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1"/>
  </p:notesMasterIdLst>
  <p:sldIdLst>
    <p:sldId id="256" r:id="rId3"/>
    <p:sldId id="257" r:id="rId4"/>
    <p:sldId id="277" r:id="rId5"/>
    <p:sldId id="258" r:id="rId6"/>
    <p:sldId id="259" r:id="rId7"/>
    <p:sldId id="260" r:id="rId8"/>
    <p:sldId id="261" r:id="rId9"/>
    <p:sldId id="266" r:id="rId10"/>
    <p:sldId id="280" r:id="rId11"/>
    <p:sldId id="267" r:id="rId12"/>
    <p:sldId id="268" r:id="rId13"/>
    <p:sldId id="262" r:id="rId14"/>
    <p:sldId id="270" r:id="rId15"/>
    <p:sldId id="272" r:id="rId16"/>
    <p:sldId id="278" r:id="rId17"/>
    <p:sldId id="263" r:id="rId18"/>
    <p:sldId id="264" r:id="rId19"/>
    <p:sldId id="265" r:id="rId20"/>
    <p:sldId id="269" r:id="rId21"/>
    <p:sldId id="271" r:id="rId22"/>
    <p:sldId id="279" r:id="rId23"/>
    <p:sldId id="273" r:id="rId24"/>
    <p:sldId id="274" r:id="rId25"/>
    <p:sldId id="275" r:id="rId26"/>
    <p:sldId id="276"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7D915B-BBBA-48AA-A367-D3DD4810407F}" type="datetimeFigureOut">
              <a:rPr lang="zh-CN" altLang="en-US" smtClean="0"/>
              <a:t>2019/1/7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DF41C1-3D22-4A0D-855A-0F66AC91194D}" type="slidenum">
              <a:rPr lang="zh-CN" altLang="en-US" smtClean="0"/>
              <a:t>‹#›</a:t>
            </a:fld>
            <a:endParaRPr lang="zh-CN" altLang="en-US"/>
          </a:p>
        </p:txBody>
      </p:sp>
    </p:spTree>
    <p:extLst>
      <p:ext uri="{BB962C8B-B14F-4D97-AF65-F5344CB8AC3E}">
        <p14:creationId xmlns:p14="http://schemas.microsoft.com/office/powerpoint/2010/main" val="2891635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4</a:t>
            </a:fld>
            <a:endParaRPr lang="zh-CN" altLang="en-US"/>
          </a:p>
        </p:txBody>
      </p:sp>
    </p:spTree>
    <p:extLst>
      <p:ext uri="{BB962C8B-B14F-4D97-AF65-F5344CB8AC3E}">
        <p14:creationId xmlns:p14="http://schemas.microsoft.com/office/powerpoint/2010/main" val="2521781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14</a:t>
            </a:fld>
            <a:endParaRPr lang="zh-CN" altLang="en-US"/>
          </a:p>
        </p:txBody>
      </p:sp>
    </p:spTree>
    <p:extLst>
      <p:ext uri="{BB962C8B-B14F-4D97-AF65-F5344CB8AC3E}">
        <p14:creationId xmlns:p14="http://schemas.microsoft.com/office/powerpoint/2010/main" val="1094475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16</a:t>
            </a:fld>
            <a:endParaRPr lang="zh-CN" altLang="en-US"/>
          </a:p>
        </p:txBody>
      </p:sp>
    </p:spTree>
    <p:extLst>
      <p:ext uri="{BB962C8B-B14F-4D97-AF65-F5344CB8AC3E}">
        <p14:creationId xmlns:p14="http://schemas.microsoft.com/office/powerpoint/2010/main" val="4238564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17</a:t>
            </a:fld>
            <a:endParaRPr lang="zh-CN" altLang="en-US"/>
          </a:p>
        </p:txBody>
      </p:sp>
    </p:spTree>
    <p:extLst>
      <p:ext uri="{BB962C8B-B14F-4D97-AF65-F5344CB8AC3E}">
        <p14:creationId xmlns:p14="http://schemas.microsoft.com/office/powerpoint/2010/main" val="2489096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18</a:t>
            </a:fld>
            <a:endParaRPr lang="zh-CN" altLang="en-US"/>
          </a:p>
        </p:txBody>
      </p:sp>
    </p:spTree>
    <p:extLst>
      <p:ext uri="{BB962C8B-B14F-4D97-AF65-F5344CB8AC3E}">
        <p14:creationId xmlns:p14="http://schemas.microsoft.com/office/powerpoint/2010/main" val="4193281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19</a:t>
            </a:fld>
            <a:endParaRPr lang="zh-CN" altLang="en-US"/>
          </a:p>
        </p:txBody>
      </p:sp>
    </p:spTree>
    <p:extLst>
      <p:ext uri="{BB962C8B-B14F-4D97-AF65-F5344CB8AC3E}">
        <p14:creationId xmlns:p14="http://schemas.microsoft.com/office/powerpoint/2010/main" val="3655336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20</a:t>
            </a:fld>
            <a:endParaRPr lang="zh-CN" altLang="en-US"/>
          </a:p>
        </p:txBody>
      </p:sp>
    </p:spTree>
    <p:extLst>
      <p:ext uri="{BB962C8B-B14F-4D97-AF65-F5344CB8AC3E}">
        <p14:creationId xmlns:p14="http://schemas.microsoft.com/office/powerpoint/2010/main" val="2111410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22</a:t>
            </a:fld>
            <a:endParaRPr lang="zh-CN" altLang="en-US"/>
          </a:p>
        </p:txBody>
      </p:sp>
    </p:spTree>
    <p:extLst>
      <p:ext uri="{BB962C8B-B14F-4D97-AF65-F5344CB8AC3E}">
        <p14:creationId xmlns:p14="http://schemas.microsoft.com/office/powerpoint/2010/main" val="4167675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23</a:t>
            </a:fld>
            <a:endParaRPr lang="zh-CN" altLang="en-US"/>
          </a:p>
        </p:txBody>
      </p:sp>
    </p:spTree>
    <p:extLst>
      <p:ext uri="{BB962C8B-B14F-4D97-AF65-F5344CB8AC3E}">
        <p14:creationId xmlns:p14="http://schemas.microsoft.com/office/powerpoint/2010/main" val="1814577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24</a:t>
            </a:fld>
            <a:endParaRPr lang="zh-CN" altLang="en-US"/>
          </a:p>
        </p:txBody>
      </p:sp>
    </p:spTree>
    <p:extLst>
      <p:ext uri="{BB962C8B-B14F-4D97-AF65-F5344CB8AC3E}">
        <p14:creationId xmlns:p14="http://schemas.microsoft.com/office/powerpoint/2010/main" val="3830813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25</a:t>
            </a:fld>
            <a:endParaRPr lang="zh-CN" altLang="en-US"/>
          </a:p>
        </p:txBody>
      </p:sp>
    </p:spTree>
    <p:extLst>
      <p:ext uri="{BB962C8B-B14F-4D97-AF65-F5344CB8AC3E}">
        <p14:creationId xmlns:p14="http://schemas.microsoft.com/office/powerpoint/2010/main" val="3818244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5</a:t>
            </a:fld>
            <a:endParaRPr lang="zh-CN" altLang="en-US"/>
          </a:p>
        </p:txBody>
      </p:sp>
    </p:spTree>
    <p:extLst>
      <p:ext uri="{BB962C8B-B14F-4D97-AF65-F5344CB8AC3E}">
        <p14:creationId xmlns:p14="http://schemas.microsoft.com/office/powerpoint/2010/main" val="2510392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6</a:t>
            </a:fld>
            <a:endParaRPr lang="zh-CN" altLang="en-US"/>
          </a:p>
        </p:txBody>
      </p:sp>
    </p:spTree>
    <p:extLst>
      <p:ext uri="{BB962C8B-B14F-4D97-AF65-F5344CB8AC3E}">
        <p14:creationId xmlns:p14="http://schemas.microsoft.com/office/powerpoint/2010/main" val="19042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7</a:t>
            </a:fld>
            <a:endParaRPr lang="zh-CN" altLang="en-US"/>
          </a:p>
        </p:txBody>
      </p:sp>
    </p:spTree>
    <p:extLst>
      <p:ext uri="{BB962C8B-B14F-4D97-AF65-F5344CB8AC3E}">
        <p14:creationId xmlns:p14="http://schemas.microsoft.com/office/powerpoint/2010/main" val="2559599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8</a:t>
            </a:fld>
            <a:endParaRPr lang="zh-CN" altLang="en-US"/>
          </a:p>
        </p:txBody>
      </p:sp>
    </p:spTree>
    <p:extLst>
      <p:ext uri="{BB962C8B-B14F-4D97-AF65-F5344CB8AC3E}">
        <p14:creationId xmlns:p14="http://schemas.microsoft.com/office/powerpoint/2010/main" val="1752797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10</a:t>
            </a:fld>
            <a:endParaRPr lang="zh-CN" altLang="en-US"/>
          </a:p>
        </p:txBody>
      </p:sp>
    </p:spTree>
    <p:extLst>
      <p:ext uri="{BB962C8B-B14F-4D97-AF65-F5344CB8AC3E}">
        <p14:creationId xmlns:p14="http://schemas.microsoft.com/office/powerpoint/2010/main" val="3410418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11</a:t>
            </a:fld>
            <a:endParaRPr lang="zh-CN" altLang="en-US"/>
          </a:p>
        </p:txBody>
      </p:sp>
    </p:spTree>
    <p:extLst>
      <p:ext uri="{BB962C8B-B14F-4D97-AF65-F5344CB8AC3E}">
        <p14:creationId xmlns:p14="http://schemas.microsoft.com/office/powerpoint/2010/main" val="3596297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12</a:t>
            </a:fld>
            <a:endParaRPr lang="zh-CN" altLang="en-US"/>
          </a:p>
        </p:txBody>
      </p:sp>
    </p:spTree>
    <p:extLst>
      <p:ext uri="{BB962C8B-B14F-4D97-AF65-F5344CB8AC3E}">
        <p14:creationId xmlns:p14="http://schemas.microsoft.com/office/powerpoint/2010/main" val="2955830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13</a:t>
            </a:fld>
            <a:endParaRPr lang="zh-CN" altLang="en-US"/>
          </a:p>
        </p:txBody>
      </p:sp>
    </p:spTree>
    <p:extLst>
      <p:ext uri="{BB962C8B-B14F-4D97-AF65-F5344CB8AC3E}">
        <p14:creationId xmlns:p14="http://schemas.microsoft.com/office/powerpoint/2010/main" val="3708643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783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0372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958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716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2" name="矩形 11"/>
          <p:cNvSpPr/>
          <p:nvPr userDrawn="1"/>
        </p:nvSpPr>
        <p:spPr>
          <a:xfrm>
            <a:off x="4731128" y="3891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2300"/>
            <a:ext cx="91440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186613" y="215999"/>
            <a:ext cx="1957387" cy="812602"/>
          </a:xfrm>
          <a:prstGeom prst="rect">
            <a:avLst/>
          </a:prstGeom>
        </p:spPr>
      </p:pic>
      <p:sp>
        <p:nvSpPr>
          <p:cNvPr id="2" name="标题 1"/>
          <p:cNvSpPr>
            <a:spLocks noGrp="1"/>
          </p:cNvSpPr>
          <p:nvPr>
            <p:ph type="title"/>
          </p:nvPr>
        </p:nvSpPr>
        <p:spPr>
          <a:xfrm>
            <a:off x="278606" y="0"/>
            <a:ext cx="7886700" cy="622300"/>
          </a:xfrm>
        </p:spPr>
        <p:txBody>
          <a:bodyPr>
            <a:normAutofit/>
          </a:bodyPr>
          <a:lstStyle>
            <a:lvl1pPr>
              <a:defRPr sz="2800" b="1">
                <a:solidFill>
                  <a:schemeClr val="bg1"/>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0334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39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4198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012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146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940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0720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2019/1/7</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9528707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8713" y="680422"/>
            <a:ext cx="6643687" cy="2758103"/>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778109"/>
            <a:ext cx="9143244" cy="1365391"/>
          </a:xfrm>
          <a:prstGeom prst="rect">
            <a:avLst/>
          </a:prstGeom>
        </p:spPr>
      </p:pic>
      <p:sp>
        <p:nvSpPr>
          <p:cNvPr id="7" name="文本框 6"/>
          <p:cNvSpPr txBox="1"/>
          <p:nvPr/>
        </p:nvSpPr>
        <p:spPr>
          <a:xfrm>
            <a:off x="2724148" y="3015102"/>
            <a:ext cx="5772152" cy="58477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正大黑简体" panose="02000000000000000000" pitchFamily="2" charset="-122"/>
                <a:ea typeface="方正正大黑简体" panose="02000000000000000000" pitchFamily="2" charset="-122"/>
              </a:rPr>
              <a:t>员</a:t>
            </a:r>
            <a:r>
              <a:rPr lang="zh-CN"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正大黑简体" panose="02000000000000000000" pitchFamily="2" charset="-122"/>
                <a:ea typeface="方正正大黑简体" panose="02000000000000000000" pitchFamily="2" charset="-122"/>
              </a:rPr>
              <a:t>工表彰大会暨颁奖典礼</a:t>
            </a:r>
            <a:endParaRPr lang="zh-CN"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1000"/>
                                        <p:tgtEl>
                                          <p:spTgt spid="5"/>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childTnLst>
                          </p:cTn>
                        </p:par>
                        <p:par>
                          <p:cTn id="20" fill="hold">
                            <p:stCondLst>
                              <p:cond delay="3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by="(-#ppt_w*2)" calcmode="lin" valueType="num">
                                      <p:cBhvr rctx="PPT">
                                        <p:cTn id="23" dur="500" autoRev="1" fill="hold">
                                          <p:stCondLst>
                                            <p:cond delay="0"/>
                                          </p:stCondLst>
                                        </p:cTn>
                                        <p:tgtEl>
                                          <p:spTgt spid="7"/>
                                        </p:tgtEl>
                                        <p:attrNameLst>
                                          <p:attrName>ppt_w</p:attrName>
                                        </p:attrNameLst>
                                      </p:cBhvr>
                                    </p:anim>
                                    <p:anim by="(#ppt_w*0.50)" calcmode="lin" valueType="num">
                                      <p:cBhvr>
                                        <p:cTn id="24" dur="500" decel="50000" autoRev="1" fill="hold">
                                          <p:stCondLst>
                                            <p:cond delay="0"/>
                                          </p:stCondLst>
                                        </p:cTn>
                                        <p:tgtEl>
                                          <p:spTgt spid="7"/>
                                        </p:tgtEl>
                                        <p:attrNameLst>
                                          <p:attrName>ppt_x</p:attrName>
                                        </p:attrNameLst>
                                      </p:cBhvr>
                                    </p:anim>
                                    <p:anim from="(-#ppt_h/2)" to="(#ppt_y)" calcmode="lin" valueType="num">
                                      <p:cBhvr>
                                        <p:cTn id="25" dur="1000" fill="hold">
                                          <p:stCondLst>
                                            <p:cond delay="0"/>
                                          </p:stCondLst>
                                        </p:cTn>
                                        <p:tgtEl>
                                          <p:spTgt spid="7"/>
                                        </p:tgtEl>
                                        <p:attrNameLst>
                                          <p:attrName>ppt_y</p:attrName>
                                        </p:attrNameLst>
                                      </p:cBhvr>
                                    </p:anim>
                                    <p:animRot by="21600000">
                                      <p:cBhvr>
                                        <p:cTn id="26"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4"/>
          <p:cNvSpPr>
            <a:spLocks/>
          </p:cNvSpPr>
          <p:nvPr/>
        </p:nvSpPr>
        <p:spPr bwMode="auto">
          <a:xfrm>
            <a:off x="2245734" y="1787080"/>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1" name="Freeform 15"/>
          <p:cNvSpPr>
            <a:spLocks/>
          </p:cNvSpPr>
          <p:nvPr/>
        </p:nvSpPr>
        <p:spPr bwMode="auto">
          <a:xfrm>
            <a:off x="2402855" y="2283442"/>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2" name="Freeform 16"/>
          <p:cNvSpPr>
            <a:spLocks/>
          </p:cNvSpPr>
          <p:nvPr/>
        </p:nvSpPr>
        <p:spPr bwMode="auto">
          <a:xfrm>
            <a:off x="2767092" y="2644107"/>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3215841" y="2835748"/>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4" name="Freeform 18"/>
          <p:cNvSpPr>
            <a:spLocks/>
          </p:cNvSpPr>
          <p:nvPr/>
        </p:nvSpPr>
        <p:spPr bwMode="auto">
          <a:xfrm>
            <a:off x="3721725" y="2654820"/>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5" name="Freeform 19"/>
          <p:cNvSpPr>
            <a:spLocks/>
          </p:cNvSpPr>
          <p:nvPr/>
        </p:nvSpPr>
        <p:spPr bwMode="auto">
          <a:xfrm>
            <a:off x="4085961" y="2277490"/>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6" name="Freeform 20"/>
          <p:cNvSpPr>
            <a:spLocks/>
          </p:cNvSpPr>
          <p:nvPr/>
        </p:nvSpPr>
        <p:spPr bwMode="auto">
          <a:xfrm>
            <a:off x="4272841" y="1784699"/>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581403" y="1151452"/>
            <a:ext cx="1543839" cy="1545029"/>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262959" y="1625541"/>
              <a:ext cx="1492298" cy="430999"/>
            </a:xfrm>
            <a:prstGeom prst="rect">
              <a:avLst/>
            </a:prstGeom>
            <a:grp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输入标题</a:t>
              </a:r>
            </a:p>
          </p:txBody>
        </p:sp>
      </p:grpSp>
      <p:grpSp>
        <p:nvGrpSpPr>
          <p:cNvPr id="40" name="组合 39"/>
          <p:cNvGrpSpPr/>
          <p:nvPr/>
        </p:nvGrpSpPr>
        <p:grpSpPr>
          <a:xfrm>
            <a:off x="4538281" y="1591868"/>
            <a:ext cx="735615" cy="734425"/>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4680228" y="1570551"/>
              <a:ext cx="773141"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45" name="组合 44"/>
          <p:cNvGrpSpPr/>
          <p:nvPr/>
        </p:nvGrpSpPr>
        <p:grpSpPr>
          <a:xfrm>
            <a:off x="4319263" y="2363193"/>
            <a:ext cx="740376" cy="740376"/>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335135" y="2625970"/>
              <a:ext cx="941694"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a:t>
              </a:r>
              <a:endParaRPr lang="en-US" altLang="zh-CN" sz="1012" dirty="0">
                <a:solidFill>
                  <a:schemeClr val="bg1"/>
                </a:solidFill>
                <a:latin typeface="微软雅黑" panose="020B0503020204020204" pitchFamily="34" charset="-122"/>
                <a:ea typeface="微软雅黑" panose="020B0503020204020204" pitchFamily="34" charset="-122"/>
              </a:endParaRPr>
            </a:p>
            <a:p>
              <a:pPr algn="ctr"/>
              <a:r>
                <a:rPr lang="zh-CN" altLang="en-US" sz="1012" dirty="0">
                  <a:solidFill>
                    <a:schemeClr val="bg1"/>
                  </a:solidFill>
                  <a:latin typeface="微软雅黑" panose="020B0503020204020204" pitchFamily="34" charset="-122"/>
                  <a:ea typeface="微软雅黑" panose="020B0503020204020204" pitchFamily="34" charset="-122"/>
                </a:rPr>
                <a:t>文字</a:t>
              </a:r>
            </a:p>
          </p:txBody>
        </p:sp>
      </p:grpSp>
      <p:grpSp>
        <p:nvGrpSpPr>
          <p:cNvPr id="48" name="组合 47"/>
          <p:cNvGrpSpPr/>
          <p:nvPr/>
        </p:nvGrpSpPr>
        <p:grpSpPr>
          <a:xfrm>
            <a:off x="3747912" y="2928593"/>
            <a:ext cx="732044" cy="733234"/>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594227" y="3396997"/>
              <a:ext cx="910969"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a:t>
              </a:r>
              <a:endParaRPr lang="en-US" altLang="zh-CN" sz="1012" dirty="0">
                <a:solidFill>
                  <a:schemeClr val="bg1"/>
                </a:solidFill>
                <a:latin typeface="微软雅黑" panose="020B0503020204020204" pitchFamily="34" charset="-122"/>
                <a:ea typeface="微软雅黑" panose="020B0503020204020204" pitchFamily="34" charset="-122"/>
              </a:endParaRPr>
            </a:p>
            <a:p>
              <a:pPr algn="ctr"/>
              <a:r>
                <a:rPr lang="zh-CN" altLang="en-US" sz="1012" dirty="0">
                  <a:solidFill>
                    <a:schemeClr val="bg1"/>
                  </a:solidFill>
                  <a:latin typeface="微软雅黑" panose="020B0503020204020204" pitchFamily="34" charset="-122"/>
                  <a:ea typeface="微软雅黑" panose="020B0503020204020204" pitchFamily="34" charset="-122"/>
                </a:rPr>
                <a:t>文字</a:t>
              </a:r>
            </a:p>
          </p:txBody>
        </p:sp>
      </p:grpSp>
      <p:grpSp>
        <p:nvGrpSpPr>
          <p:cNvPr id="51" name="组合 50"/>
          <p:cNvGrpSpPr/>
          <p:nvPr/>
        </p:nvGrpSpPr>
        <p:grpSpPr>
          <a:xfrm>
            <a:off x="2967065" y="3126185"/>
            <a:ext cx="735615" cy="73561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539069" y="3635582"/>
              <a:ext cx="886843"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54" name="组合 53"/>
          <p:cNvGrpSpPr/>
          <p:nvPr/>
        </p:nvGrpSpPr>
        <p:grpSpPr>
          <a:xfrm>
            <a:off x="2190980" y="2907167"/>
            <a:ext cx="740376" cy="739186"/>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593182" y="3365466"/>
              <a:ext cx="741110"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57" name="组合 56"/>
          <p:cNvGrpSpPr/>
          <p:nvPr/>
        </p:nvGrpSpPr>
        <p:grpSpPr>
          <a:xfrm>
            <a:off x="1632722" y="2335816"/>
            <a:ext cx="733234" cy="733234"/>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28181" y="2623234"/>
              <a:ext cx="772511"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60" name="组合 59"/>
          <p:cNvGrpSpPr/>
          <p:nvPr/>
        </p:nvGrpSpPr>
        <p:grpSpPr>
          <a:xfrm>
            <a:off x="1431559" y="1554969"/>
            <a:ext cx="736805" cy="73561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74090" y="1552432"/>
              <a:ext cx="748881"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sp>
        <p:nvSpPr>
          <p:cNvPr id="63" name="矩形 83"/>
          <p:cNvSpPr>
            <a:spLocks noChangeArrowheads="1"/>
          </p:cNvSpPr>
          <p:nvPr/>
        </p:nvSpPr>
        <p:spPr bwMode="auto">
          <a:xfrm>
            <a:off x="5543855" y="1133341"/>
            <a:ext cx="2948594" cy="3054629"/>
          </a:xfrm>
          <a:prstGeom prst="rect">
            <a:avLst/>
          </a:prstGeom>
          <a:solidFill>
            <a:srgbClr val="F2F2F2"/>
          </a:solidFill>
          <a:ln w="9525" cmpd="sng">
            <a:solidFill>
              <a:srgbClr val="55735B"/>
            </a:solidFill>
            <a:miter lim="800000"/>
            <a:headEnd/>
            <a:tailEnd/>
          </a:ln>
        </p:spPr>
        <p:txBody>
          <a:bodyPr/>
          <a:lstStyle/>
          <a:p>
            <a:endParaRPr lang="zh-CN" altLang="en-US" sz="1012"/>
          </a:p>
        </p:txBody>
      </p:sp>
      <p:sp>
        <p:nvSpPr>
          <p:cNvPr id="64" name="TextBox 84"/>
          <p:cNvSpPr txBox="1">
            <a:spLocks noChangeArrowheads="1"/>
          </p:cNvSpPr>
          <p:nvPr/>
        </p:nvSpPr>
        <p:spPr bwMode="auto">
          <a:xfrm>
            <a:off x="5796963" y="1437919"/>
            <a:ext cx="2446489" cy="14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012"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65" name="Freeform 12"/>
          <p:cNvSpPr>
            <a:spLocks/>
          </p:cNvSpPr>
          <p:nvPr/>
        </p:nvSpPr>
        <p:spPr bwMode="auto">
          <a:xfrm>
            <a:off x="5471431" y="100598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p>
        </p:txBody>
      </p:sp>
      <p:sp>
        <p:nvSpPr>
          <p:cNvPr id="66" name="Freeform 12"/>
          <p:cNvSpPr>
            <a:spLocks/>
          </p:cNvSpPr>
          <p:nvPr/>
        </p:nvSpPr>
        <p:spPr bwMode="auto">
          <a:xfrm flipH="1" flipV="1">
            <a:off x="8169589" y="386755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p>
        </p:txBody>
      </p:sp>
    </p:spTree>
    <p:extLst>
      <p:ext uri="{BB962C8B-B14F-4D97-AF65-F5344CB8AC3E}">
        <p14:creationId xmlns:p14="http://schemas.microsoft.com/office/powerpoint/2010/main" val="2391221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87968" y="1150024"/>
            <a:ext cx="1347174" cy="148204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3" name="文本框 62"/>
            <p:cNvSpPr txBox="1"/>
            <p:nvPr/>
          </p:nvSpPr>
          <p:spPr>
            <a:xfrm>
              <a:off x="6329724" y="3989042"/>
              <a:ext cx="1237550" cy="738856"/>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34" name="直接连接符 33"/>
          <p:cNvCxnSpPr/>
          <p:nvPr/>
        </p:nvCxnSpPr>
        <p:spPr>
          <a:xfrm>
            <a:off x="1353555" y="2729784"/>
            <a:ext cx="6628425"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7927094"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7" name="椭圆 36"/>
          <p:cNvSpPr/>
          <p:nvPr/>
        </p:nvSpPr>
        <p:spPr>
          <a:xfrm>
            <a:off x="22881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8" name="椭圆 37"/>
          <p:cNvSpPr/>
          <p:nvPr/>
        </p:nvSpPr>
        <p:spPr>
          <a:xfrm>
            <a:off x="3839778"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9" name="椭圆 38"/>
          <p:cNvSpPr/>
          <p:nvPr/>
        </p:nvSpPr>
        <p:spPr>
          <a:xfrm>
            <a:off x="5417840"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40" name="椭圆 39"/>
          <p:cNvSpPr/>
          <p:nvPr/>
        </p:nvSpPr>
        <p:spPr>
          <a:xfrm>
            <a:off x="6806091"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764419" y="1321123"/>
            <a:ext cx="1181497" cy="1319545"/>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46" name="文本框 59"/>
            <p:cNvSpPr txBox="1"/>
            <p:nvPr/>
          </p:nvSpPr>
          <p:spPr>
            <a:xfrm>
              <a:off x="3102007" y="4128107"/>
              <a:ext cx="1357226"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47" name="组合 46"/>
          <p:cNvGrpSpPr/>
          <p:nvPr/>
        </p:nvGrpSpPr>
        <p:grpSpPr>
          <a:xfrm>
            <a:off x="2974115" y="726055"/>
            <a:ext cx="1776556" cy="1914613"/>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614176" y="3268683"/>
              <a:ext cx="1562853" cy="1035092"/>
              <a:chOff x="4716874" y="2621791"/>
              <a:chExt cx="1562853" cy="1035092"/>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1" name="文本框 60"/>
              <p:cNvSpPr txBox="1"/>
              <p:nvPr/>
            </p:nvSpPr>
            <p:spPr>
              <a:xfrm>
                <a:off x="4716874" y="3225884"/>
                <a:ext cx="1562853"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52" name="组合 51"/>
          <p:cNvGrpSpPr/>
          <p:nvPr/>
        </p:nvGrpSpPr>
        <p:grpSpPr>
          <a:xfrm>
            <a:off x="6165721" y="1137589"/>
            <a:ext cx="1375836" cy="1497868"/>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5" name="文本框 63"/>
            <p:cNvSpPr txBox="1"/>
            <p:nvPr/>
          </p:nvSpPr>
          <p:spPr>
            <a:xfrm>
              <a:off x="7925165" y="3989043"/>
              <a:ext cx="1477034"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sp>
        <p:nvSpPr>
          <p:cNvPr id="56" name="矩形 55"/>
          <p:cNvSpPr/>
          <p:nvPr/>
        </p:nvSpPr>
        <p:spPr>
          <a:xfrm>
            <a:off x="1710427" y="2856339"/>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7" name="矩形 56"/>
          <p:cNvSpPr/>
          <p:nvPr/>
        </p:nvSpPr>
        <p:spPr>
          <a:xfrm>
            <a:off x="3238882"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8" name="矩形 57"/>
          <p:cNvSpPr/>
          <p:nvPr/>
        </p:nvSpPr>
        <p:spPr>
          <a:xfrm>
            <a:off x="4787968"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9" name="矩形 58"/>
          <p:cNvSpPr/>
          <p:nvPr/>
        </p:nvSpPr>
        <p:spPr>
          <a:xfrm>
            <a:off x="6208438"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0" name="文本框 61"/>
          <p:cNvSpPr txBox="1"/>
          <p:nvPr/>
        </p:nvSpPr>
        <p:spPr>
          <a:xfrm>
            <a:off x="1352467" y="3947113"/>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1" name="矩形 60"/>
          <p:cNvSpPr/>
          <p:nvPr/>
        </p:nvSpPr>
        <p:spPr>
          <a:xfrm>
            <a:off x="1008532" y="4194207"/>
            <a:ext cx="1725113"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2" name="文本框 64"/>
          <p:cNvSpPr txBox="1"/>
          <p:nvPr/>
        </p:nvSpPr>
        <p:spPr>
          <a:xfrm>
            <a:off x="1117763" y="3956006"/>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3185564"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4" name="矩形 63"/>
          <p:cNvSpPr/>
          <p:nvPr/>
        </p:nvSpPr>
        <p:spPr>
          <a:xfrm>
            <a:off x="2841629"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5" name="文本框 64"/>
          <p:cNvSpPr txBox="1"/>
          <p:nvPr/>
        </p:nvSpPr>
        <p:spPr>
          <a:xfrm>
            <a:off x="2950859"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5060477"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7" name="矩形 66"/>
          <p:cNvSpPr/>
          <p:nvPr/>
        </p:nvSpPr>
        <p:spPr>
          <a:xfrm>
            <a:off x="4716542"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8" name="文本框 64"/>
          <p:cNvSpPr txBox="1"/>
          <p:nvPr/>
        </p:nvSpPr>
        <p:spPr>
          <a:xfrm>
            <a:off x="4825773"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6881399"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70" name="矩形 69"/>
          <p:cNvSpPr/>
          <p:nvPr/>
        </p:nvSpPr>
        <p:spPr>
          <a:xfrm>
            <a:off x="6537464"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71" name="文本框 64"/>
          <p:cNvSpPr txBox="1"/>
          <p:nvPr/>
        </p:nvSpPr>
        <p:spPr>
          <a:xfrm>
            <a:off x="6646695"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4</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23533069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3000"/>
                                        <p:tgtEl>
                                          <p:spTgt spid="34"/>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 calcmode="lin" valueType="num">
                                      <p:cBhvr>
                                        <p:cTn id="10" dur="500" fill="hold"/>
                                        <p:tgtEl>
                                          <p:spTgt spid="37"/>
                                        </p:tgtEl>
                                        <p:attrNameLst>
                                          <p:attrName>ppt_w</p:attrName>
                                        </p:attrNameLst>
                                      </p:cBhvr>
                                      <p:tavLst>
                                        <p:tav tm="0">
                                          <p:val>
                                            <p:fltVal val="0"/>
                                          </p:val>
                                        </p:tav>
                                        <p:tav tm="100000">
                                          <p:val>
                                            <p:strVal val="#ppt_w"/>
                                          </p:val>
                                        </p:tav>
                                      </p:tavLst>
                                    </p:anim>
                                    <p:anim calcmode="lin" valueType="num">
                                      <p:cBhvr>
                                        <p:cTn id="11" dur="500" fill="hold"/>
                                        <p:tgtEl>
                                          <p:spTgt spid="37"/>
                                        </p:tgtEl>
                                        <p:attrNameLst>
                                          <p:attrName>ppt_h</p:attrName>
                                        </p:attrNameLst>
                                      </p:cBhvr>
                                      <p:tavLst>
                                        <p:tav tm="0">
                                          <p:val>
                                            <p:fltVal val="0"/>
                                          </p:val>
                                        </p:tav>
                                        <p:tav tm="100000">
                                          <p:val>
                                            <p:strVal val="#ppt_h"/>
                                          </p:val>
                                        </p:tav>
                                      </p:tavLst>
                                    </p:anim>
                                    <p:anim calcmode="lin" valueType="num">
                                      <p:cBhvr>
                                        <p:cTn id="12" dur="500" fill="hold"/>
                                        <p:tgtEl>
                                          <p:spTgt spid="37"/>
                                        </p:tgtEl>
                                        <p:attrNameLst>
                                          <p:attrName>style.rotation</p:attrName>
                                        </p:attrNameLst>
                                      </p:cBhvr>
                                      <p:tavLst>
                                        <p:tav tm="0">
                                          <p:val>
                                            <p:fltVal val="360"/>
                                          </p:val>
                                        </p:tav>
                                        <p:tav tm="100000">
                                          <p:val>
                                            <p:fltVal val="0"/>
                                          </p:val>
                                        </p:tav>
                                      </p:tavLst>
                                    </p:anim>
                                    <p:animEffect transition="in" filter="fade">
                                      <p:cBhvr>
                                        <p:cTn id="13" dur="500"/>
                                        <p:tgtEl>
                                          <p:spTgt spid="37"/>
                                        </p:tgtEl>
                                      </p:cBhvr>
                                    </p:animEffect>
                                  </p:childTnLst>
                                </p:cTn>
                              </p:par>
                              <p:par>
                                <p:cTn id="14" presetID="49" presetClass="entr" presetSubtype="0" decel="100000" fill="hold" grpId="0" nodeType="withEffect">
                                  <p:stCondLst>
                                    <p:cond delay="75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 calcmode="lin" valueType="num">
                                      <p:cBhvr>
                                        <p:cTn id="18" dur="500" fill="hold"/>
                                        <p:tgtEl>
                                          <p:spTgt spid="38"/>
                                        </p:tgtEl>
                                        <p:attrNameLst>
                                          <p:attrName>style.rotation</p:attrName>
                                        </p:attrNameLst>
                                      </p:cBhvr>
                                      <p:tavLst>
                                        <p:tav tm="0">
                                          <p:val>
                                            <p:fltVal val="360"/>
                                          </p:val>
                                        </p:tav>
                                        <p:tav tm="100000">
                                          <p:val>
                                            <p:fltVal val="0"/>
                                          </p:val>
                                        </p:tav>
                                      </p:tavLst>
                                    </p:anim>
                                    <p:animEffect transition="in" filter="fade">
                                      <p:cBhvr>
                                        <p:cTn id="19" dur="500"/>
                                        <p:tgtEl>
                                          <p:spTgt spid="38"/>
                                        </p:tgtEl>
                                      </p:cBhvr>
                                    </p:animEffect>
                                  </p:childTnLst>
                                </p:cTn>
                              </p:par>
                              <p:par>
                                <p:cTn id="20" presetID="49" presetClass="entr" presetSubtype="0" decel="100000" fill="hold" grpId="0" nodeType="withEffect">
                                  <p:stCondLst>
                                    <p:cond delay="125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 calcmode="lin" valueType="num">
                                      <p:cBhvr>
                                        <p:cTn id="24" dur="500" fill="hold"/>
                                        <p:tgtEl>
                                          <p:spTgt spid="39"/>
                                        </p:tgtEl>
                                        <p:attrNameLst>
                                          <p:attrName>style.rotation</p:attrName>
                                        </p:attrNameLst>
                                      </p:cBhvr>
                                      <p:tavLst>
                                        <p:tav tm="0">
                                          <p:val>
                                            <p:fltVal val="360"/>
                                          </p:val>
                                        </p:tav>
                                        <p:tav tm="100000">
                                          <p:val>
                                            <p:fltVal val="0"/>
                                          </p:val>
                                        </p:tav>
                                      </p:tavLst>
                                    </p:anim>
                                    <p:animEffect transition="in" filter="fade">
                                      <p:cBhvr>
                                        <p:cTn id="25" dur="500"/>
                                        <p:tgtEl>
                                          <p:spTgt spid="39"/>
                                        </p:tgtEl>
                                      </p:cBhvr>
                                    </p:animEffect>
                                  </p:childTnLst>
                                </p:cTn>
                              </p:par>
                              <p:par>
                                <p:cTn id="26" presetID="49" presetClass="entr" presetSubtype="0" decel="100000" fill="hold" grpId="0" nodeType="withEffect">
                                  <p:stCondLst>
                                    <p:cond delay="175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 calcmode="lin" valueType="num">
                                      <p:cBhvr>
                                        <p:cTn id="30" dur="500" fill="hold"/>
                                        <p:tgtEl>
                                          <p:spTgt spid="40"/>
                                        </p:tgtEl>
                                        <p:attrNameLst>
                                          <p:attrName>style.rotation</p:attrName>
                                        </p:attrNameLst>
                                      </p:cBhvr>
                                      <p:tavLst>
                                        <p:tav tm="0">
                                          <p:val>
                                            <p:fltVal val="360"/>
                                          </p:val>
                                        </p:tav>
                                        <p:tav tm="100000">
                                          <p:val>
                                            <p:fltVal val="0"/>
                                          </p:val>
                                        </p:tav>
                                      </p:tavLst>
                                    </p:anim>
                                    <p:animEffect transition="in" filter="fade">
                                      <p:cBhvr>
                                        <p:cTn id="31" dur="500"/>
                                        <p:tgtEl>
                                          <p:spTgt spid="40"/>
                                        </p:tgtEl>
                                      </p:cBhvr>
                                    </p:animEffect>
                                  </p:childTnLst>
                                </p:cTn>
                              </p:par>
                              <p:par>
                                <p:cTn id="32" presetID="49" presetClass="entr" presetSubtype="0" decel="100000" fill="hold" grpId="0" nodeType="withEffect">
                                  <p:stCondLst>
                                    <p:cond delay="225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 calcmode="lin" valueType="num">
                                      <p:cBhvr>
                                        <p:cTn id="36" dur="500" fill="hold"/>
                                        <p:tgtEl>
                                          <p:spTgt spid="36"/>
                                        </p:tgtEl>
                                        <p:attrNameLst>
                                          <p:attrName>style.rotation</p:attrName>
                                        </p:attrNameLst>
                                      </p:cBhvr>
                                      <p:tavLst>
                                        <p:tav tm="0">
                                          <p:val>
                                            <p:fltVal val="360"/>
                                          </p:val>
                                        </p:tav>
                                        <p:tav tm="100000">
                                          <p:val>
                                            <p:fltVal val="0"/>
                                          </p:val>
                                        </p:tav>
                                      </p:tavLst>
                                    </p:anim>
                                    <p:animEffect transition="in" filter="fade">
                                      <p:cBhvr>
                                        <p:cTn id="37" dur="500"/>
                                        <p:tgtEl>
                                          <p:spTgt spid="36"/>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1000"/>
                                        <p:tgtEl>
                                          <p:spTgt spid="47"/>
                                        </p:tgtEl>
                                      </p:cBhvr>
                                    </p:animEffect>
                                    <p:anim calcmode="lin" valueType="num">
                                      <p:cBhvr>
                                        <p:cTn id="48" dur="1000" fill="hold"/>
                                        <p:tgtEl>
                                          <p:spTgt spid="47"/>
                                        </p:tgtEl>
                                        <p:attrNameLst>
                                          <p:attrName>ppt_x</p:attrName>
                                        </p:attrNameLst>
                                      </p:cBhvr>
                                      <p:tavLst>
                                        <p:tav tm="0">
                                          <p:val>
                                            <p:strVal val="#ppt_x"/>
                                          </p:val>
                                        </p:tav>
                                        <p:tav tm="100000">
                                          <p:val>
                                            <p:strVal val="#ppt_x"/>
                                          </p:val>
                                        </p:tav>
                                      </p:tavLst>
                                    </p:anim>
                                    <p:anim calcmode="lin" valueType="num">
                                      <p:cBhvr>
                                        <p:cTn id="49" dur="1000" fill="hold"/>
                                        <p:tgtEl>
                                          <p:spTgt spid="47"/>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1000"/>
                                        <p:tgtEl>
                                          <p:spTgt spid="30"/>
                                        </p:tgtEl>
                                      </p:cBhvr>
                                    </p:animEffect>
                                    <p:anim calcmode="lin" valueType="num">
                                      <p:cBhvr>
                                        <p:cTn id="54" dur="1000" fill="hold"/>
                                        <p:tgtEl>
                                          <p:spTgt spid="30"/>
                                        </p:tgtEl>
                                        <p:attrNameLst>
                                          <p:attrName>ppt_x</p:attrName>
                                        </p:attrNameLst>
                                      </p:cBhvr>
                                      <p:tavLst>
                                        <p:tav tm="0">
                                          <p:val>
                                            <p:strVal val="#ppt_x"/>
                                          </p:val>
                                        </p:tav>
                                        <p:tav tm="100000">
                                          <p:val>
                                            <p:strVal val="#ppt_x"/>
                                          </p:val>
                                        </p:tav>
                                      </p:tavLst>
                                    </p:anim>
                                    <p:anim calcmode="lin" valueType="num">
                                      <p:cBhvr>
                                        <p:cTn id="55" dur="1000" fill="hold"/>
                                        <p:tgtEl>
                                          <p:spTgt spid="30"/>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42" presetClass="entr" presetSubtype="0"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1000"/>
                                        <p:tgtEl>
                                          <p:spTgt spid="52"/>
                                        </p:tgtEl>
                                      </p:cBhvr>
                                    </p:animEffect>
                                    <p:anim calcmode="lin" valueType="num">
                                      <p:cBhvr>
                                        <p:cTn id="60" dur="1000" fill="hold"/>
                                        <p:tgtEl>
                                          <p:spTgt spid="52"/>
                                        </p:tgtEl>
                                        <p:attrNameLst>
                                          <p:attrName>ppt_x</p:attrName>
                                        </p:attrNameLst>
                                      </p:cBhvr>
                                      <p:tavLst>
                                        <p:tav tm="0">
                                          <p:val>
                                            <p:strVal val="#ppt_x"/>
                                          </p:val>
                                        </p:tav>
                                        <p:tav tm="100000">
                                          <p:val>
                                            <p:strVal val="#ppt_x"/>
                                          </p:val>
                                        </p:tav>
                                      </p:tavLst>
                                    </p:anim>
                                    <p:anim calcmode="lin" valueType="num">
                                      <p:cBhvr>
                                        <p:cTn id="61" dur="1000" fill="hold"/>
                                        <p:tgtEl>
                                          <p:spTgt spid="52"/>
                                        </p:tgtEl>
                                        <p:attrNameLst>
                                          <p:attrName>ppt_y</p:attrName>
                                        </p:attrNameLst>
                                      </p:cBhvr>
                                      <p:tavLst>
                                        <p:tav tm="0">
                                          <p:val>
                                            <p:strVal val="#ppt_y+.1"/>
                                          </p:val>
                                        </p:tav>
                                        <p:tav tm="100000">
                                          <p:val>
                                            <p:strVal val="#ppt_y"/>
                                          </p:val>
                                        </p:tav>
                                      </p:tavLst>
                                    </p:anim>
                                  </p:childTnLst>
                                </p:cTn>
                              </p:par>
                              <p:par>
                                <p:cTn id="62" presetID="53" presetClass="entr" presetSubtype="16" fill="hold" grpId="0" nodeType="withEffect">
                                  <p:stCondLst>
                                    <p:cond delay="500"/>
                                  </p:stCondLst>
                                  <p:childTnLst>
                                    <p:set>
                                      <p:cBhvr>
                                        <p:cTn id="63" dur="1" fill="hold">
                                          <p:stCondLst>
                                            <p:cond delay="0"/>
                                          </p:stCondLst>
                                        </p:cTn>
                                        <p:tgtEl>
                                          <p:spTgt spid="56"/>
                                        </p:tgtEl>
                                        <p:attrNameLst>
                                          <p:attrName>style.visibility</p:attrName>
                                        </p:attrNameLst>
                                      </p:cBhvr>
                                      <p:to>
                                        <p:strVal val="visible"/>
                                      </p:to>
                                    </p:set>
                                    <p:anim calcmode="lin" valueType="num">
                                      <p:cBhvr>
                                        <p:cTn id="64" dur="500" fill="hold"/>
                                        <p:tgtEl>
                                          <p:spTgt spid="56"/>
                                        </p:tgtEl>
                                        <p:attrNameLst>
                                          <p:attrName>ppt_w</p:attrName>
                                        </p:attrNameLst>
                                      </p:cBhvr>
                                      <p:tavLst>
                                        <p:tav tm="0">
                                          <p:val>
                                            <p:fltVal val="0"/>
                                          </p:val>
                                        </p:tav>
                                        <p:tav tm="100000">
                                          <p:val>
                                            <p:strVal val="#ppt_w"/>
                                          </p:val>
                                        </p:tav>
                                      </p:tavLst>
                                    </p:anim>
                                    <p:anim calcmode="lin" valueType="num">
                                      <p:cBhvr>
                                        <p:cTn id="65" dur="500" fill="hold"/>
                                        <p:tgtEl>
                                          <p:spTgt spid="56"/>
                                        </p:tgtEl>
                                        <p:attrNameLst>
                                          <p:attrName>ppt_h</p:attrName>
                                        </p:attrNameLst>
                                      </p:cBhvr>
                                      <p:tavLst>
                                        <p:tav tm="0">
                                          <p:val>
                                            <p:fltVal val="0"/>
                                          </p:val>
                                        </p:tav>
                                        <p:tav tm="100000">
                                          <p:val>
                                            <p:strVal val="#ppt_h"/>
                                          </p:val>
                                        </p:tav>
                                      </p:tavLst>
                                    </p:anim>
                                    <p:animEffect transition="in" filter="fade">
                                      <p:cBhvr>
                                        <p:cTn id="66" dur="500"/>
                                        <p:tgtEl>
                                          <p:spTgt spid="56"/>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57"/>
                                        </p:tgtEl>
                                        <p:attrNameLst>
                                          <p:attrName>style.visibility</p:attrName>
                                        </p:attrNameLst>
                                      </p:cBhvr>
                                      <p:to>
                                        <p:strVal val="visible"/>
                                      </p:to>
                                    </p:set>
                                    <p:anim calcmode="lin" valueType="num">
                                      <p:cBhvr>
                                        <p:cTn id="69" dur="500" fill="hold"/>
                                        <p:tgtEl>
                                          <p:spTgt spid="57"/>
                                        </p:tgtEl>
                                        <p:attrNameLst>
                                          <p:attrName>ppt_w</p:attrName>
                                        </p:attrNameLst>
                                      </p:cBhvr>
                                      <p:tavLst>
                                        <p:tav tm="0">
                                          <p:val>
                                            <p:fltVal val="0"/>
                                          </p:val>
                                        </p:tav>
                                        <p:tav tm="100000">
                                          <p:val>
                                            <p:strVal val="#ppt_w"/>
                                          </p:val>
                                        </p:tav>
                                      </p:tavLst>
                                    </p:anim>
                                    <p:anim calcmode="lin" valueType="num">
                                      <p:cBhvr>
                                        <p:cTn id="70" dur="500" fill="hold"/>
                                        <p:tgtEl>
                                          <p:spTgt spid="57"/>
                                        </p:tgtEl>
                                        <p:attrNameLst>
                                          <p:attrName>ppt_h</p:attrName>
                                        </p:attrNameLst>
                                      </p:cBhvr>
                                      <p:tavLst>
                                        <p:tav tm="0">
                                          <p:val>
                                            <p:fltVal val="0"/>
                                          </p:val>
                                        </p:tav>
                                        <p:tav tm="100000">
                                          <p:val>
                                            <p:strVal val="#ppt_h"/>
                                          </p:val>
                                        </p:tav>
                                      </p:tavLst>
                                    </p:anim>
                                    <p:animEffect transition="in" filter="fade">
                                      <p:cBhvr>
                                        <p:cTn id="71" dur="500"/>
                                        <p:tgtEl>
                                          <p:spTgt spid="57"/>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58"/>
                                        </p:tgtEl>
                                        <p:attrNameLst>
                                          <p:attrName>style.visibility</p:attrName>
                                        </p:attrNameLst>
                                      </p:cBhvr>
                                      <p:to>
                                        <p:strVal val="visible"/>
                                      </p:to>
                                    </p:set>
                                    <p:anim calcmode="lin" valueType="num">
                                      <p:cBhvr>
                                        <p:cTn id="74" dur="500" fill="hold"/>
                                        <p:tgtEl>
                                          <p:spTgt spid="58"/>
                                        </p:tgtEl>
                                        <p:attrNameLst>
                                          <p:attrName>ppt_w</p:attrName>
                                        </p:attrNameLst>
                                      </p:cBhvr>
                                      <p:tavLst>
                                        <p:tav tm="0">
                                          <p:val>
                                            <p:fltVal val="0"/>
                                          </p:val>
                                        </p:tav>
                                        <p:tav tm="100000">
                                          <p:val>
                                            <p:strVal val="#ppt_w"/>
                                          </p:val>
                                        </p:tav>
                                      </p:tavLst>
                                    </p:anim>
                                    <p:anim calcmode="lin" valueType="num">
                                      <p:cBhvr>
                                        <p:cTn id="75" dur="500" fill="hold"/>
                                        <p:tgtEl>
                                          <p:spTgt spid="58"/>
                                        </p:tgtEl>
                                        <p:attrNameLst>
                                          <p:attrName>ppt_h</p:attrName>
                                        </p:attrNameLst>
                                      </p:cBhvr>
                                      <p:tavLst>
                                        <p:tav tm="0">
                                          <p:val>
                                            <p:fltVal val="0"/>
                                          </p:val>
                                        </p:tav>
                                        <p:tav tm="100000">
                                          <p:val>
                                            <p:strVal val="#ppt_h"/>
                                          </p:val>
                                        </p:tav>
                                      </p:tavLst>
                                    </p:anim>
                                    <p:animEffect transition="in" filter="fade">
                                      <p:cBhvr>
                                        <p:cTn id="76" dur="500"/>
                                        <p:tgtEl>
                                          <p:spTgt spid="58"/>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59"/>
                                        </p:tgtEl>
                                        <p:attrNameLst>
                                          <p:attrName>style.visibility</p:attrName>
                                        </p:attrNameLst>
                                      </p:cBhvr>
                                      <p:to>
                                        <p:strVal val="visible"/>
                                      </p:to>
                                    </p:set>
                                    <p:anim calcmode="lin" valueType="num">
                                      <p:cBhvr>
                                        <p:cTn id="79" dur="500" fill="hold"/>
                                        <p:tgtEl>
                                          <p:spTgt spid="59"/>
                                        </p:tgtEl>
                                        <p:attrNameLst>
                                          <p:attrName>ppt_w</p:attrName>
                                        </p:attrNameLst>
                                      </p:cBhvr>
                                      <p:tavLst>
                                        <p:tav tm="0">
                                          <p:val>
                                            <p:fltVal val="0"/>
                                          </p:val>
                                        </p:tav>
                                        <p:tav tm="100000">
                                          <p:val>
                                            <p:strVal val="#ppt_w"/>
                                          </p:val>
                                        </p:tav>
                                      </p:tavLst>
                                    </p:anim>
                                    <p:anim calcmode="lin" valueType="num">
                                      <p:cBhvr>
                                        <p:cTn id="80" dur="500" fill="hold"/>
                                        <p:tgtEl>
                                          <p:spTgt spid="59"/>
                                        </p:tgtEl>
                                        <p:attrNameLst>
                                          <p:attrName>ppt_h</p:attrName>
                                        </p:attrNameLst>
                                      </p:cBhvr>
                                      <p:tavLst>
                                        <p:tav tm="0">
                                          <p:val>
                                            <p:fltVal val="0"/>
                                          </p:val>
                                        </p:tav>
                                        <p:tav tm="100000">
                                          <p:val>
                                            <p:strVal val="#ppt_h"/>
                                          </p:val>
                                        </p:tav>
                                      </p:tavLst>
                                    </p:anim>
                                    <p:animEffect transition="in" filter="fade">
                                      <p:cBhvr>
                                        <p:cTn id="81" dur="500"/>
                                        <p:tgtEl>
                                          <p:spTgt spid="59"/>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60"/>
                                        </p:tgtEl>
                                        <p:attrNameLst>
                                          <p:attrName>style.visibility</p:attrName>
                                        </p:attrNameLst>
                                      </p:cBhvr>
                                      <p:to>
                                        <p:strVal val="visible"/>
                                      </p:to>
                                    </p:set>
                                    <p:anim calcmode="lin" valueType="num">
                                      <p:cBhvr>
                                        <p:cTn id="84" dur="500" fill="hold"/>
                                        <p:tgtEl>
                                          <p:spTgt spid="60"/>
                                        </p:tgtEl>
                                        <p:attrNameLst>
                                          <p:attrName>ppt_w</p:attrName>
                                        </p:attrNameLst>
                                      </p:cBhvr>
                                      <p:tavLst>
                                        <p:tav tm="0">
                                          <p:val>
                                            <p:fltVal val="0"/>
                                          </p:val>
                                        </p:tav>
                                        <p:tav tm="100000">
                                          <p:val>
                                            <p:strVal val="#ppt_w"/>
                                          </p:val>
                                        </p:tav>
                                      </p:tavLst>
                                    </p:anim>
                                    <p:anim calcmode="lin" valueType="num">
                                      <p:cBhvr>
                                        <p:cTn id="85" dur="500" fill="hold"/>
                                        <p:tgtEl>
                                          <p:spTgt spid="60"/>
                                        </p:tgtEl>
                                        <p:attrNameLst>
                                          <p:attrName>ppt_h</p:attrName>
                                        </p:attrNameLst>
                                      </p:cBhvr>
                                      <p:tavLst>
                                        <p:tav tm="0">
                                          <p:val>
                                            <p:fltVal val="0"/>
                                          </p:val>
                                        </p:tav>
                                        <p:tav tm="100000">
                                          <p:val>
                                            <p:strVal val="#ppt_h"/>
                                          </p:val>
                                        </p:tav>
                                      </p:tavLst>
                                    </p:anim>
                                    <p:animEffect transition="in" filter="fade">
                                      <p:cBhvr>
                                        <p:cTn id="86" dur="500"/>
                                        <p:tgtEl>
                                          <p:spTgt spid="60"/>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61"/>
                                        </p:tgtEl>
                                        <p:attrNameLst>
                                          <p:attrName>style.visibility</p:attrName>
                                        </p:attrNameLst>
                                      </p:cBhvr>
                                      <p:to>
                                        <p:strVal val="visible"/>
                                      </p:to>
                                    </p:set>
                                    <p:anim calcmode="lin" valueType="num">
                                      <p:cBhvr>
                                        <p:cTn id="89" dur="500" fill="hold"/>
                                        <p:tgtEl>
                                          <p:spTgt spid="61"/>
                                        </p:tgtEl>
                                        <p:attrNameLst>
                                          <p:attrName>ppt_w</p:attrName>
                                        </p:attrNameLst>
                                      </p:cBhvr>
                                      <p:tavLst>
                                        <p:tav tm="0">
                                          <p:val>
                                            <p:fltVal val="0"/>
                                          </p:val>
                                        </p:tav>
                                        <p:tav tm="100000">
                                          <p:val>
                                            <p:strVal val="#ppt_w"/>
                                          </p:val>
                                        </p:tav>
                                      </p:tavLst>
                                    </p:anim>
                                    <p:anim calcmode="lin" valueType="num">
                                      <p:cBhvr>
                                        <p:cTn id="90" dur="500" fill="hold"/>
                                        <p:tgtEl>
                                          <p:spTgt spid="61"/>
                                        </p:tgtEl>
                                        <p:attrNameLst>
                                          <p:attrName>ppt_h</p:attrName>
                                        </p:attrNameLst>
                                      </p:cBhvr>
                                      <p:tavLst>
                                        <p:tav tm="0">
                                          <p:val>
                                            <p:fltVal val="0"/>
                                          </p:val>
                                        </p:tav>
                                        <p:tav tm="100000">
                                          <p:val>
                                            <p:strVal val="#ppt_h"/>
                                          </p:val>
                                        </p:tav>
                                      </p:tavLst>
                                    </p:anim>
                                    <p:animEffect transition="in" filter="fade">
                                      <p:cBhvr>
                                        <p:cTn id="91" dur="500"/>
                                        <p:tgtEl>
                                          <p:spTgt spid="61"/>
                                        </p:tgtEl>
                                      </p:cBhvr>
                                    </p:animEffect>
                                  </p:childTnLst>
                                </p:cTn>
                              </p:par>
                              <p:par>
                                <p:cTn id="92" presetID="53" presetClass="entr" presetSubtype="16" fill="hold" grpId="0" nodeType="withEffect">
                                  <p:stCondLst>
                                    <p:cond delay="1000"/>
                                  </p:stCondLst>
                                  <p:childTnLst>
                                    <p:set>
                                      <p:cBhvr>
                                        <p:cTn id="93" dur="1" fill="hold">
                                          <p:stCondLst>
                                            <p:cond delay="0"/>
                                          </p:stCondLst>
                                        </p:cTn>
                                        <p:tgtEl>
                                          <p:spTgt spid="62"/>
                                        </p:tgtEl>
                                        <p:attrNameLst>
                                          <p:attrName>style.visibility</p:attrName>
                                        </p:attrNameLst>
                                      </p:cBhvr>
                                      <p:to>
                                        <p:strVal val="visible"/>
                                      </p:to>
                                    </p:set>
                                    <p:anim calcmode="lin" valueType="num">
                                      <p:cBhvr>
                                        <p:cTn id="94" dur="500" fill="hold"/>
                                        <p:tgtEl>
                                          <p:spTgt spid="62"/>
                                        </p:tgtEl>
                                        <p:attrNameLst>
                                          <p:attrName>ppt_w</p:attrName>
                                        </p:attrNameLst>
                                      </p:cBhvr>
                                      <p:tavLst>
                                        <p:tav tm="0">
                                          <p:val>
                                            <p:fltVal val="0"/>
                                          </p:val>
                                        </p:tav>
                                        <p:tav tm="100000">
                                          <p:val>
                                            <p:strVal val="#ppt_w"/>
                                          </p:val>
                                        </p:tav>
                                      </p:tavLst>
                                    </p:anim>
                                    <p:anim calcmode="lin" valueType="num">
                                      <p:cBhvr>
                                        <p:cTn id="95" dur="500" fill="hold"/>
                                        <p:tgtEl>
                                          <p:spTgt spid="62"/>
                                        </p:tgtEl>
                                        <p:attrNameLst>
                                          <p:attrName>ppt_h</p:attrName>
                                        </p:attrNameLst>
                                      </p:cBhvr>
                                      <p:tavLst>
                                        <p:tav tm="0">
                                          <p:val>
                                            <p:fltVal val="0"/>
                                          </p:val>
                                        </p:tav>
                                        <p:tav tm="100000">
                                          <p:val>
                                            <p:strVal val="#ppt_h"/>
                                          </p:val>
                                        </p:tav>
                                      </p:tavLst>
                                    </p:anim>
                                    <p:animEffect transition="in" filter="fade">
                                      <p:cBhvr>
                                        <p:cTn id="96" dur="500"/>
                                        <p:tgtEl>
                                          <p:spTgt spid="62"/>
                                        </p:tgtEl>
                                      </p:cBhvr>
                                    </p:animEffect>
                                  </p:childTnLst>
                                </p:cTn>
                              </p:par>
                              <p:par>
                                <p:cTn id="97" presetID="53" presetClass="entr" presetSubtype="16" fill="hold" grpId="0" nodeType="withEffect">
                                  <p:stCondLst>
                                    <p:cond delay="1000"/>
                                  </p:stCondLst>
                                  <p:childTnLst>
                                    <p:set>
                                      <p:cBhvr>
                                        <p:cTn id="98" dur="1" fill="hold">
                                          <p:stCondLst>
                                            <p:cond delay="0"/>
                                          </p:stCondLst>
                                        </p:cTn>
                                        <p:tgtEl>
                                          <p:spTgt spid="63"/>
                                        </p:tgtEl>
                                        <p:attrNameLst>
                                          <p:attrName>style.visibility</p:attrName>
                                        </p:attrNameLst>
                                      </p:cBhvr>
                                      <p:to>
                                        <p:strVal val="visible"/>
                                      </p:to>
                                    </p:set>
                                    <p:anim calcmode="lin" valueType="num">
                                      <p:cBhvr>
                                        <p:cTn id="99" dur="500" fill="hold"/>
                                        <p:tgtEl>
                                          <p:spTgt spid="63"/>
                                        </p:tgtEl>
                                        <p:attrNameLst>
                                          <p:attrName>ppt_w</p:attrName>
                                        </p:attrNameLst>
                                      </p:cBhvr>
                                      <p:tavLst>
                                        <p:tav tm="0">
                                          <p:val>
                                            <p:fltVal val="0"/>
                                          </p:val>
                                        </p:tav>
                                        <p:tav tm="100000">
                                          <p:val>
                                            <p:strVal val="#ppt_w"/>
                                          </p:val>
                                        </p:tav>
                                      </p:tavLst>
                                    </p:anim>
                                    <p:anim calcmode="lin" valueType="num">
                                      <p:cBhvr>
                                        <p:cTn id="100" dur="500" fill="hold"/>
                                        <p:tgtEl>
                                          <p:spTgt spid="63"/>
                                        </p:tgtEl>
                                        <p:attrNameLst>
                                          <p:attrName>ppt_h</p:attrName>
                                        </p:attrNameLst>
                                      </p:cBhvr>
                                      <p:tavLst>
                                        <p:tav tm="0">
                                          <p:val>
                                            <p:fltVal val="0"/>
                                          </p:val>
                                        </p:tav>
                                        <p:tav tm="100000">
                                          <p:val>
                                            <p:strVal val="#ppt_h"/>
                                          </p:val>
                                        </p:tav>
                                      </p:tavLst>
                                    </p:anim>
                                    <p:animEffect transition="in" filter="fade">
                                      <p:cBhvr>
                                        <p:cTn id="101" dur="500"/>
                                        <p:tgtEl>
                                          <p:spTgt spid="63"/>
                                        </p:tgtEl>
                                      </p:cBhvr>
                                    </p:animEffect>
                                  </p:childTnLst>
                                </p:cTn>
                              </p:par>
                              <p:par>
                                <p:cTn id="102" presetID="53" presetClass="entr" presetSubtype="16" fill="hold" grpId="0" nodeType="withEffect">
                                  <p:stCondLst>
                                    <p:cond delay="1000"/>
                                  </p:stCondLst>
                                  <p:childTnLst>
                                    <p:set>
                                      <p:cBhvr>
                                        <p:cTn id="103" dur="1" fill="hold">
                                          <p:stCondLst>
                                            <p:cond delay="0"/>
                                          </p:stCondLst>
                                        </p:cTn>
                                        <p:tgtEl>
                                          <p:spTgt spid="64"/>
                                        </p:tgtEl>
                                        <p:attrNameLst>
                                          <p:attrName>style.visibility</p:attrName>
                                        </p:attrNameLst>
                                      </p:cBhvr>
                                      <p:to>
                                        <p:strVal val="visible"/>
                                      </p:to>
                                    </p:set>
                                    <p:anim calcmode="lin" valueType="num">
                                      <p:cBhvr>
                                        <p:cTn id="104" dur="500" fill="hold"/>
                                        <p:tgtEl>
                                          <p:spTgt spid="64"/>
                                        </p:tgtEl>
                                        <p:attrNameLst>
                                          <p:attrName>ppt_w</p:attrName>
                                        </p:attrNameLst>
                                      </p:cBhvr>
                                      <p:tavLst>
                                        <p:tav tm="0">
                                          <p:val>
                                            <p:fltVal val="0"/>
                                          </p:val>
                                        </p:tav>
                                        <p:tav tm="100000">
                                          <p:val>
                                            <p:strVal val="#ppt_w"/>
                                          </p:val>
                                        </p:tav>
                                      </p:tavLst>
                                    </p:anim>
                                    <p:anim calcmode="lin" valueType="num">
                                      <p:cBhvr>
                                        <p:cTn id="105" dur="500" fill="hold"/>
                                        <p:tgtEl>
                                          <p:spTgt spid="64"/>
                                        </p:tgtEl>
                                        <p:attrNameLst>
                                          <p:attrName>ppt_h</p:attrName>
                                        </p:attrNameLst>
                                      </p:cBhvr>
                                      <p:tavLst>
                                        <p:tav tm="0">
                                          <p:val>
                                            <p:fltVal val="0"/>
                                          </p:val>
                                        </p:tav>
                                        <p:tav tm="100000">
                                          <p:val>
                                            <p:strVal val="#ppt_h"/>
                                          </p:val>
                                        </p:tav>
                                      </p:tavLst>
                                    </p:anim>
                                    <p:animEffect transition="in" filter="fade">
                                      <p:cBhvr>
                                        <p:cTn id="106" dur="500"/>
                                        <p:tgtEl>
                                          <p:spTgt spid="64"/>
                                        </p:tgtEl>
                                      </p:cBhvr>
                                    </p:animEffect>
                                  </p:childTnLst>
                                </p:cTn>
                              </p:par>
                              <p:par>
                                <p:cTn id="107" presetID="53" presetClass="entr" presetSubtype="16" fill="hold" grpId="0" nodeType="withEffect">
                                  <p:stCondLst>
                                    <p:cond delay="1000"/>
                                  </p:stCondLst>
                                  <p:childTnLst>
                                    <p:set>
                                      <p:cBhvr>
                                        <p:cTn id="108" dur="1" fill="hold">
                                          <p:stCondLst>
                                            <p:cond delay="0"/>
                                          </p:stCondLst>
                                        </p:cTn>
                                        <p:tgtEl>
                                          <p:spTgt spid="65"/>
                                        </p:tgtEl>
                                        <p:attrNameLst>
                                          <p:attrName>style.visibility</p:attrName>
                                        </p:attrNameLst>
                                      </p:cBhvr>
                                      <p:to>
                                        <p:strVal val="visible"/>
                                      </p:to>
                                    </p:set>
                                    <p:anim calcmode="lin" valueType="num">
                                      <p:cBhvr>
                                        <p:cTn id="109" dur="500" fill="hold"/>
                                        <p:tgtEl>
                                          <p:spTgt spid="65"/>
                                        </p:tgtEl>
                                        <p:attrNameLst>
                                          <p:attrName>ppt_w</p:attrName>
                                        </p:attrNameLst>
                                      </p:cBhvr>
                                      <p:tavLst>
                                        <p:tav tm="0">
                                          <p:val>
                                            <p:fltVal val="0"/>
                                          </p:val>
                                        </p:tav>
                                        <p:tav tm="100000">
                                          <p:val>
                                            <p:strVal val="#ppt_w"/>
                                          </p:val>
                                        </p:tav>
                                      </p:tavLst>
                                    </p:anim>
                                    <p:anim calcmode="lin" valueType="num">
                                      <p:cBhvr>
                                        <p:cTn id="110" dur="500" fill="hold"/>
                                        <p:tgtEl>
                                          <p:spTgt spid="65"/>
                                        </p:tgtEl>
                                        <p:attrNameLst>
                                          <p:attrName>ppt_h</p:attrName>
                                        </p:attrNameLst>
                                      </p:cBhvr>
                                      <p:tavLst>
                                        <p:tav tm="0">
                                          <p:val>
                                            <p:fltVal val="0"/>
                                          </p:val>
                                        </p:tav>
                                        <p:tav tm="100000">
                                          <p:val>
                                            <p:strVal val="#ppt_h"/>
                                          </p:val>
                                        </p:tav>
                                      </p:tavLst>
                                    </p:anim>
                                    <p:animEffect transition="in" filter="fade">
                                      <p:cBhvr>
                                        <p:cTn id="111" dur="500"/>
                                        <p:tgtEl>
                                          <p:spTgt spid="65"/>
                                        </p:tgtEl>
                                      </p:cBhvr>
                                    </p:animEffect>
                                  </p:childTnLst>
                                </p:cTn>
                              </p:par>
                              <p:par>
                                <p:cTn id="112" presetID="53" presetClass="entr" presetSubtype="16" fill="hold" grpId="0" nodeType="withEffect">
                                  <p:stCondLst>
                                    <p:cond delay="1000"/>
                                  </p:stCondLst>
                                  <p:childTnLst>
                                    <p:set>
                                      <p:cBhvr>
                                        <p:cTn id="113" dur="1" fill="hold">
                                          <p:stCondLst>
                                            <p:cond delay="0"/>
                                          </p:stCondLst>
                                        </p:cTn>
                                        <p:tgtEl>
                                          <p:spTgt spid="66"/>
                                        </p:tgtEl>
                                        <p:attrNameLst>
                                          <p:attrName>style.visibility</p:attrName>
                                        </p:attrNameLst>
                                      </p:cBhvr>
                                      <p:to>
                                        <p:strVal val="visible"/>
                                      </p:to>
                                    </p:set>
                                    <p:anim calcmode="lin" valueType="num">
                                      <p:cBhvr>
                                        <p:cTn id="114" dur="500" fill="hold"/>
                                        <p:tgtEl>
                                          <p:spTgt spid="66"/>
                                        </p:tgtEl>
                                        <p:attrNameLst>
                                          <p:attrName>ppt_w</p:attrName>
                                        </p:attrNameLst>
                                      </p:cBhvr>
                                      <p:tavLst>
                                        <p:tav tm="0">
                                          <p:val>
                                            <p:fltVal val="0"/>
                                          </p:val>
                                        </p:tav>
                                        <p:tav tm="100000">
                                          <p:val>
                                            <p:strVal val="#ppt_w"/>
                                          </p:val>
                                        </p:tav>
                                      </p:tavLst>
                                    </p:anim>
                                    <p:anim calcmode="lin" valueType="num">
                                      <p:cBhvr>
                                        <p:cTn id="115" dur="500" fill="hold"/>
                                        <p:tgtEl>
                                          <p:spTgt spid="66"/>
                                        </p:tgtEl>
                                        <p:attrNameLst>
                                          <p:attrName>ppt_h</p:attrName>
                                        </p:attrNameLst>
                                      </p:cBhvr>
                                      <p:tavLst>
                                        <p:tav tm="0">
                                          <p:val>
                                            <p:fltVal val="0"/>
                                          </p:val>
                                        </p:tav>
                                        <p:tav tm="100000">
                                          <p:val>
                                            <p:strVal val="#ppt_h"/>
                                          </p:val>
                                        </p:tav>
                                      </p:tavLst>
                                    </p:anim>
                                    <p:animEffect transition="in" filter="fade">
                                      <p:cBhvr>
                                        <p:cTn id="116" dur="500"/>
                                        <p:tgtEl>
                                          <p:spTgt spid="66"/>
                                        </p:tgtEl>
                                      </p:cBhvr>
                                    </p:animEffect>
                                  </p:childTnLst>
                                </p:cTn>
                              </p:par>
                              <p:par>
                                <p:cTn id="117" presetID="53" presetClass="entr" presetSubtype="16" fill="hold" grpId="0" nodeType="withEffect">
                                  <p:stCondLst>
                                    <p:cond delay="1000"/>
                                  </p:stCondLst>
                                  <p:childTnLst>
                                    <p:set>
                                      <p:cBhvr>
                                        <p:cTn id="118" dur="1" fill="hold">
                                          <p:stCondLst>
                                            <p:cond delay="0"/>
                                          </p:stCondLst>
                                        </p:cTn>
                                        <p:tgtEl>
                                          <p:spTgt spid="67"/>
                                        </p:tgtEl>
                                        <p:attrNameLst>
                                          <p:attrName>style.visibility</p:attrName>
                                        </p:attrNameLst>
                                      </p:cBhvr>
                                      <p:to>
                                        <p:strVal val="visible"/>
                                      </p:to>
                                    </p:set>
                                    <p:anim calcmode="lin" valueType="num">
                                      <p:cBhvr>
                                        <p:cTn id="119" dur="500" fill="hold"/>
                                        <p:tgtEl>
                                          <p:spTgt spid="67"/>
                                        </p:tgtEl>
                                        <p:attrNameLst>
                                          <p:attrName>ppt_w</p:attrName>
                                        </p:attrNameLst>
                                      </p:cBhvr>
                                      <p:tavLst>
                                        <p:tav tm="0">
                                          <p:val>
                                            <p:fltVal val="0"/>
                                          </p:val>
                                        </p:tav>
                                        <p:tav tm="100000">
                                          <p:val>
                                            <p:strVal val="#ppt_w"/>
                                          </p:val>
                                        </p:tav>
                                      </p:tavLst>
                                    </p:anim>
                                    <p:anim calcmode="lin" valueType="num">
                                      <p:cBhvr>
                                        <p:cTn id="120" dur="500" fill="hold"/>
                                        <p:tgtEl>
                                          <p:spTgt spid="67"/>
                                        </p:tgtEl>
                                        <p:attrNameLst>
                                          <p:attrName>ppt_h</p:attrName>
                                        </p:attrNameLst>
                                      </p:cBhvr>
                                      <p:tavLst>
                                        <p:tav tm="0">
                                          <p:val>
                                            <p:fltVal val="0"/>
                                          </p:val>
                                        </p:tav>
                                        <p:tav tm="100000">
                                          <p:val>
                                            <p:strVal val="#ppt_h"/>
                                          </p:val>
                                        </p:tav>
                                      </p:tavLst>
                                    </p:anim>
                                    <p:animEffect transition="in" filter="fade">
                                      <p:cBhvr>
                                        <p:cTn id="121" dur="500"/>
                                        <p:tgtEl>
                                          <p:spTgt spid="67"/>
                                        </p:tgtEl>
                                      </p:cBhvr>
                                    </p:animEffect>
                                  </p:childTnLst>
                                </p:cTn>
                              </p:par>
                              <p:par>
                                <p:cTn id="122" presetID="53" presetClass="entr" presetSubtype="16" fill="hold" grpId="0" nodeType="withEffect">
                                  <p:stCondLst>
                                    <p:cond delay="1000"/>
                                  </p:stCondLst>
                                  <p:childTnLst>
                                    <p:set>
                                      <p:cBhvr>
                                        <p:cTn id="123" dur="1" fill="hold">
                                          <p:stCondLst>
                                            <p:cond delay="0"/>
                                          </p:stCondLst>
                                        </p:cTn>
                                        <p:tgtEl>
                                          <p:spTgt spid="68"/>
                                        </p:tgtEl>
                                        <p:attrNameLst>
                                          <p:attrName>style.visibility</p:attrName>
                                        </p:attrNameLst>
                                      </p:cBhvr>
                                      <p:to>
                                        <p:strVal val="visible"/>
                                      </p:to>
                                    </p:set>
                                    <p:anim calcmode="lin" valueType="num">
                                      <p:cBhvr>
                                        <p:cTn id="124" dur="500" fill="hold"/>
                                        <p:tgtEl>
                                          <p:spTgt spid="68"/>
                                        </p:tgtEl>
                                        <p:attrNameLst>
                                          <p:attrName>ppt_w</p:attrName>
                                        </p:attrNameLst>
                                      </p:cBhvr>
                                      <p:tavLst>
                                        <p:tav tm="0">
                                          <p:val>
                                            <p:fltVal val="0"/>
                                          </p:val>
                                        </p:tav>
                                        <p:tav tm="100000">
                                          <p:val>
                                            <p:strVal val="#ppt_w"/>
                                          </p:val>
                                        </p:tav>
                                      </p:tavLst>
                                    </p:anim>
                                    <p:anim calcmode="lin" valueType="num">
                                      <p:cBhvr>
                                        <p:cTn id="125" dur="500" fill="hold"/>
                                        <p:tgtEl>
                                          <p:spTgt spid="68"/>
                                        </p:tgtEl>
                                        <p:attrNameLst>
                                          <p:attrName>ppt_h</p:attrName>
                                        </p:attrNameLst>
                                      </p:cBhvr>
                                      <p:tavLst>
                                        <p:tav tm="0">
                                          <p:val>
                                            <p:fltVal val="0"/>
                                          </p:val>
                                        </p:tav>
                                        <p:tav tm="100000">
                                          <p:val>
                                            <p:strVal val="#ppt_h"/>
                                          </p:val>
                                        </p:tav>
                                      </p:tavLst>
                                    </p:anim>
                                    <p:animEffect transition="in" filter="fade">
                                      <p:cBhvr>
                                        <p:cTn id="126" dur="500"/>
                                        <p:tgtEl>
                                          <p:spTgt spid="68"/>
                                        </p:tgtEl>
                                      </p:cBhvr>
                                    </p:animEffect>
                                  </p:childTnLst>
                                </p:cTn>
                              </p:par>
                              <p:par>
                                <p:cTn id="127" presetID="53" presetClass="entr" presetSubtype="16" fill="hold" grpId="0" nodeType="withEffect">
                                  <p:stCondLst>
                                    <p:cond delay="1000"/>
                                  </p:stCondLst>
                                  <p:childTnLst>
                                    <p:set>
                                      <p:cBhvr>
                                        <p:cTn id="128" dur="1" fill="hold">
                                          <p:stCondLst>
                                            <p:cond delay="0"/>
                                          </p:stCondLst>
                                        </p:cTn>
                                        <p:tgtEl>
                                          <p:spTgt spid="69"/>
                                        </p:tgtEl>
                                        <p:attrNameLst>
                                          <p:attrName>style.visibility</p:attrName>
                                        </p:attrNameLst>
                                      </p:cBhvr>
                                      <p:to>
                                        <p:strVal val="visible"/>
                                      </p:to>
                                    </p:set>
                                    <p:anim calcmode="lin" valueType="num">
                                      <p:cBhvr>
                                        <p:cTn id="129" dur="500" fill="hold"/>
                                        <p:tgtEl>
                                          <p:spTgt spid="69"/>
                                        </p:tgtEl>
                                        <p:attrNameLst>
                                          <p:attrName>ppt_w</p:attrName>
                                        </p:attrNameLst>
                                      </p:cBhvr>
                                      <p:tavLst>
                                        <p:tav tm="0">
                                          <p:val>
                                            <p:fltVal val="0"/>
                                          </p:val>
                                        </p:tav>
                                        <p:tav tm="100000">
                                          <p:val>
                                            <p:strVal val="#ppt_w"/>
                                          </p:val>
                                        </p:tav>
                                      </p:tavLst>
                                    </p:anim>
                                    <p:anim calcmode="lin" valueType="num">
                                      <p:cBhvr>
                                        <p:cTn id="130" dur="500" fill="hold"/>
                                        <p:tgtEl>
                                          <p:spTgt spid="69"/>
                                        </p:tgtEl>
                                        <p:attrNameLst>
                                          <p:attrName>ppt_h</p:attrName>
                                        </p:attrNameLst>
                                      </p:cBhvr>
                                      <p:tavLst>
                                        <p:tav tm="0">
                                          <p:val>
                                            <p:fltVal val="0"/>
                                          </p:val>
                                        </p:tav>
                                        <p:tav tm="100000">
                                          <p:val>
                                            <p:strVal val="#ppt_h"/>
                                          </p:val>
                                        </p:tav>
                                      </p:tavLst>
                                    </p:anim>
                                    <p:animEffect transition="in" filter="fade">
                                      <p:cBhvr>
                                        <p:cTn id="131" dur="500"/>
                                        <p:tgtEl>
                                          <p:spTgt spid="69"/>
                                        </p:tgtEl>
                                      </p:cBhvr>
                                    </p:animEffect>
                                  </p:childTnLst>
                                </p:cTn>
                              </p:par>
                              <p:par>
                                <p:cTn id="132" presetID="53" presetClass="entr" presetSubtype="16" fill="hold" grpId="0" nodeType="withEffect">
                                  <p:stCondLst>
                                    <p:cond delay="1000"/>
                                  </p:stCondLst>
                                  <p:childTnLst>
                                    <p:set>
                                      <p:cBhvr>
                                        <p:cTn id="133" dur="1" fill="hold">
                                          <p:stCondLst>
                                            <p:cond delay="0"/>
                                          </p:stCondLst>
                                        </p:cTn>
                                        <p:tgtEl>
                                          <p:spTgt spid="70"/>
                                        </p:tgtEl>
                                        <p:attrNameLst>
                                          <p:attrName>style.visibility</p:attrName>
                                        </p:attrNameLst>
                                      </p:cBhvr>
                                      <p:to>
                                        <p:strVal val="visible"/>
                                      </p:to>
                                    </p:set>
                                    <p:anim calcmode="lin" valueType="num">
                                      <p:cBhvr>
                                        <p:cTn id="134" dur="500" fill="hold"/>
                                        <p:tgtEl>
                                          <p:spTgt spid="70"/>
                                        </p:tgtEl>
                                        <p:attrNameLst>
                                          <p:attrName>ppt_w</p:attrName>
                                        </p:attrNameLst>
                                      </p:cBhvr>
                                      <p:tavLst>
                                        <p:tav tm="0">
                                          <p:val>
                                            <p:fltVal val="0"/>
                                          </p:val>
                                        </p:tav>
                                        <p:tav tm="100000">
                                          <p:val>
                                            <p:strVal val="#ppt_w"/>
                                          </p:val>
                                        </p:tav>
                                      </p:tavLst>
                                    </p:anim>
                                    <p:anim calcmode="lin" valueType="num">
                                      <p:cBhvr>
                                        <p:cTn id="135" dur="500" fill="hold"/>
                                        <p:tgtEl>
                                          <p:spTgt spid="70"/>
                                        </p:tgtEl>
                                        <p:attrNameLst>
                                          <p:attrName>ppt_h</p:attrName>
                                        </p:attrNameLst>
                                      </p:cBhvr>
                                      <p:tavLst>
                                        <p:tav tm="0">
                                          <p:val>
                                            <p:fltVal val="0"/>
                                          </p:val>
                                        </p:tav>
                                        <p:tav tm="100000">
                                          <p:val>
                                            <p:strVal val="#ppt_h"/>
                                          </p:val>
                                        </p:tav>
                                      </p:tavLst>
                                    </p:anim>
                                    <p:animEffect transition="in" filter="fade">
                                      <p:cBhvr>
                                        <p:cTn id="136" dur="500"/>
                                        <p:tgtEl>
                                          <p:spTgt spid="70"/>
                                        </p:tgtEl>
                                      </p:cBhvr>
                                    </p:animEffect>
                                  </p:childTnLst>
                                </p:cTn>
                              </p:par>
                              <p:par>
                                <p:cTn id="137" presetID="53" presetClass="entr" presetSubtype="16" fill="hold" grpId="0" nodeType="withEffect">
                                  <p:stCondLst>
                                    <p:cond delay="1000"/>
                                  </p:stCondLst>
                                  <p:childTnLst>
                                    <p:set>
                                      <p:cBhvr>
                                        <p:cTn id="138" dur="1" fill="hold">
                                          <p:stCondLst>
                                            <p:cond delay="0"/>
                                          </p:stCondLst>
                                        </p:cTn>
                                        <p:tgtEl>
                                          <p:spTgt spid="71"/>
                                        </p:tgtEl>
                                        <p:attrNameLst>
                                          <p:attrName>style.visibility</p:attrName>
                                        </p:attrNameLst>
                                      </p:cBhvr>
                                      <p:to>
                                        <p:strVal val="visible"/>
                                      </p:to>
                                    </p:set>
                                    <p:anim calcmode="lin" valueType="num">
                                      <p:cBhvr>
                                        <p:cTn id="139" dur="500" fill="hold"/>
                                        <p:tgtEl>
                                          <p:spTgt spid="71"/>
                                        </p:tgtEl>
                                        <p:attrNameLst>
                                          <p:attrName>ppt_w</p:attrName>
                                        </p:attrNameLst>
                                      </p:cBhvr>
                                      <p:tavLst>
                                        <p:tav tm="0">
                                          <p:val>
                                            <p:fltVal val="0"/>
                                          </p:val>
                                        </p:tav>
                                        <p:tav tm="100000">
                                          <p:val>
                                            <p:strVal val="#ppt_w"/>
                                          </p:val>
                                        </p:tav>
                                      </p:tavLst>
                                    </p:anim>
                                    <p:anim calcmode="lin" valueType="num">
                                      <p:cBhvr>
                                        <p:cTn id="140" dur="500" fill="hold"/>
                                        <p:tgtEl>
                                          <p:spTgt spid="71"/>
                                        </p:tgtEl>
                                        <p:attrNameLst>
                                          <p:attrName>ppt_h</p:attrName>
                                        </p:attrNameLst>
                                      </p:cBhvr>
                                      <p:tavLst>
                                        <p:tav tm="0">
                                          <p:val>
                                            <p:fltVal val="0"/>
                                          </p:val>
                                        </p:tav>
                                        <p:tav tm="100000">
                                          <p:val>
                                            <p:strVal val="#ppt_h"/>
                                          </p:val>
                                        </p:tav>
                                      </p:tavLst>
                                    </p:anim>
                                    <p:animEffect transition="in" filter="fade">
                                      <p:cBhvr>
                                        <p:cTn id="14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120"/>
          <p:cNvSpPr>
            <a:spLocks noChangeAspect="1"/>
          </p:cNvSpPr>
          <p:nvPr/>
        </p:nvSpPr>
        <p:spPr>
          <a:xfrm>
            <a:off x="2618944" y="1768422"/>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4" name="Oval 105"/>
          <p:cNvSpPr>
            <a:spLocks noChangeAspect="1"/>
          </p:cNvSpPr>
          <p:nvPr/>
        </p:nvSpPr>
        <p:spPr>
          <a:xfrm>
            <a:off x="5261022" y="1849528"/>
            <a:ext cx="567384" cy="5673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5" name="Oval 106"/>
          <p:cNvSpPr>
            <a:spLocks noChangeAspect="1"/>
          </p:cNvSpPr>
          <p:nvPr/>
        </p:nvSpPr>
        <p:spPr>
          <a:xfrm>
            <a:off x="1910509" y="1727894"/>
            <a:ext cx="810548" cy="81054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6" name="Oval 109"/>
          <p:cNvSpPr>
            <a:spLocks noChangeAspect="1"/>
          </p:cNvSpPr>
          <p:nvPr/>
        </p:nvSpPr>
        <p:spPr>
          <a:xfrm>
            <a:off x="3659574" y="1639476"/>
            <a:ext cx="972657" cy="972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7" name="Oval 111"/>
          <p:cNvSpPr>
            <a:spLocks noChangeAspect="1"/>
          </p:cNvSpPr>
          <p:nvPr/>
        </p:nvSpPr>
        <p:spPr>
          <a:xfrm>
            <a:off x="3236021" y="1837349"/>
            <a:ext cx="567384" cy="567384"/>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8" name="Oval 112"/>
          <p:cNvSpPr>
            <a:spLocks noChangeAspect="1"/>
          </p:cNvSpPr>
          <p:nvPr/>
        </p:nvSpPr>
        <p:spPr>
          <a:xfrm>
            <a:off x="4517376" y="1727894"/>
            <a:ext cx="810548" cy="810548"/>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9" name="Oval 113"/>
          <p:cNvSpPr>
            <a:spLocks noChangeAspect="1"/>
          </p:cNvSpPr>
          <p:nvPr/>
        </p:nvSpPr>
        <p:spPr>
          <a:xfrm>
            <a:off x="5732549" y="1877876"/>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0" name="Oval 114"/>
          <p:cNvSpPr>
            <a:spLocks noChangeAspect="1"/>
          </p:cNvSpPr>
          <p:nvPr/>
        </p:nvSpPr>
        <p:spPr>
          <a:xfrm>
            <a:off x="6131313" y="1558421"/>
            <a:ext cx="1134766" cy="113476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1" name="Oval 115"/>
          <p:cNvSpPr>
            <a:spLocks noChangeAspect="1"/>
          </p:cNvSpPr>
          <p:nvPr/>
        </p:nvSpPr>
        <p:spPr>
          <a:xfrm>
            <a:off x="7136016" y="1756293"/>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5" name="Oval 119"/>
          <p:cNvSpPr>
            <a:spLocks noChangeAspect="1"/>
          </p:cNvSpPr>
          <p:nvPr/>
        </p:nvSpPr>
        <p:spPr>
          <a:xfrm>
            <a:off x="1534762" y="1882641"/>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grpSp>
        <p:nvGrpSpPr>
          <p:cNvPr id="56" name="Group 121"/>
          <p:cNvGrpSpPr/>
          <p:nvPr/>
        </p:nvGrpSpPr>
        <p:grpSpPr>
          <a:xfrm>
            <a:off x="1515882" y="2483922"/>
            <a:ext cx="538610" cy="619285"/>
            <a:chOff x="1088633" y="2876550"/>
            <a:chExt cx="718333" cy="825928"/>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59" name="Group 124"/>
          <p:cNvGrpSpPr/>
          <p:nvPr/>
        </p:nvGrpSpPr>
        <p:grpSpPr>
          <a:xfrm>
            <a:off x="2054693" y="1059976"/>
            <a:ext cx="538610" cy="575082"/>
            <a:chOff x="1560490" y="1499974"/>
            <a:chExt cx="718333"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2" name="Group 127"/>
          <p:cNvGrpSpPr/>
          <p:nvPr/>
        </p:nvGrpSpPr>
        <p:grpSpPr>
          <a:xfrm>
            <a:off x="3250657" y="1059976"/>
            <a:ext cx="538610" cy="660785"/>
            <a:chOff x="2618496" y="1499974"/>
            <a:chExt cx="718333"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5" name="Group 130"/>
          <p:cNvGrpSpPr/>
          <p:nvPr/>
        </p:nvGrpSpPr>
        <p:grpSpPr>
          <a:xfrm>
            <a:off x="4650678" y="1059976"/>
            <a:ext cx="538610" cy="575082"/>
            <a:chOff x="3905106" y="1499974"/>
            <a:chExt cx="718333"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8" name="Group 133"/>
          <p:cNvGrpSpPr/>
          <p:nvPr/>
        </p:nvGrpSpPr>
        <p:grpSpPr>
          <a:xfrm>
            <a:off x="5695746" y="1059976"/>
            <a:ext cx="538610" cy="689352"/>
            <a:chOff x="4863467" y="1499974"/>
            <a:chExt cx="718333"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71" name="Group 136"/>
          <p:cNvGrpSpPr/>
          <p:nvPr/>
        </p:nvGrpSpPr>
        <p:grpSpPr>
          <a:xfrm>
            <a:off x="7218195" y="1059976"/>
            <a:ext cx="538610" cy="603650"/>
            <a:chOff x="6226273" y="1499974"/>
            <a:chExt cx="718333"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77" name="Group 142"/>
          <p:cNvGrpSpPr/>
          <p:nvPr/>
        </p:nvGrpSpPr>
        <p:grpSpPr>
          <a:xfrm>
            <a:off x="2700964" y="2569625"/>
            <a:ext cx="538610" cy="533582"/>
            <a:chOff x="2146641" y="2990850"/>
            <a:chExt cx="718333" cy="711628"/>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84" name="Group 145"/>
          <p:cNvGrpSpPr/>
          <p:nvPr/>
        </p:nvGrpSpPr>
        <p:grpSpPr>
          <a:xfrm>
            <a:off x="3864282" y="2655328"/>
            <a:ext cx="538610" cy="447879"/>
            <a:chOff x="3204651" y="3105150"/>
            <a:chExt cx="718333" cy="597328"/>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87" name="Group 148"/>
          <p:cNvGrpSpPr/>
          <p:nvPr/>
        </p:nvGrpSpPr>
        <p:grpSpPr>
          <a:xfrm>
            <a:off x="5264405" y="2512490"/>
            <a:ext cx="538610" cy="590717"/>
            <a:chOff x="4505912" y="2914650"/>
            <a:chExt cx="718333" cy="787828"/>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90" name="Group 151"/>
          <p:cNvGrpSpPr/>
          <p:nvPr/>
        </p:nvGrpSpPr>
        <p:grpSpPr>
          <a:xfrm>
            <a:off x="6446768" y="2712463"/>
            <a:ext cx="538610" cy="390744"/>
            <a:chOff x="5487721" y="3181350"/>
            <a:chExt cx="718333" cy="521128"/>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sp>
        <p:nvSpPr>
          <p:cNvPr id="121" name="Freeform 36"/>
          <p:cNvSpPr>
            <a:spLocks noChangeAspect="1" noEditPoints="1"/>
          </p:cNvSpPr>
          <p:nvPr/>
        </p:nvSpPr>
        <p:spPr bwMode="auto">
          <a:xfrm>
            <a:off x="5375806" y="2027618"/>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2" name="Freeform 6"/>
          <p:cNvSpPr>
            <a:spLocks noChangeAspect="1" noEditPoints="1"/>
          </p:cNvSpPr>
          <p:nvPr/>
        </p:nvSpPr>
        <p:spPr bwMode="auto">
          <a:xfrm>
            <a:off x="2183319" y="1995434"/>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3" name="Freeform 26"/>
          <p:cNvSpPr>
            <a:spLocks noEditPoints="1"/>
          </p:cNvSpPr>
          <p:nvPr/>
        </p:nvSpPr>
        <p:spPr bwMode="auto">
          <a:xfrm>
            <a:off x="4020981" y="1999719"/>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4" name="Freeform 16"/>
          <p:cNvSpPr>
            <a:spLocks noEditPoints="1"/>
          </p:cNvSpPr>
          <p:nvPr/>
        </p:nvSpPr>
        <p:spPr bwMode="auto">
          <a:xfrm>
            <a:off x="6592996" y="2011967"/>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7" name="TextBox 126"/>
          <p:cNvSpPr txBox="1"/>
          <p:nvPr/>
        </p:nvSpPr>
        <p:spPr>
          <a:xfrm>
            <a:off x="1679328" y="386886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3995647" y="354273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76"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89143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5"/>
          <p:cNvGrpSpPr/>
          <p:nvPr/>
        </p:nvGrpSpPr>
        <p:grpSpPr>
          <a:xfrm>
            <a:off x="1579742" y="1437068"/>
            <a:ext cx="3316210" cy="1861590"/>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grpSp>
        <p:nvGrpSpPr>
          <p:cNvPr id="52" name="Group 36"/>
          <p:cNvGrpSpPr/>
          <p:nvPr/>
        </p:nvGrpSpPr>
        <p:grpSpPr>
          <a:xfrm>
            <a:off x="1940065" y="2575891"/>
            <a:ext cx="2541099" cy="138499"/>
            <a:chOff x="1136453" y="3332262"/>
            <a:chExt cx="1973481" cy="150175"/>
          </a:xfrm>
        </p:grpSpPr>
        <p:sp>
          <p:nvSpPr>
            <p:cNvPr id="5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39</a:t>
              </a:r>
              <a:endParaRPr lang="en-US" sz="2399" b="1" dirty="0">
                <a:solidFill>
                  <a:schemeClr val="bg1">
                    <a:lumMod val="95000"/>
                  </a:schemeClr>
                </a:solidFill>
                <a:cs typeface="Arial" pitchFamily="34" charset="0"/>
              </a:endParaRPr>
            </a:p>
          </p:txBody>
        </p:sp>
        <p:sp>
          <p:nvSpPr>
            <p:cNvPr id="5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97</a:t>
              </a:r>
              <a:endParaRPr lang="en-US" sz="2399" b="1" dirty="0">
                <a:solidFill>
                  <a:schemeClr val="bg1">
                    <a:lumMod val="95000"/>
                  </a:schemeClr>
                </a:solidFill>
                <a:cs typeface="Arial" pitchFamily="34" charset="0"/>
              </a:endParaRPr>
            </a:p>
          </p:txBody>
        </p:sp>
        <p:sp>
          <p:nvSpPr>
            <p:cNvPr id="5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80</a:t>
              </a:r>
              <a:endParaRPr lang="en-US" sz="2399" b="1" dirty="0">
                <a:solidFill>
                  <a:schemeClr val="bg1">
                    <a:lumMod val="95000"/>
                  </a:schemeClr>
                </a:solidFill>
                <a:cs typeface="Arial" pitchFamily="34" charset="0"/>
              </a:endParaRPr>
            </a:p>
          </p:txBody>
        </p:sp>
        <p:sp>
          <p:nvSpPr>
            <p:cNvPr id="5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63</a:t>
              </a:r>
              <a:endParaRPr lang="en-US" sz="2399" b="1" dirty="0">
                <a:solidFill>
                  <a:schemeClr val="bg1">
                    <a:lumMod val="95000"/>
                  </a:schemeClr>
                </a:solidFill>
                <a:cs typeface="Arial" pitchFamily="34" charset="0"/>
              </a:endParaRPr>
            </a:p>
          </p:txBody>
        </p:sp>
        <p:sp>
          <p:nvSpPr>
            <p:cNvPr id="5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82</a:t>
              </a:r>
              <a:endParaRPr lang="en-US" sz="2399" b="1" dirty="0">
                <a:solidFill>
                  <a:schemeClr val="bg1">
                    <a:lumMod val="95000"/>
                  </a:schemeClr>
                </a:solidFill>
                <a:cs typeface="Arial" pitchFamily="34" charset="0"/>
              </a:endParaRPr>
            </a:p>
          </p:txBody>
        </p:sp>
        <p:sp>
          <p:nvSpPr>
            <p:cNvPr id="5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90</a:t>
              </a:r>
              <a:endParaRPr lang="en-US" sz="2399" b="1" dirty="0">
                <a:solidFill>
                  <a:schemeClr val="bg1">
                    <a:lumMod val="95000"/>
                  </a:schemeClr>
                </a:solidFill>
                <a:cs typeface="Arial" pitchFamily="34" charset="0"/>
              </a:endParaRPr>
            </a:p>
          </p:txBody>
        </p:sp>
      </p:grpSp>
      <p:sp>
        <p:nvSpPr>
          <p:cNvPr id="59" name="TextBox 58"/>
          <p:cNvSpPr txBox="1"/>
          <p:nvPr/>
        </p:nvSpPr>
        <p:spPr>
          <a:xfrm>
            <a:off x="5219904" y="1538646"/>
            <a:ext cx="3131532" cy="646331"/>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5219904" y="1175550"/>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61" name="TextBox 60"/>
          <p:cNvSpPr txBox="1"/>
          <p:nvPr/>
        </p:nvSpPr>
        <p:spPr>
          <a:xfrm>
            <a:off x="5219903" y="2524611"/>
            <a:ext cx="2429637" cy="507703"/>
          </a:xfrm>
          <a:prstGeom prst="rect">
            <a:avLst/>
          </a:prstGeom>
          <a:noFill/>
        </p:spPr>
        <p:txBody>
          <a:bodyPr wrap="square" lIns="0" tIns="0" rIns="0" bIns="0" rtlCol="0">
            <a:spAutoFit/>
          </a:bodyPr>
          <a:lstStyle/>
          <a:p>
            <a:r>
              <a:rPr lang="en-US" altLang="zh-CN" sz="3299" dirty="0">
                <a:solidFill>
                  <a:srgbClr val="C00000"/>
                </a:solidFill>
                <a:latin typeface="Impact MT Std" pitchFamily="34" charset="0"/>
                <a:ea typeface="微软雅黑" pitchFamily="34" charset="-122"/>
              </a:rPr>
              <a:t>53,648,258</a:t>
            </a:r>
            <a:endParaRPr lang="zh-CN" altLang="en-US" sz="3299" dirty="0">
              <a:solidFill>
                <a:srgbClr val="C00000"/>
              </a:solidFill>
              <a:latin typeface="Impact MT Std" pitchFamily="34" charset="0"/>
              <a:ea typeface="微软雅黑" pitchFamily="34" charset="-122"/>
            </a:endParaRPr>
          </a:p>
        </p:txBody>
      </p:sp>
      <p:sp>
        <p:nvSpPr>
          <p:cNvPr id="62" name="TextBox 61"/>
          <p:cNvSpPr txBox="1"/>
          <p:nvPr/>
        </p:nvSpPr>
        <p:spPr>
          <a:xfrm>
            <a:off x="5237044" y="2346784"/>
            <a:ext cx="1079839"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全年总额：</a:t>
            </a:r>
          </a:p>
        </p:txBody>
      </p:sp>
      <p:sp>
        <p:nvSpPr>
          <p:cNvPr id="63" name="椭圆 62"/>
          <p:cNvSpPr>
            <a:spLocks noChangeAspect="1"/>
          </p:cNvSpPr>
          <p:nvPr/>
        </p:nvSpPr>
        <p:spPr>
          <a:xfrm>
            <a:off x="5767444" y="3259154"/>
            <a:ext cx="80979" cy="8097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4" name="椭圆 63"/>
          <p:cNvSpPr>
            <a:spLocks noChangeAspect="1"/>
          </p:cNvSpPr>
          <p:nvPr/>
        </p:nvSpPr>
        <p:spPr>
          <a:xfrm>
            <a:off x="6614175"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5" name="TextBox 64"/>
          <p:cNvSpPr txBox="1"/>
          <p:nvPr/>
        </p:nvSpPr>
        <p:spPr>
          <a:xfrm>
            <a:off x="5245217" y="3220088"/>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毛利润</a:t>
            </a:r>
          </a:p>
        </p:txBody>
      </p:sp>
      <p:sp>
        <p:nvSpPr>
          <p:cNvPr id="66" name="TextBox 65"/>
          <p:cNvSpPr txBox="1"/>
          <p:nvPr/>
        </p:nvSpPr>
        <p:spPr>
          <a:xfrm>
            <a:off x="6091948" y="3207850"/>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纯利润</a:t>
            </a:r>
          </a:p>
        </p:txBody>
      </p:sp>
      <p:sp>
        <p:nvSpPr>
          <p:cNvPr id="67" name="椭圆 66"/>
          <p:cNvSpPr>
            <a:spLocks noChangeAspect="1"/>
          </p:cNvSpPr>
          <p:nvPr/>
        </p:nvSpPr>
        <p:spPr>
          <a:xfrm>
            <a:off x="6774848"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8" name="椭圆 67"/>
          <p:cNvSpPr>
            <a:spLocks noChangeAspect="1"/>
          </p:cNvSpPr>
          <p:nvPr/>
        </p:nvSpPr>
        <p:spPr>
          <a:xfrm>
            <a:off x="6929160"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9" name="椭圆 68"/>
          <p:cNvSpPr>
            <a:spLocks noChangeAspect="1"/>
          </p:cNvSpPr>
          <p:nvPr/>
        </p:nvSpPr>
        <p:spPr>
          <a:xfrm>
            <a:off x="7082634"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91" name="TextBox 90"/>
          <p:cNvSpPr txBox="1"/>
          <p:nvPr/>
        </p:nvSpPr>
        <p:spPr>
          <a:xfrm>
            <a:off x="1575447" y="413882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81269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93386858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31"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32"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33"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4"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5"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6"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7"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8"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9"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0"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1"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44" name="Group 123"/>
          <p:cNvGrpSpPr/>
          <p:nvPr/>
        </p:nvGrpSpPr>
        <p:grpSpPr>
          <a:xfrm>
            <a:off x="5738750" y="3195912"/>
            <a:ext cx="613013" cy="465414"/>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1"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2"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3"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4"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5"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6"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7"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8"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9"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0"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1"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2"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3"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64" name="Group 127"/>
          <p:cNvGrpSpPr/>
          <p:nvPr/>
        </p:nvGrpSpPr>
        <p:grpSpPr>
          <a:xfrm>
            <a:off x="6818366" y="3195018"/>
            <a:ext cx="380902" cy="49041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73"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4"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5"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6"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77"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8"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79"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4"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5"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86" name="Group 126"/>
          <p:cNvGrpSpPr/>
          <p:nvPr/>
        </p:nvGrpSpPr>
        <p:grpSpPr>
          <a:xfrm>
            <a:off x="6739805" y="2803404"/>
            <a:ext cx="340430" cy="323766"/>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89"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1"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2"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93"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4"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5"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6"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7"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8"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9"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0"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1"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2"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3"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4"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5"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6"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7"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8"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9"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0"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1"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2"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3"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4"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5"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6"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7"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8"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9"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0"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1"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2"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3"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4"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5"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6"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7"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8"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9"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0"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1"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2"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3"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4"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5"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6" name="燕尾形 135"/>
          <p:cNvSpPr/>
          <p:nvPr/>
        </p:nvSpPr>
        <p:spPr>
          <a:xfrm rot="5400000">
            <a:off x="1899399" y="1517901"/>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37" name="直接连接符 136"/>
          <p:cNvCxnSpPr/>
          <p:nvPr/>
        </p:nvCxnSpPr>
        <p:spPr>
          <a:xfrm>
            <a:off x="2034379"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2287062" y="1127949"/>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39"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0" name="燕尾形 139"/>
          <p:cNvSpPr/>
          <p:nvPr/>
        </p:nvSpPr>
        <p:spPr>
          <a:xfrm rot="5400000">
            <a:off x="1899399" y="2543748"/>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41" name="直接连接符 140"/>
          <p:cNvCxnSpPr/>
          <p:nvPr/>
        </p:nvCxnSpPr>
        <p:spPr>
          <a:xfrm>
            <a:off x="2034379"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2287062" y="2153796"/>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43"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4" name="燕尾形 143"/>
          <p:cNvSpPr/>
          <p:nvPr/>
        </p:nvSpPr>
        <p:spPr>
          <a:xfrm rot="5400000">
            <a:off x="1899399" y="3623586"/>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45" name="直接连接符 144"/>
          <p:cNvCxnSpPr/>
          <p:nvPr/>
        </p:nvCxnSpPr>
        <p:spPr>
          <a:xfrm>
            <a:off x="2034379"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2287062" y="3233635"/>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47"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8100616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1"/>
                                        </p:tgtEl>
                                        <p:attrNameLst>
                                          <p:attrName>style.visibility</p:attrName>
                                        </p:attrNameLst>
                                      </p:cBhvr>
                                      <p:to>
                                        <p:strVal val="visible"/>
                                      </p:to>
                                    </p:set>
                                    <p:anim calcmode="lin" valueType="num">
                                      <p:cBhvr additive="base">
                                        <p:cTn id="162" dur="500" fill="hold"/>
                                        <p:tgtEl>
                                          <p:spTgt spid="91"/>
                                        </p:tgtEl>
                                        <p:attrNameLst>
                                          <p:attrName>ppt_x</p:attrName>
                                        </p:attrNameLst>
                                      </p:cBhvr>
                                      <p:tavLst>
                                        <p:tav tm="0">
                                          <p:val>
                                            <p:strVal val="#ppt_x"/>
                                          </p:val>
                                        </p:tav>
                                        <p:tav tm="100000">
                                          <p:val>
                                            <p:strVal val="#ppt_x"/>
                                          </p:val>
                                        </p:tav>
                                      </p:tavLst>
                                    </p:anim>
                                    <p:anim calcmode="lin" valueType="num">
                                      <p:cBhvr additive="base">
                                        <p:cTn id="163" dur="500" fill="hold"/>
                                        <p:tgtEl>
                                          <p:spTgt spid="91"/>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2"/>
                                        </p:tgtEl>
                                        <p:attrNameLst>
                                          <p:attrName>style.visibility</p:attrName>
                                        </p:attrNameLst>
                                      </p:cBhvr>
                                      <p:to>
                                        <p:strVal val="visible"/>
                                      </p:to>
                                    </p:set>
                                    <p:anim calcmode="lin" valueType="num">
                                      <p:cBhvr additive="base">
                                        <p:cTn id="166" dur="500" fill="hold"/>
                                        <p:tgtEl>
                                          <p:spTgt spid="92"/>
                                        </p:tgtEl>
                                        <p:attrNameLst>
                                          <p:attrName>ppt_x</p:attrName>
                                        </p:attrNameLst>
                                      </p:cBhvr>
                                      <p:tavLst>
                                        <p:tav tm="0">
                                          <p:val>
                                            <p:strVal val="#ppt_x"/>
                                          </p:val>
                                        </p:tav>
                                        <p:tav tm="100000">
                                          <p:val>
                                            <p:strVal val="#ppt_x"/>
                                          </p:val>
                                        </p:tav>
                                      </p:tavLst>
                                    </p:anim>
                                    <p:anim calcmode="lin" valueType="num">
                                      <p:cBhvr additive="base">
                                        <p:cTn id="167" dur="500" fill="hold"/>
                                        <p:tgtEl>
                                          <p:spTgt spid="92"/>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3"/>
                                        </p:tgtEl>
                                        <p:attrNameLst>
                                          <p:attrName>style.visibility</p:attrName>
                                        </p:attrNameLst>
                                      </p:cBhvr>
                                      <p:to>
                                        <p:strVal val="visible"/>
                                      </p:to>
                                    </p:set>
                                    <p:anim calcmode="lin" valueType="num">
                                      <p:cBhvr additive="base">
                                        <p:cTn id="170" dur="500" fill="hold"/>
                                        <p:tgtEl>
                                          <p:spTgt spid="93"/>
                                        </p:tgtEl>
                                        <p:attrNameLst>
                                          <p:attrName>ppt_x</p:attrName>
                                        </p:attrNameLst>
                                      </p:cBhvr>
                                      <p:tavLst>
                                        <p:tav tm="0">
                                          <p:val>
                                            <p:strVal val="#ppt_x"/>
                                          </p:val>
                                        </p:tav>
                                        <p:tav tm="100000">
                                          <p:val>
                                            <p:strVal val="#ppt_x"/>
                                          </p:val>
                                        </p:tav>
                                      </p:tavLst>
                                    </p:anim>
                                    <p:anim calcmode="lin" valueType="num">
                                      <p:cBhvr additive="base">
                                        <p:cTn id="171" dur="500" fill="hold"/>
                                        <p:tgtEl>
                                          <p:spTgt spid="93"/>
                                        </p:tgtEl>
                                        <p:attrNameLst>
                                          <p:attrName>ppt_y</p:attrName>
                                        </p:attrNameLst>
                                      </p:cBhvr>
                                      <p:tavLst>
                                        <p:tav tm="0">
                                          <p:val>
                                            <p:strVal val="1+#ppt_h/2"/>
                                          </p:val>
                                        </p:tav>
                                        <p:tav tm="100000">
                                          <p:val>
                                            <p:strVal val="#ppt_y"/>
                                          </p:val>
                                        </p:tav>
                                      </p:tavLst>
                                    </p:anim>
                                  </p:childTnLst>
                                </p:cTn>
                              </p:par>
                              <p:par>
                                <p:cTn id="172" presetID="2" presetClass="entr" presetSubtype="8" fill="hold" grpId="0" nodeType="withEffect">
                                  <p:stCondLst>
                                    <p:cond delay="0"/>
                                  </p:stCondLst>
                                  <p:childTnLst>
                                    <p:set>
                                      <p:cBhvr>
                                        <p:cTn id="173" dur="1" fill="hold">
                                          <p:stCondLst>
                                            <p:cond delay="0"/>
                                          </p:stCondLst>
                                        </p:cTn>
                                        <p:tgtEl>
                                          <p:spTgt spid="94"/>
                                        </p:tgtEl>
                                        <p:attrNameLst>
                                          <p:attrName>style.visibility</p:attrName>
                                        </p:attrNameLst>
                                      </p:cBhvr>
                                      <p:to>
                                        <p:strVal val="visible"/>
                                      </p:to>
                                    </p:set>
                                    <p:anim calcmode="lin" valueType="num">
                                      <p:cBhvr additive="base">
                                        <p:cTn id="174" dur="500" fill="hold"/>
                                        <p:tgtEl>
                                          <p:spTgt spid="94"/>
                                        </p:tgtEl>
                                        <p:attrNameLst>
                                          <p:attrName>ppt_x</p:attrName>
                                        </p:attrNameLst>
                                      </p:cBhvr>
                                      <p:tavLst>
                                        <p:tav tm="0">
                                          <p:val>
                                            <p:strVal val="0-#ppt_w/2"/>
                                          </p:val>
                                        </p:tav>
                                        <p:tav tm="100000">
                                          <p:val>
                                            <p:strVal val="#ppt_x"/>
                                          </p:val>
                                        </p:tav>
                                      </p:tavLst>
                                    </p:anim>
                                    <p:anim calcmode="lin" valueType="num">
                                      <p:cBhvr additive="base">
                                        <p:cTn id="175" dur="500" fill="hold"/>
                                        <p:tgtEl>
                                          <p:spTgt spid="94"/>
                                        </p:tgtEl>
                                        <p:attrNameLst>
                                          <p:attrName>ppt_y</p:attrName>
                                        </p:attrNameLst>
                                      </p:cBhvr>
                                      <p:tavLst>
                                        <p:tav tm="0">
                                          <p:val>
                                            <p:strVal val="#ppt_y"/>
                                          </p:val>
                                        </p:tav>
                                        <p:tav tm="100000">
                                          <p:val>
                                            <p:strVal val="#ppt_y"/>
                                          </p:val>
                                        </p:tav>
                                      </p:tavLst>
                                    </p:anim>
                                  </p:childTnLst>
                                </p:cTn>
                              </p:par>
                              <p:par>
                                <p:cTn id="176" presetID="2" presetClass="entr" presetSubtype="4" fill="hold" grpId="0" nodeType="withEffect">
                                  <p:stCondLst>
                                    <p:cond delay="0"/>
                                  </p:stCondLst>
                                  <p:childTnLst>
                                    <p:set>
                                      <p:cBhvr>
                                        <p:cTn id="177" dur="1" fill="hold">
                                          <p:stCondLst>
                                            <p:cond delay="0"/>
                                          </p:stCondLst>
                                        </p:cTn>
                                        <p:tgtEl>
                                          <p:spTgt spid="95"/>
                                        </p:tgtEl>
                                        <p:attrNameLst>
                                          <p:attrName>style.visibility</p:attrName>
                                        </p:attrNameLst>
                                      </p:cBhvr>
                                      <p:to>
                                        <p:strVal val="visible"/>
                                      </p:to>
                                    </p:set>
                                    <p:anim calcmode="lin" valueType="num">
                                      <p:cBhvr additive="base">
                                        <p:cTn id="178" dur="500" fill="hold"/>
                                        <p:tgtEl>
                                          <p:spTgt spid="95"/>
                                        </p:tgtEl>
                                        <p:attrNameLst>
                                          <p:attrName>ppt_x</p:attrName>
                                        </p:attrNameLst>
                                      </p:cBhvr>
                                      <p:tavLst>
                                        <p:tav tm="0">
                                          <p:val>
                                            <p:strVal val="#ppt_x"/>
                                          </p:val>
                                        </p:tav>
                                        <p:tav tm="100000">
                                          <p:val>
                                            <p:strVal val="#ppt_x"/>
                                          </p:val>
                                        </p:tav>
                                      </p:tavLst>
                                    </p:anim>
                                    <p:anim calcmode="lin" valueType="num">
                                      <p:cBhvr additive="base">
                                        <p:cTn id="179" dur="500" fill="hold"/>
                                        <p:tgtEl>
                                          <p:spTgt spid="95"/>
                                        </p:tgtEl>
                                        <p:attrNameLst>
                                          <p:attrName>ppt_y</p:attrName>
                                        </p:attrNameLst>
                                      </p:cBhvr>
                                      <p:tavLst>
                                        <p:tav tm="0">
                                          <p:val>
                                            <p:strVal val="1+#ppt_h/2"/>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6"/>
                                        </p:tgtEl>
                                        <p:attrNameLst>
                                          <p:attrName>style.visibility</p:attrName>
                                        </p:attrNameLst>
                                      </p:cBhvr>
                                      <p:to>
                                        <p:strVal val="visible"/>
                                      </p:to>
                                    </p:set>
                                    <p:anim calcmode="lin" valueType="num">
                                      <p:cBhvr additive="base">
                                        <p:cTn id="182" dur="500" fill="hold"/>
                                        <p:tgtEl>
                                          <p:spTgt spid="96"/>
                                        </p:tgtEl>
                                        <p:attrNameLst>
                                          <p:attrName>ppt_x</p:attrName>
                                        </p:attrNameLst>
                                      </p:cBhvr>
                                      <p:tavLst>
                                        <p:tav tm="0">
                                          <p:val>
                                            <p:strVal val="#ppt_x"/>
                                          </p:val>
                                        </p:tav>
                                        <p:tav tm="100000">
                                          <p:val>
                                            <p:strVal val="#ppt_x"/>
                                          </p:val>
                                        </p:tav>
                                      </p:tavLst>
                                    </p:anim>
                                    <p:anim calcmode="lin" valueType="num">
                                      <p:cBhvr additive="base">
                                        <p:cTn id="183" dur="500" fill="hold"/>
                                        <p:tgtEl>
                                          <p:spTgt spid="96"/>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7"/>
                                        </p:tgtEl>
                                        <p:attrNameLst>
                                          <p:attrName>style.visibility</p:attrName>
                                        </p:attrNameLst>
                                      </p:cBhvr>
                                      <p:to>
                                        <p:strVal val="visible"/>
                                      </p:to>
                                    </p:set>
                                    <p:anim calcmode="lin" valueType="num">
                                      <p:cBhvr additive="base">
                                        <p:cTn id="186" dur="500" fill="hold"/>
                                        <p:tgtEl>
                                          <p:spTgt spid="97"/>
                                        </p:tgtEl>
                                        <p:attrNameLst>
                                          <p:attrName>ppt_x</p:attrName>
                                        </p:attrNameLst>
                                      </p:cBhvr>
                                      <p:tavLst>
                                        <p:tav tm="0">
                                          <p:val>
                                            <p:strVal val="#ppt_x"/>
                                          </p:val>
                                        </p:tav>
                                        <p:tav tm="100000">
                                          <p:val>
                                            <p:strVal val="#ppt_x"/>
                                          </p:val>
                                        </p:tav>
                                      </p:tavLst>
                                    </p:anim>
                                    <p:anim calcmode="lin" valueType="num">
                                      <p:cBhvr additive="base">
                                        <p:cTn id="187" dur="500" fill="hold"/>
                                        <p:tgtEl>
                                          <p:spTgt spid="97"/>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8"/>
                                        </p:tgtEl>
                                        <p:attrNameLst>
                                          <p:attrName>style.visibility</p:attrName>
                                        </p:attrNameLst>
                                      </p:cBhvr>
                                      <p:to>
                                        <p:strVal val="visible"/>
                                      </p:to>
                                    </p:set>
                                    <p:anim calcmode="lin" valueType="num">
                                      <p:cBhvr additive="base">
                                        <p:cTn id="190" dur="500" fill="hold"/>
                                        <p:tgtEl>
                                          <p:spTgt spid="98"/>
                                        </p:tgtEl>
                                        <p:attrNameLst>
                                          <p:attrName>ppt_x</p:attrName>
                                        </p:attrNameLst>
                                      </p:cBhvr>
                                      <p:tavLst>
                                        <p:tav tm="0">
                                          <p:val>
                                            <p:strVal val="#ppt_x"/>
                                          </p:val>
                                        </p:tav>
                                        <p:tav tm="100000">
                                          <p:val>
                                            <p:strVal val="#ppt_x"/>
                                          </p:val>
                                        </p:tav>
                                      </p:tavLst>
                                    </p:anim>
                                    <p:anim calcmode="lin" valueType="num">
                                      <p:cBhvr additive="base">
                                        <p:cTn id="191" dur="500" fill="hold"/>
                                        <p:tgtEl>
                                          <p:spTgt spid="98"/>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9"/>
                                        </p:tgtEl>
                                        <p:attrNameLst>
                                          <p:attrName>style.visibility</p:attrName>
                                        </p:attrNameLst>
                                      </p:cBhvr>
                                      <p:to>
                                        <p:strVal val="visible"/>
                                      </p:to>
                                    </p:set>
                                    <p:anim calcmode="lin" valueType="num">
                                      <p:cBhvr additive="base">
                                        <p:cTn id="194" dur="500" fill="hold"/>
                                        <p:tgtEl>
                                          <p:spTgt spid="99"/>
                                        </p:tgtEl>
                                        <p:attrNameLst>
                                          <p:attrName>ppt_x</p:attrName>
                                        </p:attrNameLst>
                                      </p:cBhvr>
                                      <p:tavLst>
                                        <p:tav tm="0">
                                          <p:val>
                                            <p:strVal val="#ppt_x"/>
                                          </p:val>
                                        </p:tav>
                                        <p:tav tm="100000">
                                          <p:val>
                                            <p:strVal val="#ppt_x"/>
                                          </p:val>
                                        </p:tav>
                                      </p:tavLst>
                                    </p:anim>
                                    <p:anim calcmode="lin" valueType="num">
                                      <p:cBhvr additive="base">
                                        <p:cTn id="195" dur="500" fill="hold"/>
                                        <p:tgtEl>
                                          <p:spTgt spid="99"/>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00"/>
                                        </p:tgtEl>
                                        <p:attrNameLst>
                                          <p:attrName>style.visibility</p:attrName>
                                        </p:attrNameLst>
                                      </p:cBhvr>
                                      <p:to>
                                        <p:strVal val="visible"/>
                                      </p:to>
                                    </p:set>
                                    <p:anim calcmode="lin" valueType="num">
                                      <p:cBhvr additive="base">
                                        <p:cTn id="198" dur="500" fill="hold"/>
                                        <p:tgtEl>
                                          <p:spTgt spid="100"/>
                                        </p:tgtEl>
                                        <p:attrNameLst>
                                          <p:attrName>ppt_x</p:attrName>
                                        </p:attrNameLst>
                                      </p:cBhvr>
                                      <p:tavLst>
                                        <p:tav tm="0">
                                          <p:val>
                                            <p:strVal val="#ppt_x"/>
                                          </p:val>
                                        </p:tav>
                                        <p:tav tm="100000">
                                          <p:val>
                                            <p:strVal val="#ppt_x"/>
                                          </p:val>
                                        </p:tav>
                                      </p:tavLst>
                                    </p:anim>
                                    <p:anim calcmode="lin" valueType="num">
                                      <p:cBhvr additive="base">
                                        <p:cTn id="199" dur="500" fill="hold"/>
                                        <p:tgtEl>
                                          <p:spTgt spid="100"/>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1"/>
                                        </p:tgtEl>
                                        <p:attrNameLst>
                                          <p:attrName>style.visibility</p:attrName>
                                        </p:attrNameLst>
                                      </p:cBhvr>
                                      <p:to>
                                        <p:strVal val="visible"/>
                                      </p:to>
                                    </p:set>
                                    <p:anim calcmode="lin" valueType="num">
                                      <p:cBhvr additive="base">
                                        <p:cTn id="202" dur="500" fill="hold"/>
                                        <p:tgtEl>
                                          <p:spTgt spid="101"/>
                                        </p:tgtEl>
                                        <p:attrNameLst>
                                          <p:attrName>ppt_x</p:attrName>
                                        </p:attrNameLst>
                                      </p:cBhvr>
                                      <p:tavLst>
                                        <p:tav tm="0">
                                          <p:val>
                                            <p:strVal val="#ppt_x"/>
                                          </p:val>
                                        </p:tav>
                                        <p:tav tm="100000">
                                          <p:val>
                                            <p:strVal val="#ppt_x"/>
                                          </p:val>
                                        </p:tav>
                                      </p:tavLst>
                                    </p:anim>
                                    <p:anim calcmode="lin" valueType="num">
                                      <p:cBhvr additive="base">
                                        <p:cTn id="203" dur="500" fill="hold"/>
                                        <p:tgtEl>
                                          <p:spTgt spid="101"/>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2"/>
                                        </p:tgtEl>
                                        <p:attrNameLst>
                                          <p:attrName>style.visibility</p:attrName>
                                        </p:attrNameLst>
                                      </p:cBhvr>
                                      <p:to>
                                        <p:strVal val="visible"/>
                                      </p:to>
                                    </p:set>
                                    <p:anim calcmode="lin" valueType="num">
                                      <p:cBhvr additive="base">
                                        <p:cTn id="206" dur="500" fill="hold"/>
                                        <p:tgtEl>
                                          <p:spTgt spid="102"/>
                                        </p:tgtEl>
                                        <p:attrNameLst>
                                          <p:attrName>ppt_x</p:attrName>
                                        </p:attrNameLst>
                                      </p:cBhvr>
                                      <p:tavLst>
                                        <p:tav tm="0">
                                          <p:val>
                                            <p:strVal val="#ppt_x"/>
                                          </p:val>
                                        </p:tav>
                                        <p:tav tm="100000">
                                          <p:val>
                                            <p:strVal val="#ppt_x"/>
                                          </p:val>
                                        </p:tav>
                                      </p:tavLst>
                                    </p:anim>
                                    <p:anim calcmode="lin" valueType="num">
                                      <p:cBhvr additive="base">
                                        <p:cTn id="207" dur="500" fill="hold"/>
                                        <p:tgtEl>
                                          <p:spTgt spid="102"/>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3"/>
                                        </p:tgtEl>
                                        <p:attrNameLst>
                                          <p:attrName>style.visibility</p:attrName>
                                        </p:attrNameLst>
                                      </p:cBhvr>
                                      <p:to>
                                        <p:strVal val="visible"/>
                                      </p:to>
                                    </p:set>
                                    <p:anim calcmode="lin" valueType="num">
                                      <p:cBhvr additive="base">
                                        <p:cTn id="210" dur="500" fill="hold"/>
                                        <p:tgtEl>
                                          <p:spTgt spid="103"/>
                                        </p:tgtEl>
                                        <p:attrNameLst>
                                          <p:attrName>ppt_x</p:attrName>
                                        </p:attrNameLst>
                                      </p:cBhvr>
                                      <p:tavLst>
                                        <p:tav tm="0">
                                          <p:val>
                                            <p:strVal val="#ppt_x"/>
                                          </p:val>
                                        </p:tav>
                                        <p:tav tm="100000">
                                          <p:val>
                                            <p:strVal val="#ppt_x"/>
                                          </p:val>
                                        </p:tav>
                                      </p:tavLst>
                                    </p:anim>
                                    <p:anim calcmode="lin" valueType="num">
                                      <p:cBhvr additive="base">
                                        <p:cTn id="211" dur="500" fill="hold"/>
                                        <p:tgtEl>
                                          <p:spTgt spid="103"/>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4"/>
                                        </p:tgtEl>
                                        <p:attrNameLst>
                                          <p:attrName>style.visibility</p:attrName>
                                        </p:attrNameLst>
                                      </p:cBhvr>
                                      <p:to>
                                        <p:strVal val="visible"/>
                                      </p:to>
                                    </p:set>
                                    <p:anim calcmode="lin" valueType="num">
                                      <p:cBhvr additive="base">
                                        <p:cTn id="214" dur="500" fill="hold"/>
                                        <p:tgtEl>
                                          <p:spTgt spid="104"/>
                                        </p:tgtEl>
                                        <p:attrNameLst>
                                          <p:attrName>ppt_x</p:attrName>
                                        </p:attrNameLst>
                                      </p:cBhvr>
                                      <p:tavLst>
                                        <p:tav tm="0">
                                          <p:val>
                                            <p:strVal val="#ppt_x"/>
                                          </p:val>
                                        </p:tav>
                                        <p:tav tm="100000">
                                          <p:val>
                                            <p:strVal val="#ppt_x"/>
                                          </p:val>
                                        </p:tav>
                                      </p:tavLst>
                                    </p:anim>
                                    <p:anim calcmode="lin" valueType="num">
                                      <p:cBhvr additive="base">
                                        <p:cTn id="215" dur="500" fill="hold"/>
                                        <p:tgtEl>
                                          <p:spTgt spid="104"/>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5"/>
                                        </p:tgtEl>
                                        <p:attrNameLst>
                                          <p:attrName>style.visibility</p:attrName>
                                        </p:attrNameLst>
                                      </p:cBhvr>
                                      <p:to>
                                        <p:strVal val="visible"/>
                                      </p:to>
                                    </p:set>
                                    <p:anim calcmode="lin" valueType="num">
                                      <p:cBhvr additive="base">
                                        <p:cTn id="218" dur="500" fill="hold"/>
                                        <p:tgtEl>
                                          <p:spTgt spid="105"/>
                                        </p:tgtEl>
                                        <p:attrNameLst>
                                          <p:attrName>ppt_x</p:attrName>
                                        </p:attrNameLst>
                                      </p:cBhvr>
                                      <p:tavLst>
                                        <p:tav tm="0">
                                          <p:val>
                                            <p:strVal val="#ppt_x"/>
                                          </p:val>
                                        </p:tav>
                                        <p:tav tm="100000">
                                          <p:val>
                                            <p:strVal val="#ppt_x"/>
                                          </p:val>
                                        </p:tav>
                                      </p:tavLst>
                                    </p:anim>
                                    <p:anim calcmode="lin" valueType="num">
                                      <p:cBhvr additive="base">
                                        <p:cTn id="219" dur="500" fill="hold"/>
                                        <p:tgtEl>
                                          <p:spTgt spid="105"/>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6"/>
                                        </p:tgtEl>
                                        <p:attrNameLst>
                                          <p:attrName>style.visibility</p:attrName>
                                        </p:attrNameLst>
                                      </p:cBhvr>
                                      <p:to>
                                        <p:strVal val="visible"/>
                                      </p:to>
                                    </p:set>
                                    <p:anim calcmode="lin" valueType="num">
                                      <p:cBhvr additive="base">
                                        <p:cTn id="222" dur="500" fill="hold"/>
                                        <p:tgtEl>
                                          <p:spTgt spid="106"/>
                                        </p:tgtEl>
                                        <p:attrNameLst>
                                          <p:attrName>ppt_x</p:attrName>
                                        </p:attrNameLst>
                                      </p:cBhvr>
                                      <p:tavLst>
                                        <p:tav tm="0">
                                          <p:val>
                                            <p:strVal val="#ppt_x"/>
                                          </p:val>
                                        </p:tav>
                                        <p:tav tm="100000">
                                          <p:val>
                                            <p:strVal val="#ppt_x"/>
                                          </p:val>
                                        </p:tav>
                                      </p:tavLst>
                                    </p:anim>
                                    <p:anim calcmode="lin" valueType="num">
                                      <p:cBhvr additive="base">
                                        <p:cTn id="223" dur="500" fill="hold"/>
                                        <p:tgtEl>
                                          <p:spTgt spid="106"/>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7"/>
                                        </p:tgtEl>
                                        <p:attrNameLst>
                                          <p:attrName>style.visibility</p:attrName>
                                        </p:attrNameLst>
                                      </p:cBhvr>
                                      <p:to>
                                        <p:strVal val="visible"/>
                                      </p:to>
                                    </p:set>
                                    <p:anim calcmode="lin" valueType="num">
                                      <p:cBhvr additive="base">
                                        <p:cTn id="226" dur="500" fill="hold"/>
                                        <p:tgtEl>
                                          <p:spTgt spid="107"/>
                                        </p:tgtEl>
                                        <p:attrNameLst>
                                          <p:attrName>ppt_x</p:attrName>
                                        </p:attrNameLst>
                                      </p:cBhvr>
                                      <p:tavLst>
                                        <p:tav tm="0">
                                          <p:val>
                                            <p:strVal val="#ppt_x"/>
                                          </p:val>
                                        </p:tav>
                                        <p:tav tm="100000">
                                          <p:val>
                                            <p:strVal val="#ppt_x"/>
                                          </p:val>
                                        </p:tav>
                                      </p:tavLst>
                                    </p:anim>
                                    <p:anim calcmode="lin" valueType="num">
                                      <p:cBhvr additive="base">
                                        <p:cTn id="227" dur="500" fill="hold"/>
                                        <p:tgtEl>
                                          <p:spTgt spid="107"/>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8"/>
                                        </p:tgtEl>
                                        <p:attrNameLst>
                                          <p:attrName>style.visibility</p:attrName>
                                        </p:attrNameLst>
                                      </p:cBhvr>
                                      <p:to>
                                        <p:strVal val="visible"/>
                                      </p:to>
                                    </p:set>
                                    <p:anim calcmode="lin" valueType="num">
                                      <p:cBhvr additive="base">
                                        <p:cTn id="230" dur="500" fill="hold"/>
                                        <p:tgtEl>
                                          <p:spTgt spid="108"/>
                                        </p:tgtEl>
                                        <p:attrNameLst>
                                          <p:attrName>ppt_x</p:attrName>
                                        </p:attrNameLst>
                                      </p:cBhvr>
                                      <p:tavLst>
                                        <p:tav tm="0">
                                          <p:val>
                                            <p:strVal val="#ppt_x"/>
                                          </p:val>
                                        </p:tav>
                                        <p:tav tm="100000">
                                          <p:val>
                                            <p:strVal val="#ppt_x"/>
                                          </p:val>
                                        </p:tav>
                                      </p:tavLst>
                                    </p:anim>
                                    <p:anim calcmode="lin" valueType="num">
                                      <p:cBhvr additive="base">
                                        <p:cTn id="231" dur="500" fill="hold"/>
                                        <p:tgtEl>
                                          <p:spTgt spid="108"/>
                                        </p:tgtEl>
                                        <p:attrNameLst>
                                          <p:attrName>ppt_y</p:attrName>
                                        </p:attrNameLst>
                                      </p:cBhvr>
                                      <p:tavLst>
                                        <p:tav tm="0">
                                          <p:val>
                                            <p:strVal val="1+#ppt_h/2"/>
                                          </p:val>
                                        </p:tav>
                                        <p:tav tm="100000">
                                          <p:val>
                                            <p:strVal val="#ppt_y"/>
                                          </p:val>
                                        </p:tav>
                                      </p:tavLst>
                                    </p:anim>
                                  </p:childTnLst>
                                </p:cTn>
                              </p:par>
                              <p:par>
                                <p:cTn id="232" presetID="2" presetClass="entr" presetSubtype="1" fill="hold" grpId="0" nodeType="withEffect">
                                  <p:stCondLst>
                                    <p:cond delay="0"/>
                                  </p:stCondLst>
                                  <p:childTnLst>
                                    <p:set>
                                      <p:cBhvr>
                                        <p:cTn id="233" dur="1" fill="hold">
                                          <p:stCondLst>
                                            <p:cond delay="0"/>
                                          </p:stCondLst>
                                        </p:cTn>
                                        <p:tgtEl>
                                          <p:spTgt spid="109"/>
                                        </p:tgtEl>
                                        <p:attrNameLst>
                                          <p:attrName>style.visibility</p:attrName>
                                        </p:attrNameLst>
                                      </p:cBhvr>
                                      <p:to>
                                        <p:strVal val="visible"/>
                                      </p:to>
                                    </p:set>
                                    <p:anim calcmode="lin" valueType="num">
                                      <p:cBhvr additive="base">
                                        <p:cTn id="234" dur="500" fill="hold"/>
                                        <p:tgtEl>
                                          <p:spTgt spid="109"/>
                                        </p:tgtEl>
                                        <p:attrNameLst>
                                          <p:attrName>ppt_x</p:attrName>
                                        </p:attrNameLst>
                                      </p:cBhvr>
                                      <p:tavLst>
                                        <p:tav tm="0">
                                          <p:val>
                                            <p:strVal val="#ppt_x"/>
                                          </p:val>
                                        </p:tav>
                                        <p:tav tm="100000">
                                          <p:val>
                                            <p:strVal val="#ppt_x"/>
                                          </p:val>
                                        </p:tav>
                                      </p:tavLst>
                                    </p:anim>
                                    <p:anim calcmode="lin" valueType="num">
                                      <p:cBhvr additive="base">
                                        <p:cTn id="235" dur="500" fill="hold"/>
                                        <p:tgtEl>
                                          <p:spTgt spid="109"/>
                                        </p:tgtEl>
                                        <p:attrNameLst>
                                          <p:attrName>ppt_y</p:attrName>
                                        </p:attrNameLst>
                                      </p:cBhvr>
                                      <p:tavLst>
                                        <p:tav tm="0">
                                          <p:val>
                                            <p:strVal val="0-#ppt_h/2"/>
                                          </p:val>
                                        </p:tav>
                                        <p:tav tm="100000">
                                          <p:val>
                                            <p:strVal val="#ppt_y"/>
                                          </p:val>
                                        </p:tav>
                                      </p:tavLst>
                                    </p:anim>
                                  </p:childTnLst>
                                </p:cTn>
                              </p:par>
                              <p:par>
                                <p:cTn id="236" presetID="2" presetClass="entr" presetSubtype="4" fill="hold" grpId="0" nodeType="withEffect">
                                  <p:stCondLst>
                                    <p:cond delay="0"/>
                                  </p:stCondLst>
                                  <p:childTnLst>
                                    <p:set>
                                      <p:cBhvr>
                                        <p:cTn id="237" dur="1" fill="hold">
                                          <p:stCondLst>
                                            <p:cond delay="0"/>
                                          </p:stCondLst>
                                        </p:cTn>
                                        <p:tgtEl>
                                          <p:spTgt spid="110"/>
                                        </p:tgtEl>
                                        <p:attrNameLst>
                                          <p:attrName>style.visibility</p:attrName>
                                        </p:attrNameLst>
                                      </p:cBhvr>
                                      <p:to>
                                        <p:strVal val="visible"/>
                                      </p:to>
                                    </p:set>
                                    <p:anim calcmode="lin" valueType="num">
                                      <p:cBhvr additive="base">
                                        <p:cTn id="238" dur="500" fill="hold"/>
                                        <p:tgtEl>
                                          <p:spTgt spid="110"/>
                                        </p:tgtEl>
                                        <p:attrNameLst>
                                          <p:attrName>ppt_x</p:attrName>
                                        </p:attrNameLst>
                                      </p:cBhvr>
                                      <p:tavLst>
                                        <p:tav tm="0">
                                          <p:val>
                                            <p:strVal val="#ppt_x"/>
                                          </p:val>
                                        </p:tav>
                                        <p:tav tm="100000">
                                          <p:val>
                                            <p:strVal val="#ppt_x"/>
                                          </p:val>
                                        </p:tav>
                                      </p:tavLst>
                                    </p:anim>
                                    <p:anim calcmode="lin" valueType="num">
                                      <p:cBhvr additive="base">
                                        <p:cTn id="239" dur="500" fill="hold"/>
                                        <p:tgtEl>
                                          <p:spTgt spid="110"/>
                                        </p:tgtEl>
                                        <p:attrNameLst>
                                          <p:attrName>ppt_y</p:attrName>
                                        </p:attrNameLst>
                                      </p:cBhvr>
                                      <p:tavLst>
                                        <p:tav tm="0">
                                          <p:val>
                                            <p:strVal val="1+#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1"/>
                                        </p:tgtEl>
                                        <p:attrNameLst>
                                          <p:attrName>style.visibility</p:attrName>
                                        </p:attrNameLst>
                                      </p:cBhvr>
                                      <p:to>
                                        <p:strVal val="visible"/>
                                      </p:to>
                                    </p:set>
                                    <p:anim calcmode="lin" valueType="num">
                                      <p:cBhvr additive="base">
                                        <p:cTn id="242" dur="500" fill="hold"/>
                                        <p:tgtEl>
                                          <p:spTgt spid="111"/>
                                        </p:tgtEl>
                                        <p:attrNameLst>
                                          <p:attrName>ppt_x</p:attrName>
                                        </p:attrNameLst>
                                      </p:cBhvr>
                                      <p:tavLst>
                                        <p:tav tm="0">
                                          <p:val>
                                            <p:strVal val="#ppt_x"/>
                                          </p:val>
                                        </p:tav>
                                        <p:tav tm="100000">
                                          <p:val>
                                            <p:strVal val="#ppt_x"/>
                                          </p:val>
                                        </p:tav>
                                      </p:tavLst>
                                    </p:anim>
                                    <p:anim calcmode="lin" valueType="num">
                                      <p:cBhvr additive="base">
                                        <p:cTn id="243" dur="500" fill="hold"/>
                                        <p:tgtEl>
                                          <p:spTgt spid="111"/>
                                        </p:tgtEl>
                                        <p:attrNameLst>
                                          <p:attrName>ppt_y</p:attrName>
                                        </p:attrNameLst>
                                      </p:cBhvr>
                                      <p:tavLst>
                                        <p:tav tm="0">
                                          <p:val>
                                            <p:strVal val="1+#ppt_h/2"/>
                                          </p:val>
                                        </p:tav>
                                        <p:tav tm="100000">
                                          <p:val>
                                            <p:strVal val="#ppt_y"/>
                                          </p:val>
                                        </p:tav>
                                      </p:tavLst>
                                    </p:anim>
                                  </p:childTnLst>
                                </p:cTn>
                              </p:par>
                              <p:par>
                                <p:cTn id="244" presetID="2" presetClass="entr" presetSubtype="3" fill="hold" grpId="0" nodeType="withEffect">
                                  <p:stCondLst>
                                    <p:cond delay="0"/>
                                  </p:stCondLst>
                                  <p:childTnLst>
                                    <p:set>
                                      <p:cBhvr>
                                        <p:cTn id="245" dur="1" fill="hold">
                                          <p:stCondLst>
                                            <p:cond delay="0"/>
                                          </p:stCondLst>
                                        </p:cTn>
                                        <p:tgtEl>
                                          <p:spTgt spid="112"/>
                                        </p:tgtEl>
                                        <p:attrNameLst>
                                          <p:attrName>style.visibility</p:attrName>
                                        </p:attrNameLst>
                                      </p:cBhvr>
                                      <p:to>
                                        <p:strVal val="visible"/>
                                      </p:to>
                                    </p:set>
                                    <p:anim calcmode="lin" valueType="num">
                                      <p:cBhvr additive="base">
                                        <p:cTn id="246" dur="500" fill="hold"/>
                                        <p:tgtEl>
                                          <p:spTgt spid="112"/>
                                        </p:tgtEl>
                                        <p:attrNameLst>
                                          <p:attrName>ppt_x</p:attrName>
                                        </p:attrNameLst>
                                      </p:cBhvr>
                                      <p:tavLst>
                                        <p:tav tm="0">
                                          <p:val>
                                            <p:strVal val="1+#ppt_w/2"/>
                                          </p:val>
                                        </p:tav>
                                        <p:tav tm="100000">
                                          <p:val>
                                            <p:strVal val="#ppt_x"/>
                                          </p:val>
                                        </p:tav>
                                      </p:tavLst>
                                    </p:anim>
                                    <p:anim calcmode="lin" valueType="num">
                                      <p:cBhvr additive="base">
                                        <p:cTn id="247" dur="500" fill="hold"/>
                                        <p:tgtEl>
                                          <p:spTgt spid="112"/>
                                        </p:tgtEl>
                                        <p:attrNameLst>
                                          <p:attrName>ppt_y</p:attrName>
                                        </p:attrNameLst>
                                      </p:cBhvr>
                                      <p:tavLst>
                                        <p:tav tm="0">
                                          <p:val>
                                            <p:strVal val="0-#ppt_h/2"/>
                                          </p:val>
                                        </p:tav>
                                        <p:tav tm="100000">
                                          <p:val>
                                            <p:strVal val="#ppt_y"/>
                                          </p:val>
                                        </p:tav>
                                      </p:tavLst>
                                    </p:anim>
                                  </p:childTnLst>
                                </p:cTn>
                              </p:par>
                              <p:par>
                                <p:cTn id="248" presetID="2" presetClass="entr" presetSubtype="2" fill="hold" grpId="0" nodeType="withEffect">
                                  <p:stCondLst>
                                    <p:cond delay="0"/>
                                  </p:stCondLst>
                                  <p:childTnLst>
                                    <p:set>
                                      <p:cBhvr>
                                        <p:cTn id="249" dur="1" fill="hold">
                                          <p:stCondLst>
                                            <p:cond delay="0"/>
                                          </p:stCondLst>
                                        </p:cTn>
                                        <p:tgtEl>
                                          <p:spTgt spid="113"/>
                                        </p:tgtEl>
                                        <p:attrNameLst>
                                          <p:attrName>style.visibility</p:attrName>
                                        </p:attrNameLst>
                                      </p:cBhvr>
                                      <p:to>
                                        <p:strVal val="visible"/>
                                      </p:to>
                                    </p:set>
                                    <p:anim calcmode="lin" valueType="num">
                                      <p:cBhvr additive="base">
                                        <p:cTn id="250" dur="500" fill="hold"/>
                                        <p:tgtEl>
                                          <p:spTgt spid="113"/>
                                        </p:tgtEl>
                                        <p:attrNameLst>
                                          <p:attrName>ppt_x</p:attrName>
                                        </p:attrNameLst>
                                      </p:cBhvr>
                                      <p:tavLst>
                                        <p:tav tm="0">
                                          <p:val>
                                            <p:strVal val="1+#ppt_w/2"/>
                                          </p:val>
                                        </p:tav>
                                        <p:tav tm="100000">
                                          <p:val>
                                            <p:strVal val="#ppt_x"/>
                                          </p:val>
                                        </p:tav>
                                      </p:tavLst>
                                    </p:anim>
                                    <p:anim calcmode="lin" valueType="num">
                                      <p:cBhvr additive="base">
                                        <p:cTn id="251" dur="500" fill="hold"/>
                                        <p:tgtEl>
                                          <p:spTgt spid="113"/>
                                        </p:tgtEl>
                                        <p:attrNameLst>
                                          <p:attrName>ppt_y</p:attrName>
                                        </p:attrNameLst>
                                      </p:cBhvr>
                                      <p:tavLst>
                                        <p:tav tm="0">
                                          <p:val>
                                            <p:strVal val="#ppt_y"/>
                                          </p:val>
                                        </p:tav>
                                        <p:tav tm="100000">
                                          <p:val>
                                            <p:strVal val="#ppt_y"/>
                                          </p:val>
                                        </p:tav>
                                      </p:tavLst>
                                    </p:anim>
                                  </p:childTnLst>
                                </p:cTn>
                              </p:par>
                              <p:par>
                                <p:cTn id="252" presetID="2" presetClass="entr" presetSubtype="12" fill="hold" grpId="0" nodeType="withEffect">
                                  <p:stCondLst>
                                    <p:cond delay="0"/>
                                  </p:stCondLst>
                                  <p:childTnLst>
                                    <p:set>
                                      <p:cBhvr>
                                        <p:cTn id="253" dur="1" fill="hold">
                                          <p:stCondLst>
                                            <p:cond delay="0"/>
                                          </p:stCondLst>
                                        </p:cTn>
                                        <p:tgtEl>
                                          <p:spTgt spid="114"/>
                                        </p:tgtEl>
                                        <p:attrNameLst>
                                          <p:attrName>style.visibility</p:attrName>
                                        </p:attrNameLst>
                                      </p:cBhvr>
                                      <p:to>
                                        <p:strVal val="visible"/>
                                      </p:to>
                                    </p:set>
                                    <p:anim calcmode="lin" valueType="num">
                                      <p:cBhvr additive="base">
                                        <p:cTn id="254" dur="500" fill="hold"/>
                                        <p:tgtEl>
                                          <p:spTgt spid="114"/>
                                        </p:tgtEl>
                                        <p:attrNameLst>
                                          <p:attrName>ppt_x</p:attrName>
                                        </p:attrNameLst>
                                      </p:cBhvr>
                                      <p:tavLst>
                                        <p:tav tm="0">
                                          <p:val>
                                            <p:strVal val="0-#ppt_w/2"/>
                                          </p:val>
                                        </p:tav>
                                        <p:tav tm="100000">
                                          <p:val>
                                            <p:strVal val="#ppt_x"/>
                                          </p:val>
                                        </p:tav>
                                      </p:tavLst>
                                    </p:anim>
                                    <p:anim calcmode="lin" valueType="num">
                                      <p:cBhvr additive="base">
                                        <p:cTn id="255" dur="500" fill="hold"/>
                                        <p:tgtEl>
                                          <p:spTgt spid="114"/>
                                        </p:tgtEl>
                                        <p:attrNameLst>
                                          <p:attrName>ppt_y</p:attrName>
                                        </p:attrNameLst>
                                      </p:cBhvr>
                                      <p:tavLst>
                                        <p:tav tm="0">
                                          <p:val>
                                            <p:strVal val="1+#ppt_h/2"/>
                                          </p:val>
                                        </p:tav>
                                        <p:tav tm="100000">
                                          <p:val>
                                            <p:strVal val="#ppt_y"/>
                                          </p:val>
                                        </p:tav>
                                      </p:tavLst>
                                    </p:anim>
                                  </p:childTnLst>
                                </p:cTn>
                              </p:par>
                              <p:par>
                                <p:cTn id="256" presetID="2" presetClass="entr" presetSubtype="4" fill="hold" grpId="0" nodeType="withEffect">
                                  <p:stCondLst>
                                    <p:cond delay="0"/>
                                  </p:stCondLst>
                                  <p:childTnLst>
                                    <p:set>
                                      <p:cBhvr>
                                        <p:cTn id="257" dur="1" fill="hold">
                                          <p:stCondLst>
                                            <p:cond delay="0"/>
                                          </p:stCondLst>
                                        </p:cTn>
                                        <p:tgtEl>
                                          <p:spTgt spid="115"/>
                                        </p:tgtEl>
                                        <p:attrNameLst>
                                          <p:attrName>style.visibility</p:attrName>
                                        </p:attrNameLst>
                                      </p:cBhvr>
                                      <p:to>
                                        <p:strVal val="visible"/>
                                      </p:to>
                                    </p:set>
                                    <p:anim calcmode="lin" valueType="num">
                                      <p:cBhvr additive="base">
                                        <p:cTn id="258" dur="500" fill="hold"/>
                                        <p:tgtEl>
                                          <p:spTgt spid="115"/>
                                        </p:tgtEl>
                                        <p:attrNameLst>
                                          <p:attrName>ppt_x</p:attrName>
                                        </p:attrNameLst>
                                      </p:cBhvr>
                                      <p:tavLst>
                                        <p:tav tm="0">
                                          <p:val>
                                            <p:strVal val="#ppt_x"/>
                                          </p:val>
                                        </p:tav>
                                        <p:tav tm="100000">
                                          <p:val>
                                            <p:strVal val="#ppt_x"/>
                                          </p:val>
                                        </p:tav>
                                      </p:tavLst>
                                    </p:anim>
                                    <p:anim calcmode="lin" valueType="num">
                                      <p:cBhvr additive="base">
                                        <p:cTn id="259" dur="500" fill="hold"/>
                                        <p:tgtEl>
                                          <p:spTgt spid="115"/>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6"/>
                                        </p:tgtEl>
                                        <p:attrNameLst>
                                          <p:attrName>style.visibility</p:attrName>
                                        </p:attrNameLst>
                                      </p:cBhvr>
                                      <p:to>
                                        <p:strVal val="visible"/>
                                      </p:to>
                                    </p:set>
                                    <p:anim calcmode="lin" valueType="num">
                                      <p:cBhvr additive="base">
                                        <p:cTn id="262" dur="500" fill="hold"/>
                                        <p:tgtEl>
                                          <p:spTgt spid="116"/>
                                        </p:tgtEl>
                                        <p:attrNameLst>
                                          <p:attrName>ppt_x</p:attrName>
                                        </p:attrNameLst>
                                      </p:cBhvr>
                                      <p:tavLst>
                                        <p:tav tm="0">
                                          <p:val>
                                            <p:strVal val="#ppt_x"/>
                                          </p:val>
                                        </p:tav>
                                        <p:tav tm="100000">
                                          <p:val>
                                            <p:strVal val="#ppt_x"/>
                                          </p:val>
                                        </p:tav>
                                      </p:tavLst>
                                    </p:anim>
                                    <p:anim calcmode="lin" valueType="num">
                                      <p:cBhvr additive="base">
                                        <p:cTn id="263" dur="500" fill="hold"/>
                                        <p:tgtEl>
                                          <p:spTgt spid="116"/>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7"/>
                                        </p:tgtEl>
                                        <p:attrNameLst>
                                          <p:attrName>style.visibility</p:attrName>
                                        </p:attrNameLst>
                                      </p:cBhvr>
                                      <p:to>
                                        <p:strVal val="visible"/>
                                      </p:to>
                                    </p:set>
                                    <p:anim calcmode="lin" valueType="num">
                                      <p:cBhvr additive="base">
                                        <p:cTn id="266" dur="500" fill="hold"/>
                                        <p:tgtEl>
                                          <p:spTgt spid="117"/>
                                        </p:tgtEl>
                                        <p:attrNameLst>
                                          <p:attrName>ppt_x</p:attrName>
                                        </p:attrNameLst>
                                      </p:cBhvr>
                                      <p:tavLst>
                                        <p:tav tm="0">
                                          <p:val>
                                            <p:strVal val="#ppt_x"/>
                                          </p:val>
                                        </p:tav>
                                        <p:tav tm="100000">
                                          <p:val>
                                            <p:strVal val="#ppt_x"/>
                                          </p:val>
                                        </p:tav>
                                      </p:tavLst>
                                    </p:anim>
                                    <p:anim calcmode="lin" valueType="num">
                                      <p:cBhvr additive="base">
                                        <p:cTn id="267" dur="500" fill="hold"/>
                                        <p:tgtEl>
                                          <p:spTgt spid="117"/>
                                        </p:tgtEl>
                                        <p:attrNameLst>
                                          <p:attrName>ppt_y</p:attrName>
                                        </p:attrNameLst>
                                      </p:cBhvr>
                                      <p:tavLst>
                                        <p:tav tm="0">
                                          <p:val>
                                            <p:strVal val="1+#ppt_h/2"/>
                                          </p:val>
                                        </p:tav>
                                        <p:tav tm="100000">
                                          <p:val>
                                            <p:strVal val="#ppt_y"/>
                                          </p:val>
                                        </p:tav>
                                      </p:tavLst>
                                    </p:anim>
                                  </p:childTnLst>
                                </p:cTn>
                              </p:par>
                              <p:par>
                                <p:cTn id="268" presetID="2" presetClass="entr" presetSubtype="8" fill="hold" grpId="0" nodeType="withEffect">
                                  <p:stCondLst>
                                    <p:cond delay="0"/>
                                  </p:stCondLst>
                                  <p:childTnLst>
                                    <p:set>
                                      <p:cBhvr>
                                        <p:cTn id="269" dur="1" fill="hold">
                                          <p:stCondLst>
                                            <p:cond delay="0"/>
                                          </p:stCondLst>
                                        </p:cTn>
                                        <p:tgtEl>
                                          <p:spTgt spid="118"/>
                                        </p:tgtEl>
                                        <p:attrNameLst>
                                          <p:attrName>style.visibility</p:attrName>
                                        </p:attrNameLst>
                                      </p:cBhvr>
                                      <p:to>
                                        <p:strVal val="visible"/>
                                      </p:to>
                                    </p:set>
                                    <p:anim calcmode="lin" valueType="num">
                                      <p:cBhvr additive="base">
                                        <p:cTn id="270" dur="500" fill="hold"/>
                                        <p:tgtEl>
                                          <p:spTgt spid="118"/>
                                        </p:tgtEl>
                                        <p:attrNameLst>
                                          <p:attrName>ppt_x</p:attrName>
                                        </p:attrNameLst>
                                      </p:cBhvr>
                                      <p:tavLst>
                                        <p:tav tm="0">
                                          <p:val>
                                            <p:strVal val="0-#ppt_w/2"/>
                                          </p:val>
                                        </p:tav>
                                        <p:tav tm="100000">
                                          <p:val>
                                            <p:strVal val="#ppt_x"/>
                                          </p:val>
                                        </p:tav>
                                      </p:tavLst>
                                    </p:anim>
                                    <p:anim calcmode="lin" valueType="num">
                                      <p:cBhvr additive="base">
                                        <p:cTn id="271" dur="500" fill="hold"/>
                                        <p:tgtEl>
                                          <p:spTgt spid="118"/>
                                        </p:tgtEl>
                                        <p:attrNameLst>
                                          <p:attrName>ppt_y</p:attrName>
                                        </p:attrNameLst>
                                      </p:cBhvr>
                                      <p:tavLst>
                                        <p:tav tm="0">
                                          <p:val>
                                            <p:strVal val="#ppt_y"/>
                                          </p:val>
                                        </p:tav>
                                        <p:tav tm="100000">
                                          <p:val>
                                            <p:strVal val="#ppt_y"/>
                                          </p:val>
                                        </p:tav>
                                      </p:tavLst>
                                    </p:anim>
                                  </p:childTnLst>
                                </p:cTn>
                              </p:par>
                              <p:par>
                                <p:cTn id="272" presetID="2" presetClass="entr" presetSubtype="4" fill="hold" grpId="0" nodeType="withEffect">
                                  <p:stCondLst>
                                    <p:cond delay="0"/>
                                  </p:stCondLst>
                                  <p:childTnLst>
                                    <p:set>
                                      <p:cBhvr>
                                        <p:cTn id="273" dur="1" fill="hold">
                                          <p:stCondLst>
                                            <p:cond delay="0"/>
                                          </p:stCondLst>
                                        </p:cTn>
                                        <p:tgtEl>
                                          <p:spTgt spid="119"/>
                                        </p:tgtEl>
                                        <p:attrNameLst>
                                          <p:attrName>style.visibility</p:attrName>
                                        </p:attrNameLst>
                                      </p:cBhvr>
                                      <p:to>
                                        <p:strVal val="visible"/>
                                      </p:to>
                                    </p:set>
                                    <p:anim calcmode="lin" valueType="num">
                                      <p:cBhvr additive="base">
                                        <p:cTn id="274" dur="500" fill="hold"/>
                                        <p:tgtEl>
                                          <p:spTgt spid="119"/>
                                        </p:tgtEl>
                                        <p:attrNameLst>
                                          <p:attrName>ppt_x</p:attrName>
                                        </p:attrNameLst>
                                      </p:cBhvr>
                                      <p:tavLst>
                                        <p:tav tm="0">
                                          <p:val>
                                            <p:strVal val="#ppt_x"/>
                                          </p:val>
                                        </p:tav>
                                        <p:tav tm="100000">
                                          <p:val>
                                            <p:strVal val="#ppt_x"/>
                                          </p:val>
                                        </p:tav>
                                      </p:tavLst>
                                    </p:anim>
                                    <p:anim calcmode="lin" valueType="num">
                                      <p:cBhvr additive="base">
                                        <p:cTn id="275" dur="500" fill="hold"/>
                                        <p:tgtEl>
                                          <p:spTgt spid="119"/>
                                        </p:tgtEl>
                                        <p:attrNameLst>
                                          <p:attrName>ppt_y</p:attrName>
                                        </p:attrNameLst>
                                      </p:cBhvr>
                                      <p:tavLst>
                                        <p:tav tm="0">
                                          <p:val>
                                            <p:strVal val="1+#ppt_h/2"/>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20"/>
                                        </p:tgtEl>
                                        <p:attrNameLst>
                                          <p:attrName>style.visibility</p:attrName>
                                        </p:attrNameLst>
                                      </p:cBhvr>
                                      <p:to>
                                        <p:strVal val="visible"/>
                                      </p:to>
                                    </p:set>
                                    <p:anim calcmode="lin" valueType="num">
                                      <p:cBhvr additive="base">
                                        <p:cTn id="278" dur="500" fill="hold"/>
                                        <p:tgtEl>
                                          <p:spTgt spid="120"/>
                                        </p:tgtEl>
                                        <p:attrNameLst>
                                          <p:attrName>ppt_x</p:attrName>
                                        </p:attrNameLst>
                                      </p:cBhvr>
                                      <p:tavLst>
                                        <p:tav tm="0">
                                          <p:val>
                                            <p:strVal val="#ppt_x"/>
                                          </p:val>
                                        </p:tav>
                                        <p:tav tm="100000">
                                          <p:val>
                                            <p:strVal val="#ppt_x"/>
                                          </p:val>
                                        </p:tav>
                                      </p:tavLst>
                                    </p:anim>
                                    <p:anim calcmode="lin" valueType="num">
                                      <p:cBhvr additive="base">
                                        <p:cTn id="279" dur="500" fill="hold"/>
                                        <p:tgtEl>
                                          <p:spTgt spid="120"/>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1"/>
                                        </p:tgtEl>
                                        <p:attrNameLst>
                                          <p:attrName>style.visibility</p:attrName>
                                        </p:attrNameLst>
                                      </p:cBhvr>
                                      <p:to>
                                        <p:strVal val="visible"/>
                                      </p:to>
                                    </p:set>
                                    <p:anim calcmode="lin" valueType="num">
                                      <p:cBhvr additive="base">
                                        <p:cTn id="282" dur="500" fill="hold"/>
                                        <p:tgtEl>
                                          <p:spTgt spid="121"/>
                                        </p:tgtEl>
                                        <p:attrNameLst>
                                          <p:attrName>ppt_x</p:attrName>
                                        </p:attrNameLst>
                                      </p:cBhvr>
                                      <p:tavLst>
                                        <p:tav tm="0">
                                          <p:val>
                                            <p:strVal val="#ppt_x"/>
                                          </p:val>
                                        </p:tav>
                                        <p:tav tm="100000">
                                          <p:val>
                                            <p:strVal val="#ppt_x"/>
                                          </p:val>
                                        </p:tav>
                                      </p:tavLst>
                                    </p:anim>
                                    <p:anim calcmode="lin" valueType="num">
                                      <p:cBhvr additive="base">
                                        <p:cTn id="283" dur="500" fill="hold"/>
                                        <p:tgtEl>
                                          <p:spTgt spid="121"/>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2"/>
                                        </p:tgtEl>
                                        <p:attrNameLst>
                                          <p:attrName>style.visibility</p:attrName>
                                        </p:attrNameLst>
                                      </p:cBhvr>
                                      <p:to>
                                        <p:strVal val="visible"/>
                                      </p:to>
                                    </p:set>
                                    <p:anim calcmode="lin" valueType="num">
                                      <p:cBhvr additive="base">
                                        <p:cTn id="286" dur="500" fill="hold"/>
                                        <p:tgtEl>
                                          <p:spTgt spid="122"/>
                                        </p:tgtEl>
                                        <p:attrNameLst>
                                          <p:attrName>ppt_x</p:attrName>
                                        </p:attrNameLst>
                                      </p:cBhvr>
                                      <p:tavLst>
                                        <p:tav tm="0">
                                          <p:val>
                                            <p:strVal val="#ppt_x"/>
                                          </p:val>
                                        </p:tav>
                                        <p:tav tm="100000">
                                          <p:val>
                                            <p:strVal val="#ppt_x"/>
                                          </p:val>
                                        </p:tav>
                                      </p:tavLst>
                                    </p:anim>
                                    <p:anim calcmode="lin" valueType="num">
                                      <p:cBhvr additive="base">
                                        <p:cTn id="287" dur="500" fill="hold"/>
                                        <p:tgtEl>
                                          <p:spTgt spid="122"/>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3"/>
                                        </p:tgtEl>
                                        <p:attrNameLst>
                                          <p:attrName>style.visibility</p:attrName>
                                        </p:attrNameLst>
                                      </p:cBhvr>
                                      <p:to>
                                        <p:strVal val="visible"/>
                                      </p:to>
                                    </p:set>
                                    <p:anim calcmode="lin" valueType="num">
                                      <p:cBhvr additive="base">
                                        <p:cTn id="290" dur="500" fill="hold"/>
                                        <p:tgtEl>
                                          <p:spTgt spid="123"/>
                                        </p:tgtEl>
                                        <p:attrNameLst>
                                          <p:attrName>ppt_x</p:attrName>
                                        </p:attrNameLst>
                                      </p:cBhvr>
                                      <p:tavLst>
                                        <p:tav tm="0">
                                          <p:val>
                                            <p:strVal val="#ppt_x"/>
                                          </p:val>
                                        </p:tav>
                                        <p:tav tm="100000">
                                          <p:val>
                                            <p:strVal val="#ppt_x"/>
                                          </p:val>
                                        </p:tav>
                                      </p:tavLst>
                                    </p:anim>
                                    <p:anim calcmode="lin" valueType="num">
                                      <p:cBhvr additive="base">
                                        <p:cTn id="291" dur="500" fill="hold"/>
                                        <p:tgtEl>
                                          <p:spTgt spid="123"/>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4"/>
                                        </p:tgtEl>
                                        <p:attrNameLst>
                                          <p:attrName>style.visibility</p:attrName>
                                        </p:attrNameLst>
                                      </p:cBhvr>
                                      <p:to>
                                        <p:strVal val="visible"/>
                                      </p:to>
                                    </p:set>
                                    <p:anim calcmode="lin" valueType="num">
                                      <p:cBhvr additive="base">
                                        <p:cTn id="294" dur="500" fill="hold"/>
                                        <p:tgtEl>
                                          <p:spTgt spid="124"/>
                                        </p:tgtEl>
                                        <p:attrNameLst>
                                          <p:attrName>ppt_x</p:attrName>
                                        </p:attrNameLst>
                                      </p:cBhvr>
                                      <p:tavLst>
                                        <p:tav tm="0">
                                          <p:val>
                                            <p:strVal val="#ppt_x"/>
                                          </p:val>
                                        </p:tav>
                                        <p:tav tm="100000">
                                          <p:val>
                                            <p:strVal val="#ppt_x"/>
                                          </p:val>
                                        </p:tav>
                                      </p:tavLst>
                                    </p:anim>
                                    <p:anim calcmode="lin" valueType="num">
                                      <p:cBhvr additive="base">
                                        <p:cTn id="295" dur="500" fill="hold"/>
                                        <p:tgtEl>
                                          <p:spTgt spid="124"/>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5"/>
                                        </p:tgtEl>
                                        <p:attrNameLst>
                                          <p:attrName>style.visibility</p:attrName>
                                        </p:attrNameLst>
                                      </p:cBhvr>
                                      <p:to>
                                        <p:strVal val="visible"/>
                                      </p:to>
                                    </p:set>
                                    <p:anim calcmode="lin" valueType="num">
                                      <p:cBhvr additive="base">
                                        <p:cTn id="298" dur="500" fill="hold"/>
                                        <p:tgtEl>
                                          <p:spTgt spid="125"/>
                                        </p:tgtEl>
                                        <p:attrNameLst>
                                          <p:attrName>ppt_x</p:attrName>
                                        </p:attrNameLst>
                                      </p:cBhvr>
                                      <p:tavLst>
                                        <p:tav tm="0">
                                          <p:val>
                                            <p:strVal val="#ppt_x"/>
                                          </p:val>
                                        </p:tav>
                                        <p:tav tm="100000">
                                          <p:val>
                                            <p:strVal val="#ppt_x"/>
                                          </p:val>
                                        </p:tav>
                                      </p:tavLst>
                                    </p:anim>
                                    <p:anim calcmode="lin" valueType="num">
                                      <p:cBhvr additive="base">
                                        <p:cTn id="299" dur="500" fill="hold"/>
                                        <p:tgtEl>
                                          <p:spTgt spid="125"/>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6"/>
                                        </p:tgtEl>
                                        <p:attrNameLst>
                                          <p:attrName>style.visibility</p:attrName>
                                        </p:attrNameLst>
                                      </p:cBhvr>
                                      <p:to>
                                        <p:strVal val="visible"/>
                                      </p:to>
                                    </p:set>
                                    <p:anim calcmode="lin" valueType="num">
                                      <p:cBhvr additive="base">
                                        <p:cTn id="302" dur="500" fill="hold"/>
                                        <p:tgtEl>
                                          <p:spTgt spid="126"/>
                                        </p:tgtEl>
                                        <p:attrNameLst>
                                          <p:attrName>ppt_x</p:attrName>
                                        </p:attrNameLst>
                                      </p:cBhvr>
                                      <p:tavLst>
                                        <p:tav tm="0">
                                          <p:val>
                                            <p:strVal val="#ppt_x"/>
                                          </p:val>
                                        </p:tav>
                                        <p:tav tm="100000">
                                          <p:val>
                                            <p:strVal val="#ppt_x"/>
                                          </p:val>
                                        </p:tav>
                                      </p:tavLst>
                                    </p:anim>
                                    <p:anim calcmode="lin" valueType="num">
                                      <p:cBhvr additive="base">
                                        <p:cTn id="303" dur="500" fill="hold"/>
                                        <p:tgtEl>
                                          <p:spTgt spid="126"/>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7"/>
                                        </p:tgtEl>
                                        <p:attrNameLst>
                                          <p:attrName>style.visibility</p:attrName>
                                        </p:attrNameLst>
                                      </p:cBhvr>
                                      <p:to>
                                        <p:strVal val="visible"/>
                                      </p:to>
                                    </p:set>
                                    <p:anim calcmode="lin" valueType="num">
                                      <p:cBhvr additive="base">
                                        <p:cTn id="306" dur="500" fill="hold"/>
                                        <p:tgtEl>
                                          <p:spTgt spid="127"/>
                                        </p:tgtEl>
                                        <p:attrNameLst>
                                          <p:attrName>ppt_x</p:attrName>
                                        </p:attrNameLst>
                                      </p:cBhvr>
                                      <p:tavLst>
                                        <p:tav tm="0">
                                          <p:val>
                                            <p:strVal val="#ppt_x"/>
                                          </p:val>
                                        </p:tav>
                                        <p:tav tm="100000">
                                          <p:val>
                                            <p:strVal val="#ppt_x"/>
                                          </p:val>
                                        </p:tav>
                                      </p:tavLst>
                                    </p:anim>
                                    <p:anim calcmode="lin" valueType="num">
                                      <p:cBhvr additive="base">
                                        <p:cTn id="307" dur="500" fill="hold"/>
                                        <p:tgtEl>
                                          <p:spTgt spid="127"/>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8"/>
                                        </p:tgtEl>
                                        <p:attrNameLst>
                                          <p:attrName>style.visibility</p:attrName>
                                        </p:attrNameLst>
                                      </p:cBhvr>
                                      <p:to>
                                        <p:strVal val="visible"/>
                                      </p:to>
                                    </p:set>
                                    <p:anim calcmode="lin" valueType="num">
                                      <p:cBhvr additive="base">
                                        <p:cTn id="310" dur="500" fill="hold"/>
                                        <p:tgtEl>
                                          <p:spTgt spid="128"/>
                                        </p:tgtEl>
                                        <p:attrNameLst>
                                          <p:attrName>ppt_x</p:attrName>
                                        </p:attrNameLst>
                                      </p:cBhvr>
                                      <p:tavLst>
                                        <p:tav tm="0">
                                          <p:val>
                                            <p:strVal val="#ppt_x"/>
                                          </p:val>
                                        </p:tav>
                                        <p:tav tm="100000">
                                          <p:val>
                                            <p:strVal val="#ppt_x"/>
                                          </p:val>
                                        </p:tav>
                                      </p:tavLst>
                                    </p:anim>
                                    <p:anim calcmode="lin" valueType="num">
                                      <p:cBhvr additive="base">
                                        <p:cTn id="311" dur="500" fill="hold"/>
                                        <p:tgtEl>
                                          <p:spTgt spid="128"/>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9"/>
                                        </p:tgtEl>
                                        <p:attrNameLst>
                                          <p:attrName>style.visibility</p:attrName>
                                        </p:attrNameLst>
                                      </p:cBhvr>
                                      <p:to>
                                        <p:strVal val="visible"/>
                                      </p:to>
                                    </p:set>
                                    <p:anim calcmode="lin" valueType="num">
                                      <p:cBhvr additive="base">
                                        <p:cTn id="314" dur="500" fill="hold"/>
                                        <p:tgtEl>
                                          <p:spTgt spid="129"/>
                                        </p:tgtEl>
                                        <p:attrNameLst>
                                          <p:attrName>ppt_x</p:attrName>
                                        </p:attrNameLst>
                                      </p:cBhvr>
                                      <p:tavLst>
                                        <p:tav tm="0">
                                          <p:val>
                                            <p:strVal val="#ppt_x"/>
                                          </p:val>
                                        </p:tav>
                                        <p:tav tm="100000">
                                          <p:val>
                                            <p:strVal val="#ppt_x"/>
                                          </p:val>
                                        </p:tav>
                                      </p:tavLst>
                                    </p:anim>
                                    <p:anim calcmode="lin" valueType="num">
                                      <p:cBhvr additive="base">
                                        <p:cTn id="315" dur="500" fill="hold"/>
                                        <p:tgtEl>
                                          <p:spTgt spid="129"/>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30"/>
                                        </p:tgtEl>
                                        <p:attrNameLst>
                                          <p:attrName>style.visibility</p:attrName>
                                        </p:attrNameLst>
                                      </p:cBhvr>
                                      <p:to>
                                        <p:strVal val="visible"/>
                                      </p:to>
                                    </p:set>
                                    <p:anim calcmode="lin" valueType="num">
                                      <p:cBhvr additive="base">
                                        <p:cTn id="318" dur="500" fill="hold"/>
                                        <p:tgtEl>
                                          <p:spTgt spid="130"/>
                                        </p:tgtEl>
                                        <p:attrNameLst>
                                          <p:attrName>ppt_x</p:attrName>
                                        </p:attrNameLst>
                                      </p:cBhvr>
                                      <p:tavLst>
                                        <p:tav tm="0">
                                          <p:val>
                                            <p:strVal val="#ppt_x"/>
                                          </p:val>
                                        </p:tav>
                                        <p:tav tm="100000">
                                          <p:val>
                                            <p:strVal val="#ppt_x"/>
                                          </p:val>
                                        </p:tav>
                                      </p:tavLst>
                                    </p:anim>
                                    <p:anim calcmode="lin" valueType="num">
                                      <p:cBhvr additive="base">
                                        <p:cTn id="319" dur="500" fill="hold"/>
                                        <p:tgtEl>
                                          <p:spTgt spid="130"/>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1"/>
                                        </p:tgtEl>
                                        <p:attrNameLst>
                                          <p:attrName>style.visibility</p:attrName>
                                        </p:attrNameLst>
                                      </p:cBhvr>
                                      <p:to>
                                        <p:strVal val="visible"/>
                                      </p:to>
                                    </p:set>
                                    <p:anim calcmode="lin" valueType="num">
                                      <p:cBhvr additive="base">
                                        <p:cTn id="322" dur="500" fill="hold"/>
                                        <p:tgtEl>
                                          <p:spTgt spid="131"/>
                                        </p:tgtEl>
                                        <p:attrNameLst>
                                          <p:attrName>ppt_x</p:attrName>
                                        </p:attrNameLst>
                                      </p:cBhvr>
                                      <p:tavLst>
                                        <p:tav tm="0">
                                          <p:val>
                                            <p:strVal val="#ppt_x"/>
                                          </p:val>
                                        </p:tav>
                                        <p:tav tm="100000">
                                          <p:val>
                                            <p:strVal val="#ppt_x"/>
                                          </p:val>
                                        </p:tav>
                                      </p:tavLst>
                                    </p:anim>
                                    <p:anim calcmode="lin" valueType="num">
                                      <p:cBhvr additive="base">
                                        <p:cTn id="323" dur="500" fill="hold"/>
                                        <p:tgtEl>
                                          <p:spTgt spid="131"/>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2"/>
                                        </p:tgtEl>
                                        <p:attrNameLst>
                                          <p:attrName>style.visibility</p:attrName>
                                        </p:attrNameLst>
                                      </p:cBhvr>
                                      <p:to>
                                        <p:strVal val="visible"/>
                                      </p:to>
                                    </p:set>
                                    <p:anim calcmode="lin" valueType="num">
                                      <p:cBhvr additive="base">
                                        <p:cTn id="326" dur="500" fill="hold"/>
                                        <p:tgtEl>
                                          <p:spTgt spid="132"/>
                                        </p:tgtEl>
                                        <p:attrNameLst>
                                          <p:attrName>ppt_x</p:attrName>
                                        </p:attrNameLst>
                                      </p:cBhvr>
                                      <p:tavLst>
                                        <p:tav tm="0">
                                          <p:val>
                                            <p:strVal val="#ppt_x"/>
                                          </p:val>
                                        </p:tav>
                                        <p:tav tm="100000">
                                          <p:val>
                                            <p:strVal val="#ppt_x"/>
                                          </p:val>
                                        </p:tav>
                                      </p:tavLst>
                                    </p:anim>
                                    <p:anim calcmode="lin" valueType="num">
                                      <p:cBhvr additive="base">
                                        <p:cTn id="327" dur="500" fill="hold"/>
                                        <p:tgtEl>
                                          <p:spTgt spid="132"/>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3"/>
                                        </p:tgtEl>
                                        <p:attrNameLst>
                                          <p:attrName>style.visibility</p:attrName>
                                        </p:attrNameLst>
                                      </p:cBhvr>
                                      <p:to>
                                        <p:strVal val="visible"/>
                                      </p:to>
                                    </p:set>
                                    <p:anim calcmode="lin" valueType="num">
                                      <p:cBhvr additive="base">
                                        <p:cTn id="330" dur="500" fill="hold"/>
                                        <p:tgtEl>
                                          <p:spTgt spid="133"/>
                                        </p:tgtEl>
                                        <p:attrNameLst>
                                          <p:attrName>ppt_x</p:attrName>
                                        </p:attrNameLst>
                                      </p:cBhvr>
                                      <p:tavLst>
                                        <p:tav tm="0">
                                          <p:val>
                                            <p:strVal val="#ppt_x"/>
                                          </p:val>
                                        </p:tav>
                                        <p:tav tm="100000">
                                          <p:val>
                                            <p:strVal val="#ppt_x"/>
                                          </p:val>
                                        </p:tav>
                                      </p:tavLst>
                                    </p:anim>
                                    <p:anim calcmode="lin" valueType="num">
                                      <p:cBhvr additive="base">
                                        <p:cTn id="331" dur="500" fill="hold"/>
                                        <p:tgtEl>
                                          <p:spTgt spid="133"/>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4"/>
                                        </p:tgtEl>
                                        <p:attrNameLst>
                                          <p:attrName>style.visibility</p:attrName>
                                        </p:attrNameLst>
                                      </p:cBhvr>
                                      <p:to>
                                        <p:strVal val="visible"/>
                                      </p:to>
                                    </p:set>
                                    <p:anim calcmode="lin" valueType="num">
                                      <p:cBhvr additive="base">
                                        <p:cTn id="334" dur="500" fill="hold"/>
                                        <p:tgtEl>
                                          <p:spTgt spid="134"/>
                                        </p:tgtEl>
                                        <p:attrNameLst>
                                          <p:attrName>ppt_x</p:attrName>
                                        </p:attrNameLst>
                                      </p:cBhvr>
                                      <p:tavLst>
                                        <p:tav tm="0">
                                          <p:val>
                                            <p:strVal val="#ppt_x"/>
                                          </p:val>
                                        </p:tav>
                                        <p:tav tm="100000">
                                          <p:val>
                                            <p:strVal val="#ppt_x"/>
                                          </p:val>
                                        </p:tav>
                                      </p:tavLst>
                                    </p:anim>
                                    <p:anim calcmode="lin" valueType="num">
                                      <p:cBhvr additive="base">
                                        <p:cTn id="335" dur="500" fill="hold"/>
                                        <p:tgtEl>
                                          <p:spTgt spid="134"/>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5"/>
                                        </p:tgtEl>
                                        <p:attrNameLst>
                                          <p:attrName>style.visibility</p:attrName>
                                        </p:attrNameLst>
                                      </p:cBhvr>
                                      <p:to>
                                        <p:strVal val="visible"/>
                                      </p:to>
                                    </p:set>
                                    <p:anim calcmode="lin" valueType="num">
                                      <p:cBhvr additive="base">
                                        <p:cTn id="338" dur="500" fill="hold"/>
                                        <p:tgtEl>
                                          <p:spTgt spid="135"/>
                                        </p:tgtEl>
                                        <p:attrNameLst>
                                          <p:attrName>ppt_x</p:attrName>
                                        </p:attrNameLst>
                                      </p:cBhvr>
                                      <p:tavLst>
                                        <p:tav tm="0">
                                          <p:val>
                                            <p:strVal val="#ppt_x"/>
                                          </p:val>
                                        </p:tav>
                                        <p:tav tm="100000">
                                          <p:val>
                                            <p:strVal val="#ppt_x"/>
                                          </p:val>
                                        </p:tav>
                                      </p:tavLst>
                                    </p:anim>
                                    <p:anim calcmode="lin" valueType="num">
                                      <p:cBhvr additive="base">
                                        <p:cTn id="339" dur="500" fill="hold"/>
                                        <p:tgtEl>
                                          <p:spTgt spid="135"/>
                                        </p:tgtEl>
                                        <p:attrNameLst>
                                          <p:attrName>ppt_y</p:attrName>
                                        </p:attrNameLst>
                                      </p:cBhvr>
                                      <p:tavLst>
                                        <p:tav tm="0">
                                          <p:val>
                                            <p:strVal val="1+#ppt_h/2"/>
                                          </p:val>
                                        </p:tav>
                                        <p:tav tm="100000">
                                          <p:val>
                                            <p:strVal val="#ppt_y"/>
                                          </p:val>
                                        </p:tav>
                                      </p:tavLst>
                                    </p:anim>
                                  </p:childTnLst>
                                </p:cTn>
                              </p:par>
                            </p:childTnLst>
                          </p:cTn>
                        </p:par>
                        <p:par>
                          <p:cTn id="340" fill="hold">
                            <p:stCondLst>
                              <p:cond delay="2000"/>
                            </p:stCondLst>
                            <p:childTnLst>
                              <p:par>
                                <p:cTn id="341" presetID="47" presetClass="entr" presetSubtype="0" fill="hold" grpId="0" nodeType="afterEffect">
                                  <p:stCondLst>
                                    <p:cond delay="0"/>
                                  </p:stCondLst>
                                  <p:childTnLst>
                                    <p:set>
                                      <p:cBhvr>
                                        <p:cTn id="342" dur="1" fill="hold">
                                          <p:stCondLst>
                                            <p:cond delay="0"/>
                                          </p:stCondLst>
                                        </p:cTn>
                                        <p:tgtEl>
                                          <p:spTgt spid="136"/>
                                        </p:tgtEl>
                                        <p:attrNameLst>
                                          <p:attrName>style.visibility</p:attrName>
                                        </p:attrNameLst>
                                      </p:cBhvr>
                                      <p:to>
                                        <p:strVal val="visible"/>
                                      </p:to>
                                    </p:set>
                                    <p:animEffect transition="in" filter="fade">
                                      <p:cBhvr>
                                        <p:cTn id="343" dur="1000"/>
                                        <p:tgtEl>
                                          <p:spTgt spid="136"/>
                                        </p:tgtEl>
                                      </p:cBhvr>
                                    </p:animEffect>
                                    <p:anim calcmode="lin" valueType="num">
                                      <p:cBhvr>
                                        <p:cTn id="344" dur="1000" fill="hold"/>
                                        <p:tgtEl>
                                          <p:spTgt spid="136"/>
                                        </p:tgtEl>
                                        <p:attrNameLst>
                                          <p:attrName>ppt_x</p:attrName>
                                        </p:attrNameLst>
                                      </p:cBhvr>
                                      <p:tavLst>
                                        <p:tav tm="0">
                                          <p:val>
                                            <p:strVal val="#ppt_x"/>
                                          </p:val>
                                        </p:tav>
                                        <p:tav tm="100000">
                                          <p:val>
                                            <p:strVal val="#ppt_x"/>
                                          </p:val>
                                        </p:tav>
                                      </p:tavLst>
                                    </p:anim>
                                    <p:anim calcmode="lin" valueType="num">
                                      <p:cBhvr>
                                        <p:cTn id="345" dur="1000" fill="hold"/>
                                        <p:tgtEl>
                                          <p:spTgt spid="136"/>
                                        </p:tgtEl>
                                        <p:attrNameLst>
                                          <p:attrName>ppt_y</p:attrName>
                                        </p:attrNameLst>
                                      </p:cBhvr>
                                      <p:tavLst>
                                        <p:tav tm="0">
                                          <p:val>
                                            <p:strVal val="#ppt_y-.1"/>
                                          </p:val>
                                        </p:tav>
                                        <p:tav tm="100000">
                                          <p:val>
                                            <p:strVal val="#ppt_y"/>
                                          </p:val>
                                        </p:tav>
                                      </p:tavLst>
                                    </p:anim>
                                  </p:childTnLst>
                                </p:cTn>
                              </p:par>
                            </p:childTnLst>
                          </p:cTn>
                        </p:par>
                        <p:par>
                          <p:cTn id="346" fill="hold">
                            <p:stCondLst>
                              <p:cond delay="3000"/>
                            </p:stCondLst>
                            <p:childTnLst>
                              <p:par>
                                <p:cTn id="347" presetID="22" presetClass="entr" presetSubtype="8" fill="hold" nodeType="afterEffect">
                                  <p:stCondLst>
                                    <p:cond delay="0"/>
                                  </p:stCondLst>
                                  <p:childTnLst>
                                    <p:set>
                                      <p:cBhvr>
                                        <p:cTn id="348" dur="1" fill="hold">
                                          <p:stCondLst>
                                            <p:cond delay="0"/>
                                          </p:stCondLst>
                                        </p:cTn>
                                        <p:tgtEl>
                                          <p:spTgt spid="137"/>
                                        </p:tgtEl>
                                        <p:attrNameLst>
                                          <p:attrName>style.visibility</p:attrName>
                                        </p:attrNameLst>
                                      </p:cBhvr>
                                      <p:to>
                                        <p:strVal val="visible"/>
                                      </p:to>
                                    </p:set>
                                    <p:animEffect transition="in" filter="wipe(left)">
                                      <p:cBhvr>
                                        <p:cTn id="349" dur="500"/>
                                        <p:tgtEl>
                                          <p:spTgt spid="137"/>
                                        </p:tgtEl>
                                      </p:cBhvr>
                                    </p:animEffect>
                                  </p:childTnLst>
                                </p:cTn>
                              </p:par>
                            </p:childTnLst>
                          </p:cTn>
                        </p:par>
                        <p:par>
                          <p:cTn id="350" fill="hold">
                            <p:stCondLst>
                              <p:cond delay="3500"/>
                            </p:stCondLst>
                            <p:childTnLst>
                              <p:par>
                                <p:cTn id="351" presetID="22" presetClass="entr" presetSubtype="8" fill="hold" grpId="0" nodeType="afterEffect">
                                  <p:stCondLst>
                                    <p:cond delay="0"/>
                                  </p:stCondLst>
                                  <p:childTnLst>
                                    <p:set>
                                      <p:cBhvr>
                                        <p:cTn id="352" dur="1" fill="hold">
                                          <p:stCondLst>
                                            <p:cond delay="0"/>
                                          </p:stCondLst>
                                        </p:cTn>
                                        <p:tgtEl>
                                          <p:spTgt spid="138"/>
                                        </p:tgtEl>
                                        <p:attrNameLst>
                                          <p:attrName>style.visibility</p:attrName>
                                        </p:attrNameLst>
                                      </p:cBhvr>
                                      <p:to>
                                        <p:strVal val="visible"/>
                                      </p:to>
                                    </p:set>
                                    <p:animEffect transition="in" filter="wipe(left)">
                                      <p:cBhvr>
                                        <p:cTn id="353" dur="500"/>
                                        <p:tgtEl>
                                          <p:spTgt spid="138"/>
                                        </p:tgtEl>
                                      </p:cBhvr>
                                    </p:animEffect>
                                  </p:childTnLst>
                                </p:cTn>
                              </p:par>
                              <p:par>
                                <p:cTn id="354" presetID="22" presetClass="entr" presetSubtype="8" fill="hold" grpId="0" nodeType="withEffect">
                                  <p:stCondLst>
                                    <p:cond delay="0"/>
                                  </p:stCondLst>
                                  <p:childTnLst>
                                    <p:set>
                                      <p:cBhvr>
                                        <p:cTn id="355" dur="1" fill="hold">
                                          <p:stCondLst>
                                            <p:cond delay="0"/>
                                          </p:stCondLst>
                                        </p:cTn>
                                        <p:tgtEl>
                                          <p:spTgt spid="139"/>
                                        </p:tgtEl>
                                        <p:attrNameLst>
                                          <p:attrName>style.visibility</p:attrName>
                                        </p:attrNameLst>
                                      </p:cBhvr>
                                      <p:to>
                                        <p:strVal val="visible"/>
                                      </p:to>
                                    </p:set>
                                    <p:animEffect transition="in" filter="wipe(left)">
                                      <p:cBhvr>
                                        <p:cTn id="356" dur="500"/>
                                        <p:tgtEl>
                                          <p:spTgt spid="139"/>
                                        </p:tgtEl>
                                      </p:cBhvr>
                                    </p:animEffect>
                                  </p:childTnLst>
                                </p:cTn>
                              </p:par>
                            </p:childTnLst>
                          </p:cTn>
                        </p:par>
                        <p:par>
                          <p:cTn id="357" fill="hold">
                            <p:stCondLst>
                              <p:cond delay="4000"/>
                            </p:stCondLst>
                            <p:childTnLst>
                              <p:par>
                                <p:cTn id="358" presetID="47" presetClass="entr" presetSubtype="0" fill="hold" grpId="0" nodeType="afterEffect">
                                  <p:stCondLst>
                                    <p:cond delay="0"/>
                                  </p:stCondLst>
                                  <p:childTnLst>
                                    <p:set>
                                      <p:cBhvr>
                                        <p:cTn id="359" dur="1" fill="hold">
                                          <p:stCondLst>
                                            <p:cond delay="0"/>
                                          </p:stCondLst>
                                        </p:cTn>
                                        <p:tgtEl>
                                          <p:spTgt spid="140"/>
                                        </p:tgtEl>
                                        <p:attrNameLst>
                                          <p:attrName>style.visibility</p:attrName>
                                        </p:attrNameLst>
                                      </p:cBhvr>
                                      <p:to>
                                        <p:strVal val="visible"/>
                                      </p:to>
                                    </p:set>
                                    <p:animEffect transition="in" filter="fade">
                                      <p:cBhvr>
                                        <p:cTn id="360" dur="1000"/>
                                        <p:tgtEl>
                                          <p:spTgt spid="140"/>
                                        </p:tgtEl>
                                      </p:cBhvr>
                                    </p:animEffect>
                                    <p:anim calcmode="lin" valueType="num">
                                      <p:cBhvr>
                                        <p:cTn id="361" dur="1000" fill="hold"/>
                                        <p:tgtEl>
                                          <p:spTgt spid="140"/>
                                        </p:tgtEl>
                                        <p:attrNameLst>
                                          <p:attrName>ppt_x</p:attrName>
                                        </p:attrNameLst>
                                      </p:cBhvr>
                                      <p:tavLst>
                                        <p:tav tm="0">
                                          <p:val>
                                            <p:strVal val="#ppt_x"/>
                                          </p:val>
                                        </p:tav>
                                        <p:tav tm="100000">
                                          <p:val>
                                            <p:strVal val="#ppt_x"/>
                                          </p:val>
                                        </p:tav>
                                      </p:tavLst>
                                    </p:anim>
                                    <p:anim calcmode="lin" valueType="num">
                                      <p:cBhvr>
                                        <p:cTn id="362" dur="1000" fill="hold"/>
                                        <p:tgtEl>
                                          <p:spTgt spid="140"/>
                                        </p:tgtEl>
                                        <p:attrNameLst>
                                          <p:attrName>ppt_y</p:attrName>
                                        </p:attrNameLst>
                                      </p:cBhvr>
                                      <p:tavLst>
                                        <p:tav tm="0">
                                          <p:val>
                                            <p:strVal val="#ppt_y-.1"/>
                                          </p:val>
                                        </p:tav>
                                        <p:tav tm="100000">
                                          <p:val>
                                            <p:strVal val="#ppt_y"/>
                                          </p:val>
                                        </p:tav>
                                      </p:tavLst>
                                    </p:anim>
                                  </p:childTnLst>
                                </p:cTn>
                              </p:par>
                            </p:childTnLst>
                          </p:cTn>
                        </p:par>
                        <p:par>
                          <p:cTn id="363" fill="hold">
                            <p:stCondLst>
                              <p:cond delay="5000"/>
                            </p:stCondLst>
                            <p:childTnLst>
                              <p:par>
                                <p:cTn id="364" presetID="22" presetClass="entr" presetSubtype="8" fill="hold" nodeType="afterEffect">
                                  <p:stCondLst>
                                    <p:cond delay="0"/>
                                  </p:stCondLst>
                                  <p:childTnLst>
                                    <p:set>
                                      <p:cBhvr>
                                        <p:cTn id="365" dur="1" fill="hold">
                                          <p:stCondLst>
                                            <p:cond delay="0"/>
                                          </p:stCondLst>
                                        </p:cTn>
                                        <p:tgtEl>
                                          <p:spTgt spid="141"/>
                                        </p:tgtEl>
                                        <p:attrNameLst>
                                          <p:attrName>style.visibility</p:attrName>
                                        </p:attrNameLst>
                                      </p:cBhvr>
                                      <p:to>
                                        <p:strVal val="visible"/>
                                      </p:to>
                                    </p:set>
                                    <p:animEffect transition="in" filter="wipe(left)">
                                      <p:cBhvr>
                                        <p:cTn id="366" dur="500"/>
                                        <p:tgtEl>
                                          <p:spTgt spid="141"/>
                                        </p:tgtEl>
                                      </p:cBhvr>
                                    </p:animEffect>
                                  </p:childTnLst>
                                </p:cTn>
                              </p:par>
                            </p:childTnLst>
                          </p:cTn>
                        </p:par>
                        <p:par>
                          <p:cTn id="367" fill="hold">
                            <p:stCondLst>
                              <p:cond delay="5500"/>
                            </p:stCondLst>
                            <p:childTnLst>
                              <p:par>
                                <p:cTn id="368" presetID="22" presetClass="entr" presetSubtype="8" fill="hold" grpId="0" nodeType="afterEffect">
                                  <p:stCondLst>
                                    <p:cond delay="0"/>
                                  </p:stCondLst>
                                  <p:childTnLst>
                                    <p:set>
                                      <p:cBhvr>
                                        <p:cTn id="369" dur="1" fill="hold">
                                          <p:stCondLst>
                                            <p:cond delay="0"/>
                                          </p:stCondLst>
                                        </p:cTn>
                                        <p:tgtEl>
                                          <p:spTgt spid="142"/>
                                        </p:tgtEl>
                                        <p:attrNameLst>
                                          <p:attrName>style.visibility</p:attrName>
                                        </p:attrNameLst>
                                      </p:cBhvr>
                                      <p:to>
                                        <p:strVal val="visible"/>
                                      </p:to>
                                    </p:set>
                                    <p:animEffect transition="in" filter="wipe(left)">
                                      <p:cBhvr>
                                        <p:cTn id="370" dur="500"/>
                                        <p:tgtEl>
                                          <p:spTgt spid="142"/>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43"/>
                                        </p:tgtEl>
                                        <p:attrNameLst>
                                          <p:attrName>style.visibility</p:attrName>
                                        </p:attrNameLst>
                                      </p:cBhvr>
                                      <p:to>
                                        <p:strVal val="visible"/>
                                      </p:to>
                                    </p:set>
                                    <p:animEffect transition="in" filter="wipe(left)">
                                      <p:cBhvr>
                                        <p:cTn id="373" dur="500"/>
                                        <p:tgtEl>
                                          <p:spTgt spid="143"/>
                                        </p:tgtEl>
                                      </p:cBhvr>
                                    </p:animEffect>
                                  </p:childTnLst>
                                </p:cTn>
                              </p:par>
                            </p:childTnLst>
                          </p:cTn>
                        </p:par>
                        <p:par>
                          <p:cTn id="374" fill="hold">
                            <p:stCondLst>
                              <p:cond delay="6000"/>
                            </p:stCondLst>
                            <p:childTnLst>
                              <p:par>
                                <p:cTn id="375" presetID="47" presetClass="entr" presetSubtype="0" fill="hold" grpId="0" nodeType="afterEffect">
                                  <p:stCondLst>
                                    <p:cond delay="0"/>
                                  </p:stCondLst>
                                  <p:childTnLst>
                                    <p:set>
                                      <p:cBhvr>
                                        <p:cTn id="376" dur="1" fill="hold">
                                          <p:stCondLst>
                                            <p:cond delay="0"/>
                                          </p:stCondLst>
                                        </p:cTn>
                                        <p:tgtEl>
                                          <p:spTgt spid="144"/>
                                        </p:tgtEl>
                                        <p:attrNameLst>
                                          <p:attrName>style.visibility</p:attrName>
                                        </p:attrNameLst>
                                      </p:cBhvr>
                                      <p:to>
                                        <p:strVal val="visible"/>
                                      </p:to>
                                    </p:set>
                                    <p:animEffect transition="in" filter="fade">
                                      <p:cBhvr>
                                        <p:cTn id="377" dur="1000"/>
                                        <p:tgtEl>
                                          <p:spTgt spid="144"/>
                                        </p:tgtEl>
                                      </p:cBhvr>
                                    </p:animEffect>
                                    <p:anim calcmode="lin" valueType="num">
                                      <p:cBhvr>
                                        <p:cTn id="378" dur="1000" fill="hold"/>
                                        <p:tgtEl>
                                          <p:spTgt spid="144"/>
                                        </p:tgtEl>
                                        <p:attrNameLst>
                                          <p:attrName>ppt_x</p:attrName>
                                        </p:attrNameLst>
                                      </p:cBhvr>
                                      <p:tavLst>
                                        <p:tav tm="0">
                                          <p:val>
                                            <p:strVal val="#ppt_x"/>
                                          </p:val>
                                        </p:tav>
                                        <p:tav tm="100000">
                                          <p:val>
                                            <p:strVal val="#ppt_x"/>
                                          </p:val>
                                        </p:tav>
                                      </p:tavLst>
                                    </p:anim>
                                    <p:anim calcmode="lin" valueType="num">
                                      <p:cBhvr>
                                        <p:cTn id="379" dur="1000" fill="hold"/>
                                        <p:tgtEl>
                                          <p:spTgt spid="144"/>
                                        </p:tgtEl>
                                        <p:attrNameLst>
                                          <p:attrName>ppt_y</p:attrName>
                                        </p:attrNameLst>
                                      </p:cBhvr>
                                      <p:tavLst>
                                        <p:tav tm="0">
                                          <p:val>
                                            <p:strVal val="#ppt_y-.1"/>
                                          </p:val>
                                        </p:tav>
                                        <p:tav tm="100000">
                                          <p:val>
                                            <p:strVal val="#ppt_y"/>
                                          </p:val>
                                        </p:tav>
                                      </p:tavLst>
                                    </p:anim>
                                  </p:childTnLst>
                                </p:cTn>
                              </p:par>
                            </p:childTnLst>
                          </p:cTn>
                        </p:par>
                        <p:par>
                          <p:cTn id="380" fill="hold">
                            <p:stCondLst>
                              <p:cond delay="7000"/>
                            </p:stCondLst>
                            <p:childTnLst>
                              <p:par>
                                <p:cTn id="381" presetID="22" presetClass="entr" presetSubtype="8" fill="hold" nodeType="afterEffect">
                                  <p:stCondLst>
                                    <p:cond delay="0"/>
                                  </p:stCondLst>
                                  <p:childTnLst>
                                    <p:set>
                                      <p:cBhvr>
                                        <p:cTn id="382" dur="1" fill="hold">
                                          <p:stCondLst>
                                            <p:cond delay="0"/>
                                          </p:stCondLst>
                                        </p:cTn>
                                        <p:tgtEl>
                                          <p:spTgt spid="145"/>
                                        </p:tgtEl>
                                        <p:attrNameLst>
                                          <p:attrName>style.visibility</p:attrName>
                                        </p:attrNameLst>
                                      </p:cBhvr>
                                      <p:to>
                                        <p:strVal val="visible"/>
                                      </p:to>
                                    </p:set>
                                    <p:animEffect transition="in" filter="wipe(left)">
                                      <p:cBhvr>
                                        <p:cTn id="383" dur="500"/>
                                        <p:tgtEl>
                                          <p:spTgt spid="145"/>
                                        </p:tgtEl>
                                      </p:cBhvr>
                                    </p:animEffect>
                                  </p:childTnLst>
                                </p:cTn>
                              </p:par>
                            </p:childTnLst>
                          </p:cTn>
                        </p:par>
                        <p:par>
                          <p:cTn id="384" fill="hold">
                            <p:stCondLst>
                              <p:cond delay="7500"/>
                            </p:stCondLst>
                            <p:childTnLst>
                              <p:par>
                                <p:cTn id="385" presetID="22" presetClass="entr" presetSubtype="8" fill="hold" grpId="0" nodeType="afterEffect">
                                  <p:stCondLst>
                                    <p:cond delay="0"/>
                                  </p:stCondLst>
                                  <p:childTnLst>
                                    <p:set>
                                      <p:cBhvr>
                                        <p:cTn id="386" dur="1" fill="hold">
                                          <p:stCondLst>
                                            <p:cond delay="0"/>
                                          </p:stCondLst>
                                        </p:cTn>
                                        <p:tgtEl>
                                          <p:spTgt spid="146"/>
                                        </p:tgtEl>
                                        <p:attrNameLst>
                                          <p:attrName>style.visibility</p:attrName>
                                        </p:attrNameLst>
                                      </p:cBhvr>
                                      <p:to>
                                        <p:strVal val="visible"/>
                                      </p:to>
                                    </p:set>
                                    <p:animEffect transition="in" filter="wipe(left)">
                                      <p:cBhvr>
                                        <p:cTn id="387" dur="500"/>
                                        <p:tgtEl>
                                          <p:spTgt spid="146"/>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147"/>
                                        </p:tgtEl>
                                        <p:attrNameLst>
                                          <p:attrName>style.visibility</p:attrName>
                                        </p:attrNameLst>
                                      </p:cBhvr>
                                      <p:to>
                                        <p:strVal val="visible"/>
                                      </p:to>
                                    </p:set>
                                    <p:animEffect transition="in" filter="wipe(left)">
                                      <p:cBhvr>
                                        <p:cTn id="390"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3778109"/>
            <a:ext cx="9143244" cy="1365391"/>
          </a:xfrm>
          <a:prstGeom prst="rect">
            <a:avLst/>
          </a:prstGeom>
        </p:spPr>
      </p:pic>
      <p:sp>
        <p:nvSpPr>
          <p:cNvPr id="38" name="Rectangle 5"/>
          <p:cNvSpPr>
            <a:spLocks noChangeArrowheads="1"/>
          </p:cNvSpPr>
          <p:nvPr/>
        </p:nvSpPr>
        <p:spPr bwMode="auto">
          <a:xfrm>
            <a:off x="2647455" y="1178841"/>
            <a:ext cx="747810" cy="897523"/>
          </a:xfrm>
          <a:prstGeom prst="roundRect">
            <a:avLst/>
          </a:pr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sp>
        <p:nvSpPr>
          <p:cNvPr id="39" name="Freeform 6"/>
          <p:cNvSpPr>
            <a:spLocks/>
          </p:cNvSpPr>
          <p:nvPr/>
        </p:nvSpPr>
        <p:spPr bwMode="auto">
          <a:xfrm>
            <a:off x="2752244" y="1259288"/>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40" name="Freeform 7"/>
          <p:cNvSpPr>
            <a:spLocks noEditPoints="1"/>
          </p:cNvSpPr>
          <p:nvPr/>
        </p:nvSpPr>
        <p:spPr bwMode="auto">
          <a:xfrm>
            <a:off x="3464330" y="1794251"/>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1" name="Freeform 8"/>
          <p:cNvSpPr>
            <a:spLocks noEditPoints="1"/>
          </p:cNvSpPr>
          <p:nvPr/>
        </p:nvSpPr>
        <p:spPr bwMode="auto">
          <a:xfrm>
            <a:off x="3528632" y="1244310"/>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2" name="Freeform 10"/>
          <p:cNvSpPr>
            <a:spLocks/>
          </p:cNvSpPr>
          <p:nvPr/>
        </p:nvSpPr>
        <p:spPr bwMode="auto">
          <a:xfrm>
            <a:off x="2647455" y="242446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43" name="组合 58"/>
          <p:cNvGrpSpPr>
            <a:grpSpLocks/>
          </p:cNvGrpSpPr>
          <p:nvPr/>
        </p:nvGrpSpPr>
        <p:grpSpPr bwMode="auto">
          <a:xfrm>
            <a:off x="2724854" y="2466125"/>
            <a:ext cx="377478" cy="415498"/>
            <a:chOff x="0" y="0"/>
            <a:chExt cx="588963" cy="648258"/>
          </a:xfrm>
        </p:grpSpPr>
        <p:sp>
          <p:nvSpPr>
            <p:cNvPr id="44"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45" name="TextBox 60"/>
            <p:cNvSpPr txBox="1">
              <a:spLocks noChangeArrowheads="1"/>
            </p:cNvSpPr>
            <p:nvPr/>
          </p:nvSpPr>
          <p:spPr bwMode="auto">
            <a:xfrm>
              <a:off x="59482" y="0"/>
              <a:ext cx="520730"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dirty="0" smtClean="0">
                  <a:solidFill>
                    <a:srgbClr val="C00000"/>
                  </a:solidFill>
                  <a:latin typeface="+mn-lt"/>
                  <a:ea typeface="+mn-ea"/>
                  <a:cs typeface="+mn-ea"/>
                  <a:sym typeface="+mn-lt"/>
                </a:rPr>
                <a:t>2</a:t>
              </a:r>
              <a:endParaRPr lang="zh-CN" altLang="en-US" sz="2100" b="1" kern="0" dirty="0">
                <a:solidFill>
                  <a:srgbClr val="C00000"/>
                </a:solidFill>
                <a:latin typeface="+mn-lt"/>
                <a:ea typeface="+mn-ea"/>
                <a:cs typeface="+mn-ea"/>
                <a:sym typeface="+mn-lt"/>
              </a:endParaRPr>
            </a:p>
          </p:txBody>
        </p:sp>
      </p:grpSp>
      <p:sp>
        <p:nvSpPr>
          <p:cNvPr id="46" name="TextBox 91"/>
          <p:cNvSpPr txBox="1">
            <a:spLocks noChangeArrowheads="1"/>
          </p:cNvSpPr>
          <p:nvPr/>
        </p:nvSpPr>
        <p:spPr bwMode="auto">
          <a:xfrm>
            <a:off x="3133966" y="240902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kern="0" dirty="0">
                <a:solidFill>
                  <a:srgbClr val="FFFFFF"/>
                </a:solidFill>
                <a:latin typeface="+mn-lt"/>
                <a:ea typeface="+mn-ea"/>
                <a:cs typeface="+mn-ea"/>
                <a:sym typeface="+mn-lt"/>
              </a:rPr>
              <a:t>单击此处添加标题</a:t>
            </a:r>
          </a:p>
        </p:txBody>
      </p:sp>
    </p:spTree>
    <p:extLst>
      <p:ext uri="{BB962C8B-B14F-4D97-AF65-F5344CB8AC3E}">
        <p14:creationId xmlns:p14="http://schemas.microsoft.com/office/powerpoint/2010/main" val="387076854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00" fill="hold"/>
                                        <p:tgtEl>
                                          <p:spTgt spid="38"/>
                                        </p:tgtEl>
                                        <p:attrNameLst>
                                          <p:attrName>ppt_w</p:attrName>
                                        </p:attrNameLst>
                                      </p:cBhvr>
                                      <p:tavLst>
                                        <p:tav tm="0">
                                          <p:val>
                                            <p:fltVal val="0"/>
                                          </p:val>
                                        </p:tav>
                                        <p:tav tm="100000">
                                          <p:val>
                                            <p:strVal val="#ppt_w"/>
                                          </p:val>
                                        </p:tav>
                                      </p:tavLst>
                                    </p:anim>
                                    <p:anim calcmode="lin" valueType="num">
                                      <p:cBhvr>
                                        <p:cTn id="8" dur="300" fill="hold"/>
                                        <p:tgtEl>
                                          <p:spTgt spid="38"/>
                                        </p:tgtEl>
                                        <p:attrNameLst>
                                          <p:attrName>ppt_h</p:attrName>
                                        </p:attrNameLst>
                                      </p:cBhvr>
                                      <p:tavLst>
                                        <p:tav tm="0">
                                          <p:val>
                                            <p:fltVal val="0"/>
                                          </p:val>
                                        </p:tav>
                                        <p:tav tm="100000">
                                          <p:val>
                                            <p:strVal val="#ppt_h"/>
                                          </p:val>
                                        </p:tav>
                                      </p:tavLst>
                                    </p:anim>
                                    <p:anim calcmode="lin" valueType="num">
                                      <p:cBhvr>
                                        <p:cTn id="9" dur="300" fill="hold"/>
                                        <p:tgtEl>
                                          <p:spTgt spid="38"/>
                                        </p:tgtEl>
                                        <p:attrNameLst>
                                          <p:attrName>style.rotation</p:attrName>
                                        </p:attrNameLst>
                                      </p:cBhvr>
                                      <p:tavLst>
                                        <p:tav tm="0">
                                          <p:val>
                                            <p:fltVal val="90"/>
                                          </p:val>
                                        </p:tav>
                                        <p:tav tm="100000">
                                          <p:val>
                                            <p:fltVal val="0"/>
                                          </p:val>
                                        </p:tav>
                                      </p:tavLst>
                                    </p:anim>
                                    <p:animEffect transition="in" filter="fade">
                                      <p:cBhvr>
                                        <p:cTn id="10" dur="300"/>
                                        <p:tgtEl>
                                          <p:spTgt spid="38"/>
                                        </p:tgtEl>
                                      </p:cBhvr>
                                    </p:animEffect>
                                  </p:childTnLst>
                                </p:cTn>
                              </p:par>
                            </p:childTnLst>
                          </p:cTn>
                        </p:par>
                        <p:par>
                          <p:cTn id="11" fill="hold">
                            <p:stCondLst>
                              <p:cond delay="300"/>
                            </p:stCondLst>
                            <p:childTnLst>
                              <p:par>
                                <p:cTn id="12" presetID="42" presetClass="entr" presetSubtype="0"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400"/>
                                        <p:tgtEl>
                                          <p:spTgt spid="39"/>
                                        </p:tgtEl>
                                      </p:cBhvr>
                                    </p:animEffect>
                                    <p:anim calcmode="lin" valueType="num">
                                      <p:cBhvr>
                                        <p:cTn id="15" dur="400" fill="hold"/>
                                        <p:tgtEl>
                                          <p:spTgt spid="39"/>
                                        </p:tgtEl>
                                        <p:attrNameLst>
                                          <p:attrName>ppt_x</p:attrName>
                                        </p:attrNameLst>
                                      </p:cBhvr>
                                      <p:tavLst>
                                        <p:tav tm="0">
                                          <p:val>
                                            <p:strVal val="#ppt_x"/>
                                          </p:val>
                                        </p:tav>
                                        <p:tav tm="100000">
                                          <p:val>
                                            <p:strVal val="#ppt_x"/>
                                          </p:val>
                                        </p:tav>
                                      </p:tavLst>
                                    </p:anim>
                                    <p:anim calcmode="lin" valueType="num">
                                      <p:cBhvr>
                                        <p:cTn id="16" dur="400" fill="hold"/>
                                        <p:tgtEl>
                                          <p:spTgt spid="39"/>
                                        </p:tgtEl>
                                        <p:attrNameLst>
                                          <p:attrName>ppt_y</p:attrName>
                                        </p:attrNameLst>
                                      </p:cBhvr>
                                      <p:tavLst>
                                        <p:tav tm="0">
                                          <p:val>
                                            <p:strVal val="#ppt_y+.1"/>
                                          </p:val>
                                        </p:tav>
                                        <p:tav tm="100000">
                                          <p:val>
                                            <p:strVal val="#ppt_y"/>
                                          </p:val>
                                        </p:tav>
                                      </p:tavLst>
                                    </p:anim>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12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1700"/>
                            </p:stCondLst>
                            <p:childTnLst>
                              <p:par>
                                <p:cTn id="29" presetID="52" presetClass="entr" presetSubtype="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Scale>
                                      <p:cBhvr>
                                        <p:cTn id="31"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2" dur="1000" decel="50000" fill="hold">
                                          <p:stCondLst>
                                            <p:cond delay="0"/>
                                          </p:stCondLst>
                                        </p:cTn>
                                        <p:tgtEl>
                                          <p:spTgt spid="43"/>
                                        </p:tgtEl>
                                        <p:attrNameLst>
                                          <p:attrName>ppt_x,ppt_y</p:attrName>
                                        </p:attrNameLst>
                                      </p:cBhvr>
                                      <p:rCtr x="0" y="0"/>
                                    </p:animMotion>
                                    <p:animEffect transition="in" filter="fade">
                                      <p:cBhvr>
                                        <p:cTn id="33" dur="1000"/>
                                        <p:tgtEl>
                                          <p:spTgt spid="43"/>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3200"/>
                            </p:stCondLst>
                            <p:childTnLst>
                              <p:par>
                                <p:cTn id="39" presetID="10" presetClass="entr" presetSubtype="0" fill="hold" grpId="1"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utoUpdateAnimBg="0"/>
      <p:bldP spid="38" grpId="1" animBg="1"/>
      <p:bldP spid="39" grpId="0" animBg="1"/>
      <p:bldP spid="39" grpId="1" animBg="1"/>
      <p:bldP spid="40" grpId="0" animBg="1"/>
      <p:bldP spid="40" grpId="1" animBg="1"/>
      <p:bldP spid="41" grpId="0" animBg="1"/>
      <p:bldP spid="41" grpId="1" animBg="1"/>
      <p:bldP spid="42" grpId="0" animBg="1"/>
      <p:bldP spid="46"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6113" y="934691"/>
            <a:ext cx="1511103" cy="1511103"/>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23" name="组合 22"/>
          <p:cNvGrpSpPr/>
          <p:nvPr/>
        </p:nvGrpSpPr>
        <p:grpSpPr>
          <a:xfrm>
            <a:off x="6299742" y="934691"/>
            <a:ext cx="1512168" cy="1511103"/>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26" name="组合 25"/>
          <p:cNvGrpSpPr/>
          <p:nvPr/>
        </p:nvGrpSpPr>
        <p:grpSpPr>
          <a:xfrm>
            <a:off x="1375219" y="934691"/>
            <a:ext cx="1512168" cy="1511103"/>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sp>
        <p:nvSpPr>
          <p:cNvPr id="29" name="Freeform 12"/>
          <p:cNvSpPr>
            <a:spLocks/>
          </p:cNvSpPr>
          <p:nvPr/>
        </p:nvSpPr>
        <p:spPr bwMode="auto">
          <a:xfrm>
            <a:off x="316246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40" name="Freeform 13"/>
          <p:cNvSpPr>
            <a:spLocks/>
          </p:cNvSpPr>
          <p:nvPr/>
        </p:nvSpPr>
        <p:spPr bwMode="auto">
          <a:xfrm>
            <a:off x="565183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41" name="矩形 83"/>
          <p:cNvSpPr>
            <a:spLocks noChangeArrowheads="1"/>
          </p:cNvSpPr>
          <p:nvPr/>
        </p:nvSpPr>
        <p:spPr bwMode="auto">
          <a:xfrm>
            <a:off x="1163974" y="3262699"/>
            <a:ext cx="6791481" cy="1440597"/>
          </a:xfrm>
          <a:prstGeom prst="rect">
            <a:avLst/>
          </a:prstGeom>
          <a:solidFill>
            <a:srgbClr val="F2F2F2"/>
          </a:solidFill>
          <a:ln w="9525" cmpd="sng">
            <a:solidFill>
              <a:srgbClr val="55735B"/>
            </a:solidFill>
            <a:miter lim="800000"/>
            <a:headEnd/>
            <a:tailEnd/>
          </a:ln>
        </p:spPr>
        <p:txBody>
          <a:bodyPr/>
          <a:lstStyle/>
          <a:p>
            <a:endParaRPr lang="zh-CN" altLang="en-US" sz="1012"/>
          </a:p>
        </p:txBody>
      </p:sp>
      <p:sp>
        <p:nvSpPr>
          <p:cNvPr id="44" name="TextBox 84"/>
          <p:cNvSpPr txBox="1">
            <a:spLocks noChangeArrowheads="1"/>
          </p:cNvSpPr>
          <p:nvPr/>
        </p:nvSpPr>
        <p:spPr bwMode="auto">
          <a:xfrm>
            <a:off x="1343651" y="3387939"/>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45" name="Freeform 12"/>
          <p:cNvSpPr>
            <a:spLocks/>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46" name="Freeform 12"/>
          <p:cNvSpPr>
            <a:spLocks/>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47" name="TextBox 46"/>
          <p:cNvSpPr txBox="1"/>
          <p:nvPr/>
        </p:nvSpPr>
        <p:spPr>
          <a:xfrm>
            <a:off x="1484446"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线下门店</a:t>
            </a:r>
          </a:p>
        </p:txBody>
      </p:sp>
      <p:sp>
        <p:nvSpPr>
          <p:cNvPr id="48" name="TextBox 47"/>
          <p:cNvSpPr txBox="1"/>
          <p:nvPr/>
        </p:nvSpPr>
        <p:spPr>
          <a:xfrm>
            <a:off x="3920384"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手机</a:t>
            </a:r>
            <a:r>
              <a:rPr lang="en-US" altLang="zh-CN" sz="1500" b="1" dirty="0">
                <a:solidFill>
                  <a:srgbClr val="C00000"/>
                </a:solidFill>
                <a:latin typeface="微软雅黑" panose="020B0503020204020204" pitchFamily="34" charset="-122"/>
                <a:ea typeface="微软雅黑" panose="020B0503020204020204" pitchFamily="34" charset="-122"/>
              </a:rPr>
              <a:t>APP</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475296"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电脑客户端</a:t>
            </a:r>
          </a:p>
        </p:txBody>
      </p:sp>
      <p:sp>
        <p:nvSpPr>
          <p:cNvPr id="50"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我们怎么做</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196862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2430624" y="2008732"/>
            <a:ext cx="623725" cy="622534"/>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043772" y="1113615"/>
            <a:ext cx="623725" cy="623725"/>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2430624" y="3100250"/>
            <a:ext cx="623725" cy="623725"/>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043772" y="3995367"/>
            <a:ext cx="623725" cy="622534"/>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658245" y="2209895"/>
            <a:ext cx="1454565" cy="145456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88" name="TextBox 87"/>
            <p:cNvSpPr txBox="1"/>
            <p:nvPr/>
          </p:nvSpPr>
          <p:spPr>
            <a:xfrm>
              <a:off x="1078684" y="3193087"/>
              <a:ext cx="1538332" cy="1477370"/>
            </a:xfrm>
            <a:prstGeom prst="rect">
              <a:avLst/>
            </a:prstGeom>
            <a:noFill/>
          </p:spPr>
          <p:txBody>
            <a:bodyPr wrap="square" rtlCol="0">
              <a:spAutoFit/>
            </a:bodyPr>
            <a:lstStyle/>
            <a:p>
              <a:pPr algn="ctr"/>
              <a:r>
                <a:rPr lang="zh-CN" altLang="en-US" sz="3299" b="1" dirty="0">
                  <a:solidFill>
                    <a:schemeClr val="bg1"/>
                  </a:solidFill>
                  <a:latin typeface="微软雅黑" panose="020B0503020204020204" pitchFamily="34" charset="-122"/>
                  <a:ea typeface="微软雅黑" panose="020B0503020204020204" pitchFamily="34" charset="-122"/>
                </a:rPr>
                <a:t>网络营销</a:t>
              </a:r>
            </a:p>
          </p:txBody>
        </p:sp>
      </p:grpSp>
      <p:sp>
        <p:nvSpPr>
          <p:cNvPr id="89" name="TextBox 88"/>
          <p:cNvSpPr txBox="1"/>
          <p:nvPr/>
        </p:nvSpPr>
        <p:spPr>
          <a:xfrm>
            <a:off x="2682878" y="945025"/>
            <a:ext cx="1497619" cy="248081"/>
          </a:xfrm>
          <a:prstGeom prst="rect">
            <a:avLst/>
          </a:prstGeom>
          <a:noFill/>
        </p:spPr>
        <p:txBody>
          <a:bodyPr wrap="square" rtlCol="0">
            <a:spAutoFit/>
          </a:bodyPr>
          <a:lstStyle/>
          <a:p>
            <a:r>
              <a:rPr lang="en-US" altLang="zh-CN" sz="1012" b="1" dirty="0">
                <a:solidFill>
                  <a:srgbClr val="2C3637"/>
                </a:solidFill>
                <a:latin typeface="微软雅黑" panose="020B0503020204020204" pitchFamily="34" charset="-122"/>
                <a:ea typeface="微软雅黑" panose="020B0503020204020204" pitchFamily="34" charset="-122"/>
              </a:rPr>
              <a:t>QQ</a:t>
            </a:r>
            <a:r>
              <a:rPr lang="zh-CN" altLang="en-US" sz="1012" b="1" dirty="0">
                <a:solidFill>
                  <a:srgbClr val="2C3637"/>
                </a:solidFill>
                <a:latin typeface="微软雅黑" panose="020B0503020204020204" pitchFamily="34" charset="-122"/>
                <a:ea typeface="微软雅黑" panose="020B0503020204020204" pitchFamily="34" charset="-122"/>
              </a:rPr>
              <a:t>空间</a:t>
            </a:r>
          </a:p>
        </p:txBody>
      </p:sp>
      <p:sp>
        <p:nvSpPr>
          <p:cNvPr id="90" name="TextBox 89"/>
          <p:cNvSpPr txBox="1"/>
          <p:nvPr/>
        </p:nvSpPr>
        <p:spPr>
          <a:xfrm>
            <a:off x="2729669" y="1213718"/>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91" name="TextBox 90"/>
          <p:cNvSpPr txBox="1"/>
          <p:nvPr/>
        </p:nvSpPr>
        <p:spPr>
          <a:xfrm>
            <a:off x="2682878" y="4022566"/>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本地论坛社区</a:t>
            </a:r>
          </a:p>
        </p:txBody>
      </p:sp>
      <p:sp>
        <p:nvSpPr>
          <p:cNvPr id="92" name="TextBox 91"/>
          <p:cNvSpPr txBox="1"/>
          <p:nvPr/>
        </p:nvSpPr>
        <p:spPr>
          <a:xfrm>
            <a:off x="2729669" y="4252965"/>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93" name="TextBox 92"/>
          <p:cNvSpPr txBox="1"/>
          <p:nvPr/>
        </p:nvSpPr>
        <p:spPr>
          <a:xfrm>
            <a:off x="3061504" y="2949694"/>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微博营销</a:t>
            </a:r>
          </a:p>
        </p:txBody>
      </p:sp>
      <p:sp>
        <p:nvSpPr>
          <p:cNvPr id="94" name="TextBox 93"/>
          <p:cNvSpPr txBox="1"/>
          <p:nvPr/>
        </p:nvSpPr>
        <p:spPr>
          <a:xfrm>
            <a:off x="3108296" y="3180094"/>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95" name="TextBox 94"/>
          <p:cNvSpPr txBox="1"/>
          <p:nvPr/>
        </p:nvSpPr>
        <p:spPr>
          <a:xfrm>
            <a:off x="3061504" y="1875213"/>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微信营销</a:t>
            </a:r>
          </a:p>
        </p:txBody>
      </p:sp>
      <p:sp>
        <p:nvSpPr>
          <p:cNvPr id="96" name="TextBox 95"/>
          <p:cNvSpPr txBox="1"/>
          <p:nvPr/>
        </p:nvSpPr>
        <p:spPr>
          <a:xfrm>
            <a:off x="3108296" y="2105612"/>
            <a:ext cx="5512425" cy="461665"/>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30979645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3940175" y="1371807"/>
            <a:ext cx="1295807" cy="1295807"/>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3940175" y="1913438"/>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rgbClr val="2C3637"/>
                </a:solidFill>
                <a:latin typeface="微软雅黑" panose="020B0503020204020204" pitchFamily="34" charset="-122"/>
                <a:ea typeface="微软雅黑" panose="020B0503020204020204" pitchFamily="34" charset="-122"/>
              </a:rPr>
              <a:t>融资用途</a:t>
            </a:r>
          </a:p>
        </p:txBody>
      </p:sp>
      <p:sp>
        <p:nvSpPr>
          <p:cNvPr id="22" name="椭圆 21"/>
          <p:cNvSpPr/>
          <p:nvPr/>
        </p:nvSpPr>
        <p:spPr>
          <a:xfrm>
            <a:off x="3738267" y="1169899"/>
            <a:ext cx="1699625" cy="1699625"/>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3" name="弧形 22"/>
          <p:cNvSpPr/>
          <p:nvPr/>
        </p:nvSpPr>
        <p:spPr>
          <a:xfrm rot="1419601">
            <a:off x="3740345" y="1170811"/>
            <a:ext cx="1697799" cy="1697799"/>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p>
        </p:txBody>
      </p:sp>
      <p:sp>
        <p:nvSpPr>
          <p:cNvPr id="24" name="弧形 23"/>
          <p:cNvSpPr/>
          <p:nvPr/>
        </p:nvSpPr>
        <p:spPr>
          <a:xfrm rot="6836891">
            <a:off x="3740345" y="1168628"/>
            <a:ext cx="1697799" cy="1697799"/>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p>
        </p:txBody>
      </p:sp>
      <p:sp>
        <p:nvSpPr>
          <p:cNvPr id="25" name="弧形 24"/>
          <p:cNvSpPr/>
          <p:nvPr/>
        </p:nvSpPr>
        <p:spPr>
          <a:xfrm rot="10285779">
            <a:off x="3732955" y="1170812"/>
            <a:ext cx="1697799" cy="1697799"/>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3600145" y="1605256"/>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50</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5219903" y="1709818"/>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25</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5003935" y="2469127"/>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15</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4194056" y="2685095"/>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10</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1353616"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50%</a:t>
            </a:r>
            <a:endParaRPr lang="zh-CN" altLang="en-US" sz="2999" dirty="0">
              <a:solidFill>
                <a:srgbClr val="2C3637"/>
              </a:solidFill>
              <a:latin typeface="Impact MT Std" pitchFamily="34" charset="0"/>
            </a:endParaRPr>
          </a:p>
        </p:txBody>
      </p:sp>
      <p:sp>
        <p:nvSpPr>
          <p:cNvPr id="41" name="标题 11"/>
          <p:cNvSpPr txBox="1">
            <a:spLocks/>
          </p:cNvSpPr>
          <p:nvPr/>
        </p:nvSpPr>
        <p:spPr>
          <a:xfrm>
            <a:off x="182267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4" name="标题 11"/>
          <p:cNvSpPr txBox="1">
            <a:spLocks/>
          </p:cNvSpPr>
          <p:nvPr/>
        </p:nvSpPr>
        <p:spPr>
          <a:xfrm>
            <a:off x="1822671" y="1113097"/>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人员编制</a:t>
            </a:r>
          </a:p>
        </p:txBody>
      </p:sp>
      <p:sp>
        <p:nvSpPr>
          <p:cNvPr id="45" name="标题 11"/>
          <p:cNvSpPr txBox="1">
            <a:spLocks/>
          </p:cNvSpPr>
          <p:nvPr/>
        </p:nvSpPr>
        <p:spPr>
          <a:xfrm>
            <a:off x="1353616"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10%</a:t>
            </a:r>
            <a:endParaRPr lang="zh-CN" altLang="en-US" sz="2999" dirty="0">
              <a:solidFill>
                <a:srgbClr val="2C3637"/>
              </a:solidFill>
              <a:latin typeface="Impact MT Std" pitchFamily="34" charset="0"/>
            </a:endParaRPr>
          </a:p>
        </p:txBody>
      </p:sp>
      <p:sp>
        <p:nvSpPr>
          <p:cNvPr id="46" name="标题 11"/>
          <p:cNvSpPr txBox="1">
            <a:spLocks/>
          </p:cNvSpPr>
          <p:nvPr/>
        </p:nvSpPr>
        <p:spPr>
          <a:xfrm>
            <a:off x="182267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7" name="标题 11"/>
          <p:cNvSpPr txBox="1">
            <a:spLocks/>
          </p:cNvSpPr>
          <p:nvPr/>
        </p:nvSpPr>
        <p:spPr>
          <a:xfrm>
            <a:off x="1822671" y="2088044"/>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硬件设施</a:t>
            </a:r>
          </a:p>
        </p:txBody>
      </p:sp>
      <p:sp>
        <p:nvSpPr>
          <p:cNvPr id="48" name="标题 11"/>
          <p:cNvSpPr txBox="1">
            <a:spLocks/>
          </p:cNvSpPr>
          <p:nvPr/>
        </p:nvSpPr>
        <p:spPr>
          <a:xfrm>
            <a:off x="5597847"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25%</a:t>
            </a:r>
            <a:endParaRPr lang="zh-CN" altLang="en-US" sz="2999" dirty="0">
              <a:solidFill>
                <a:srgbClr val="2C3637"/>
              </a:solidFill>
              <a:latin typeface="Impact MT Std" pitchFamily="34" charset="0"/>
            </a:endParaRPr>
          </a:p>
        </p:txBody>
      </p:sp>
      <p:sp>
        <p:nvSpPr>
          <p:cNvPr id="49" name="标题 11"/>
          <p:cNvSpPr txBox="1">
            <a:spLocks/>
          </p:cNvSpPr>
          <p:nvPr/>
        </p:nvSpPr>
        <p:spPr>
          <a:xfrm>
            <a:off x="606690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0" name="标题 11"/>
          <p:cNvSpPr txBox="1">
            <a:spLocks/>
          </p:cNvSpPr>
          <p:nvPr/>
        </p:nvSpPr>
        <p:spPr>
          <a:xfrm>
            <a:off x="6066902" y="111309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精神文明建设</a:t>
            </a:r>
          </a:p>
        </p:txBody>
      </p:sp>
      <p:sp>
        <p:nvSpPr>
          <p:cNvPr id="51" name="标题 11"/>
          <p:cNvSpPr txBox="1">
            <a:spLocks/>
          </p:cNvSpPr>
          <p:nvPr/>
        </p:nvSpPr>
        <p:spPr>
          <a:xfrm>
            <a:off x="5597847"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15%</a:t>
            </a:r>
            <a:endParaRPr lang="zh-CN" altLang="en-US" sz="2999" dirty="0">
              <a:solidFill>
                <a:srgbClr val="2C3637"/>
              </a:solidFill>
              <a:latin typeface="Impact MT Std" pitchFamily="34" charset="0"/>
            </a:endParaRPr>
          </a:p>
        </p:txBody>
      </p:sp>
      <p:sp>
        <p:nvSpPr>
          <p:cNvPr id="52" name="标题 11"/>
          <p:cNvSpPr txBox="1">
            <a:spLocks/>
          </p:cNvSpPr>
          <p:nvPr/>
        </p:nvSpPr>
        <p:spPr>
          <a:xfrm>
            <a:off x="606690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3" name="标题 11"/>
          <p:cNvSpPr txBox="1">
            <a:spLocks/>
          </p:cNvSpPr>
          <p:nvPr/>
        </p:nvSpPr>
        <p:spPr>
          <a:xfrm>
            <a:off x="6066902" y="208804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科研研发</a:t>
            </a:r>
          </a:p>
        </p:txBody>
      </p:sp>
      <p:sp>
        <p:nvSpPr>
          <p:cNvPr id="70" name="TextBox 69"/>
          <p:cNvSpPr txBox="1"/>
          <p:nvPr/>
        </p:nvSpPr>
        <p:spPr>
          <a:xfrm>
            <a:off x="1467464" y="381487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3783782" y="3488742"/>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56"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652841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1"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474188" y="1059976"/>
            <a:ext cx="685621" cy="685621"/>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sp>
        <p:nvSpPr>
          <p:cNvPr id="28"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41"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3488340" y="1761992"/>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48"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52"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54"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474188" y="2187968"/>
            <a:ext cx="685621" cy="685621"/>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grpSp>
        <p:nvGrpSpPr>
          <p:cNvPr id="64" name="Group 86"/>
          <p:cNvGrpSpPr/>
          <p:nvPr/>
        </p:nvGrpSpPr>
        <p:grpSpPr>
          <a:xfrm>
            <a:off x="1958991" y="2753127"/>
            <a:ext cx="685621" cy="685621"/>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grpSp>
        <p:nvGrpSpPr>
          <p:cNvPr id="67" name="Group 84"/>
          <p:cNvGrpSpPr/>
          <p:nvPr/>
        </p:nvGrpSpPr>
        <p:grpSpPr>
          <a:xfrm>
            <a:off x="1958991" y="1625135"/>
            <a:ext cx="685621" cy="685621"/>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sp>
        <p:nvSpPr>
          <p:cNvPr id="91" name="TextBox 90"/>
          <p:cNvSpPr txBox="1"/>
          <p:nvPr/>
        </p:nvSpPr>
        <p:spPr>
          <a:xfrm>
            <a:off x="1575447" y="408570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759573"/>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9376804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3778109"/>
            <a:ext cx="9143244" cy="1365391"/>
          </a:xfrm>
          <a:prstGeom prst="rect">
            <a:avLst/>
          </a:prstGeom>
        </p:spPr>
      </p:pic>
      <p:sp>
        <p:nvSpPr>
          <p:cNvPr id="6" name="Rectangle 5"/>
          <p:cNvSpPr>
            <a:spLocks noChangeArrowheads="1"/>
          </p:cNvSpPr>
          <p:nvPr/>
        </p:nvSpPr>
        <p:spPr bwMode="auto">
          <a:xfrm>
            <a:off x="862800" y="1968785"/>
            <a:ext cx="747810" cy="897523"/>
          </a:xfrm>
          <a:prstGeom prst="roundRect">
            <a:avLst/>
          </a:pr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sp>
        <p:nvSpPr>
          <p:cNvPr id="8" name="Freeform 6"/>
          <p:cNvSpPr>
            <a:spLocks/>
          </p:cNvSpPr>
          <p:nvPr/>
        </p:nvSpPr>
        <p:spPr bwMode="auto">
          <a:xfrm>
            <a:off x="967589" y="2049232"/>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9" name="Freeform 7"/>
          <p:cNvSpPr>
            <a:spLocks noEditPoints="1"/>
          </p:cNvSpPr>
          <p:nvPr/>
        </p:nvSpPr>
        <p:spPr bwMode="auto">
          <a:xfrm>
            <a:off x="1679675" y="2584195"/>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10" name="Freeform 8"/>
          <p:cNvSpPr>
            <a:spLocks noEditPoints="1"/>
          </p:cNvSpPr>
          <p:nvPr/>
        </p:nvSpPr>
        <p:spPr bwMode="auto">
          <a:xfrm>
            <a:off x="1743977" y="2034254"/>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11" name="Freeform 9"/>
          <p:cNvSpPr>
            <a:spLocks noEditPoints="1"/>
          </p:cNvSpPr>
          <p:nvPr/>
        </p:nvSpPr>
        <p:spPr bwMode="auto">
          <a:xfrm>
            <a:off x="3121387" y="877235"/>
            <a:ext cx="92011" cy="2759726"/>
          </a:xfrm>
          <a:custGeom>
            <a:avLst/>
            <a:gdLst>
              <a:gd name="T0" fmla="*/ 0 w 153"/>
              <a:gd name="T1" fmla="*/ 0 h 6522"/>
              <a:gd name="T2" fmla="*/ 46203 w 153"/>
              <a:gd name="T3" fmla="*/ 0 h 6522"/>
              <a:gd name="T4" fmla="*/ 46203 w 153"/>
              <a:gd name="T5" fmla="*/ 5040312 h 6522"/>
              <a:gd name="T6" fmla="*/ 0 w 153"/>
              <a:gd name="T7" fmla="*/ 5040312 h 6522"/>
              <a:gd name="T8" fmla="*/ 0 w 153"/>
              <a:gd name="T9" fmla="*/ 0 h 6522"/>
              <a:gd name="T10" fmla="*/ 99224 w 153"/>
              <a:gd name="T11" fmla="*/ 0 h 6522"/>
              <a:gd name="T12" fmla="*/ 115887 w 153"/>
              <a:gd name="T13" fmla="*/ 0 h 6522"/>
              <a:gd name="T14" fmla="*/ 115887 w 153"/>
              <a:gd name="T15" fmla="*/ 5040312 h 6522"/>
              <a:gd name="T16" fmla="*/ 99224 w 153"/>
              <a:gd name="T17" fmla="*/ 5040312 h 6522"/>
              <a:gd name="T18" fmla="*/ 99224 w 153"/>
              <a:gd name="T19" fmla="*/ 0 h 6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 h="6522">
                <a:moveTo>
                  <a:pt x="0" y="0"/>
                </a:moveTo>
                <a:lnTo>
                  <a:pt x="61" y="0"/>
                </a:lnTo>
                <a:lnTo>
                  <a:pt x="61" y="6522"/>
                </a:lnTo>
                <a:lnTo>
                  <a:pt x="0" y="6522"/>
                </a:lnTo>
                <a:lnTo>
                  <a:pt x="0" y="0"/>
                </a:lnTo>
                <a:close/>
                <a:moveTo>
                  <a:pt x="131" y="0"/>
                </a:moveTo>
                <a:lnTo>
                  <a:pt x="153" y="0"/>
                </a:lnTo>
                <a:lnTo>
                  <a:pt x="153" y="6522"/>
                </a:lnTo>
                <a:lnTo>
                  <a:pt x="131" y="6522"/>
                </a:lnTo>
                <a:lnTo>
                  <a:pt x="131" y="0"/>
                </a:lnTo>
                <a:close/>
              </a:path>
            </a:pathLst>
          </a:custGeom>
          <a:solidFill>
            <a:schemeClr val="bg1">
              <a:lumMod val="50000"/>
            </a:schemeClr>
          </a:solidFill>
          <a:ln>
            <a:noFill/>
          </a:ln>
        </p:spPr>
        <p:txBody>
          <a:bodyPr lIns="68571" tIns="34285" rIns="68571" bIns="34285"/>
          <a:lstStyle/>
          <a:p>
            <a:endParaRPr lang="zh-CN" altLang="en-US" kern="0">
              <a:solidFill>
                <a:srgbClr val="C00000"/>
              </a:solidFill>
              <a:cs typeface="+mn-ea"/>
              <a:sym typeface="+mn-lt"/>
            </a:endParaRPr>
          </a:p>
        </p:txBody>
      </p:sp>
      <p:sp>
        <p:nvSpPr>
          <p:cNvPr id="12" name="Freeform 10"/>
          <p:cNvSpPr>
            <a:spLocks/>
          </p:cNvSpPr>
          <p:nvPr/>
        </p:nvSpPr>
        <p:spPr bwMode="auto">
          <a:xfrm>
            <a:off x="3452425" y="997460"/>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13" name="组合 58"/>
          <p:cNvGrpSpPr>
            <a:grpSpLocks/>
          </p:cNvGrpSpPr>
          <p:nvPr/>
        </p:nvGrpSpPr>
        <p:grpSpPr bwMode="auto">
          <a:xfrm>
            <a:off x="3529824" y="1039122"/>
            <a:ext cx="377478" cy="415498"/>
            <a:chOff x="0" y="0"/>
            <a:chExt cx="588963" cy="648258"/>
          </a:xfrm>
        </p:grpSpPr>
        <p:sp>
          <p:nvSpPr>
            <p:cNvPr id="14"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15" name="TextBox 60"/>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rgbClr val="C00000"/>
                  </a:solidFill>
                  <a:latin typeface="+mn-lt"/>
                  <a:ea typeface="+mn-ea"/>
                  <a:cs typeface="+mn-ea"/>
                  <a:sym typeface="+mn-lt"/>
                </a:rPr>
                <a:t>1</a:t>
              </a:r>
              <a:endParaRPr lang="zh-CN" altLang="en-US" sz="2100" b="1" kern="0">
                <a:solidFill>
                  <a:srgbClr val="C00000"/>
                </a:solidFill>
                <a:latin typeface="+mn-lt"/>
                <a:ea typeface="+mn-ea"/>
                <a:cs typeface="+mn-ea"/>
                <a:sym typeface="+mn-lt"/>
              </a:endParaRPr>
            </a:p>
          </p:txBody>
        </p:sp>
      </p:grpSp>
      <p:sp>
        <p:nvSpPr>
          <p:cNvPr id="16" name="Freeform 10"/>
          <p:cNvSpPr>
            <a:spLocks/>
          </p:cNvSpPr>
          <p:nvPr/>
        </p:nvSpPr>
        <p:spPr bwMode="auto">
          <a:xfrm>
            <a:off x="3452425" y="172238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17" name="组合 62"/>
          <p:cNvGrpSpPr>
            <a:grpSpLocks/>
          </p:cNvGrpSpPr>
          <p:nvPr/>
        </p:nvGrpSpPr>
        <p:grpSpPr bwMode="auto">
          <a:xfrm>
            <a:off x="3529824" y="1764044"/>
            <a:ext cx="377478" cy="415498"/>
            <a:chOff x="0" y="0"/>
            <a:chExt cx="588963" cy="648257"/>
          </a:xfrm>
        </p:grpSpPr>
        <p:sp>
          <p:nvSpPr>
            <p:cNvPr id="18"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19" name="TextBox 64"/>
            <p:cNvSpPr txBox="1">
              <a:spLocks noChangeArrowheads="1"/>
            </p:cNvSpPr>
            <p:nvPr/>
          </p:nvSpPr>
          <p:spPr bwMode="auto">
            <a:xfrm>
              <a:off x="59482" y="0"/>
              <a:ext cx="500721" cy="64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rgbClr val="C00000"/>
                  </a:solidFill>
                  <a:latin typeface="+mn-lt"/>
                  <a:ea typeface="+mn-ea"/>
                  <a:cs typeface="+mn-ea"/>
                  <a:sym typeface="+mn-lt"/>
                </a:rPr>
                <a:t>2</a:t>
              </a:r>
              <a:endParaRPr lang="zh-CN" altLang="en-US" sz="2100" b="1" kern="0">
                <a:solidFill>
                  <a:srgbClr val="C00000"/>
                </a:solidFill>
                <a:latin typeface="+mn-lt"/>
                <a:ea typeface="+mn-ea"/>
                <a:cs typeface="+mn-ea"/>
                <a:sym typeface="+mn-lt"/>
              </a:endParaRPr>
            </a:p>
          </p:txBody>
        </p:sp>
      </p:grpSp>
      <p:sp>
        <p:nvSpPr>
          <p:cNvPr id="20" name="Freeform 10"/>
          <p:cNvSpPr>
            <a:spLocks/>
          </p:cNvSpPr>
          <p:nvPr/>
        </p:nvSpPr>
        <p:spPr bwMode="auto">
          <a:xfrm>
            <a:off x="3452425" y="2429450"/>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21" name="组合 71"/>
          <p:cNvGrpSpPr>
            <a:grpSpLocks/>
          </p:cNvGrpSpPr>
          <p:nvPr/>
        </p:nvGrpSpPr>
        <p:grpSpPr bwMode="auto">
          <a:xfrm>
            <a:off x="3529824" y="2471112"/>
            <a:ext cx="377478" cy="415498"/>
            <a:chOff x="0" y="0"/>
            <a:chExt cx="588963" cy="650210"/>
          </a:xfrm>
        </p:grpSpPr>
        <p:sp>
          <p:nvSpPr>
            <p:cNvPr id="22"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23" name="TextBox 78"/>
            <p:cNvSpPr txBox="1">
              <a:spLocks noChangeArrowheads="1"/>
            </p:cNvSpPr>
            <p:nvPr/>
          </p:nvSpPr>
          <p:spPr bwMode="auto">
            <a:xfrm>
              <a:off x="59482" y="0"/>
              <a:ext cx="500721" cy="65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rgbClr val="C00000"/>
                  </a:solidFill>
                  <a:latin typeface="+mn-lt"/>
                  <a:ea typeface="+mn-ea"/>
                  <a:cs typeface="+mn-ea"/>
                  <a:sym typeface="+mn-lt"/>
                </a:rPr>
                <a:t>3</a:t>
              </a:r>
              <a:endParaRPr lang="zh-CN" altLang="en-US" sz="2100" b="1" kern="0">
                <a:solidFill>
                  <a:srgbClr val="C00000"/>
                </a:solidFill>
                <a:latin typeface="+mn-lt"/>
                <a:ea typeface="+mn-ea"/>
                <a:cs typeface="+mn-ea"/>
                <a:sym typeface="+mn-lt"/>
              </a:endParaRPr>
            </a:p>
          </p:txBody>
        </p:sp>
      </p:grpSp>
      <p:sp>
        <p:nvSpPr>
          <p:cNvPr id="24" name="Freeform 10"/>
          <p:cNvSpPr>
            <a:spLocks/>
          </p:cNvSpPr>
          <p:nvPr/>
        </p:nvSpPr>
        <p:spPr bwMode="auto">
          <a:xfrm>
            <a:off x="3452425" y="3125804"/>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25" name="组合 80"/>
          <p:cNvGrpSpPr>
            <a:grpSpLocks/>
          </p:cNvGrpSpPr>
          <p:nvPr/>
        </p:nvGrpSpPr>
        <p:grpSpPr bwMode="auto">
          <a:xfrm>
            <a:off x="3529824" y="3167467"/>
            <a:ext cx="377478" cy="415498"/>
            <a:chOff x="0" y="0"/>
            <a:chExt cx="588963" cy="648258"/>
          </a:xfrm>
        </p:grpSpPr>
        <p:sp>
          <p:nvSpPr>
            <p:cNvPr id="26"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27" name="TextBox 82"/>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rgbClr val="C00000"/>
                  </a:solidFill>
                  <a:latin typeface="+mn-lt"/>
                  <a:ea typeface="+mn-ea"/>
                  <a:cs typeface="+mn-ea"/>
                  <a:sym typeface="+mn-lt"/>
                </a:rPr>
                <a:t>4</a:t>
              </a:r>
              <a:endParaRPr lang="zh-CN" altLang="en-US" sz="2100" b="1" kern="0">
                <a:solidFill>
                  <a:srgbClr val="C00000"/>
                </a:solidFill>
                <a:latin typeface="+mn-lt"/>
                <a:ea typeface="+mn-ea"/>
                <a:cs typeface="+mn-ea"/>
                <a:sym typeface="+mn-lt"/>
              </a:endParaRPr>
            </a:p>
          </p:txBody>
        </p:sp>
      </p:grpSp>
      <p:sp>
        <p:nvSpPr>
          <p:cNvPr id="28" name="TextBox 91"/>
          <p:cNvSpPr txBox="1">
            <a:spLocks noChangeArrowheads="1"/>
          </p:cNvSpPr>
          <p:nvPr/>
        </p:nvSpPr>
        <p:spPr bwMode="auto">
          <a:xfrm>
            <a:off x="3895394" y="1054596"/>
            <a:ext cx="3484917"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29" name="TextBox 92"/>
          <p:cNvSpPr txBox="1">
            <a:spLocks noChangeArrowheads="1"/>
          </p:cNvSpPr>
          <p:nvPr/>
        </p:nvSpPr>
        <p:spPr bwMode="auto">
          <a:xfrm>
            <a:off x="3895395" y="1777139"/>
            <a:ext cx="2598282"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30" name="TextBox 93"/>
          <p:cNvSpPr txBox="1">
            <a:spLocks noChangeArrowheads="1"/>
          </p:cNvSpPr>
          <p:nvPr/>
        </p:nvSpPr>
        <p:spPr bwMode="auto">
          <a:xfrm>
            <a:off x="3895394" y="2460399"/>
            <a:ext cx="2929319"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31" name="TextBox 94"/>
          <p:cNvSpPr txBox="1">
            <a:spLocks noChangeArrowheads="1"/>
          </p:cNvSpPr>
          <p:nvPr/>
        </p:nvSpPr>
        <p:spPr bwMode="auto">
          <a:xfrm>
            <a:off x="3895394" y="3168657"/>
            <a:ext cx="2929319"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Tree>
    <p:extLst>
      <p:ext uri="{BB962C8B-B14F-4D97-AF65-F5344CB8AC3E}">
        <p14:creationId xmlns:p14="http://schemas.microsoft.com/office/powerpoint/2010/main" val="27017768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 calcmode="lin" valueType="num">
                                      <p:cBhvr>
                                        <p:cTn id="9" dur="300" fill="hold"/>
                                        <p:tgtEl>
                                          <p:spTgt spid="6"/>
                                        </p:tgtEl>
                                        <p:attrNameLst>
                                          <p:attrName>style.rotation</p:attrName>
                                        </p:attrNameLst>
                                      </p:cBhvr>
                                      <p:tavLst>
                                        <p:tav tm="0">
                                          <p:val>
                                            <p:fltVal val="90"/>
                                          </p:val>
                                        </p:tav>
                                        <p:tav tm="100000">
                                          <p:val>
                                            <p:fltVal val="0"/>
                                          </p:val>
                                        </p:tav>
                                      </p:tavLst>
                                    </p:anim>
                                    <p:animEffect transition="in" filter="fade">
                                      <p:cBhvr>
                                        <p:cTn id="10" dur="300"/>
                                        <p:tgtEl>
                                          <p:spTgt spid="6"/>
                                        </p:tgtEl>
                                      </p:cBhvr>
                                    </p:animEffect>
                                  </p:childTnLst>
                                </p:cTn>
                              </p:par>
                            </p:childTnLst>
                          </p:cTn>
                        </p:par>
                        <p:par>
                          <p:cTn id="11" fill="hold">
                            <p:stCondLst>
                              <p:cond delay="300"/>
                            </p:stCondLst>
                            <p:childTnLst>
                              <p:par>
                                <p:cTn id="12" presetID="42"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400"/>
                                        <p:tgtEl>
                                          <p:spTgt spid="8"/>
                                        </p:tgtEl>
                                      </p:cBhvr>
                                    </p:animEffect>
                                    <p:anim calcmode="lin" valueType="num">
                                      <p:cBhvr>
                                        <p:cTn id="15" dur="400" fill="hold"/>
                                        <p:tgtEl>
                                          <p:spTgt spid="8"/>
                                        </p:tgtEl>
                                        <p:attrNameLst>
                                          <p:attrName>ppt_x</p:attrName>
                                        </p:attrNameLst>
                                      </p:cBhvr>
                                      <p:tavLst>
                                        <p:tav tm="0">
                                          <p:val>
                                            <p:strVal val="#ppt_x"/>
                                          </p:val>
                                        </p:tav>
                                        <p:tav tm="100000">
                                          <p:val>
                                            <p:strVal val="#ppt_x"/>
                                          </p:val>
                                        </p:tav>
                                      </p:tavLst>
                                    </p:anim>
                                    <p:anim calcmode="lin" valueType="num">
                                      <p:cBhvr>
                                        <p:cTn id="16" dur="4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17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22" presetClass="entr" presetSubtype="8" fill="hold" grpId="0" nodeType="withEffect">
                                  <p:stCondLst>
                                    <p:cond delay="1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2" presetClass="entr" presetSubtype="8" fill="hold" grpId="0" nodeType="withEffect">
                                  <p:stCondLst>
                                    <p:cond delay="20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par>
                                <p:cTn id="38" presetID="22" presetClass="entr" presetSubtype="8" fill="hold" grpId="0" nodeType="withEffect">
                                  <p:stCondLst>
                                    <p:cond delay="30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500"/>
                                        <p:tgtEl>
                                          <p:spTgt spid="24"/>
                                        </p:tgtEl>
                                      </p:cBhvr>
                                    </p:animEffect>
                                  </p:childTnLst>
                                </p:cTn>
                              </p:par>
                            </p:childTnLst>
                          </p:cTn>
                        </p:par>
                        <p:par>
                          <p:cTn id="41" fill="hold">
                            <p:stCondLst>
                              <p:cond delay="2500"/>
                            </p:stCondLst>
                            <p:childTnLst>
                              <p:par>
                                <p:cTn id="42" presetID="5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Scale>
                                      <p:cBhvr>
                                        <p:cTn id="4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13"/>
                                        </p:tgtEl>
                                        <p:attrNameLst>
                                          <p:attrName>ppt_x,ppt_y</p:attrName>
                                        </p:attrNameLst>
                                      </p:cBhvr>
                                      <p:rCtr x="0" y="0"/>
                                    </p:animMotion>
                                    <p:animEffect transition="in" filter="fade">
                                      <p:cBhvr>
                                        <p:cTn id="46" dur="1000"/>
                                        <p:tgtEl>
                                          <p:spTgt spid="13"/>
                                        </p:tgtEl>
                                      </p:cBhvr>
                                    </p:animEffect>
                                  </p:childTnLst>
                                </p:cTn>
                              </p:par>
                              <p:par>
                                <p:cTn id="47" presetID="52" presetClass="entr" presetSubtype="0" fill="hold" nodeType="withEffect">
                                  <p:stCondLst>
                                    <p:cond delay="100"/>
                                  </p:stCondLst>
                                  <p:childTnLst>
                                    <p:set>
                                      <p:cBhvr>
                                        <p:cTn id="48" dur="1" fill="hold">
                                          <p:stCondLst>
                                            <p:cond delay="0"/>
                                          </p:stCondLst>
                                        </p:cTn>
                                        <p:tgtEl>
                                          <p:spTgt spid="17"/>
                                        </p:tgtEl>
                                        <p:attrNameLst>
                                          <p:attrName>style.visibility</p:attrName>
                                        </p:attrNameLst>
                                      </p:cBhvr>
                                      <p:to>
                                        <p:strVal val="visible"/>
                                      </p:to>
                                    </p:set>
                                    <p:animScale>
                                      <p:cBhvr>
                                        <p:cTn id="49"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17"/>
                                        </p:tgtEl>
                                        <p:attrNameLst>
                                          <p:attrName>ppt_x,ppt_y</p:attrName>
                                        </p:attrNameLst>
                                      </p:cBhvr>
                                      <p:rCtr x="0" y="0"/>
                                    </p:animMotion>
                                    <p:animEffect transition="in" filter="fade">
                                      <p:cBhvr>
                                        <p:cTn id="51" dur="1000"/>
                                        <p:tgtEl>
                                          <p:spTgt spid="17"/>
                                        </p:tgtEl>
                                      </p:cBhvr>
                                    </p:animEffect>
                                  </p:childTnLst>
                                </p:cTn>
                              </p:par>
                              <p:par>
                                <p:cTn id="52" presetID="52" presetClass="entr" presetSubtype="0" fill="hold" nodeType="withEffect">
                                  <p:stCondLst>
                                    <p:cond delay="200"/>
                                  </p:stCondLst>
                                  <p:childTnLst>
                                    <p:set>
                                      <p:cBhvr>
                                        <p:cTn id="53" dur="1" fill="hold">
                                          <p:stCondLst>
                                            <p:cond delay="0"/>
                                          </p:stCondLst>
                                        </p:cTn>
                                        <p:tgtEl>
                                          <p:spTgt spid="21"/>
                                        </p:tgtEl>
                                        <p:attrNameLst>
                                          <p:attrName>style.visibility</p:attrName>
                                        </p:attrNameLst>
                                      </p:cBhvr>
                                      <p:to>
                                        <p:strVal val="visible"/>
                                      </p:to>
                                    </p:set>
                                    <p:animScale>
                                      <p:cBhvr>
                                        <p:cTn id="5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21"/>
                                        </p:tgtEl>
                                        <p:attrNameLst>
                                          <p:attrName>ppt_x,ppt_y</p:attrName>
                                        </p:attrNameLst>
                                      </p:cBhvr>
                                      <p:rCtr x="0" y="0"/>
                                    </p:animMotion>
                                    <p:animEffect transition="in" filter="fade">
                                      <p:cBhvr>
                                        <p:cTn id="56" dur="1000"/>
                                        <p:tgtEl>
                                          <p:spTgt spid="21"/>
                                        </p:tgtEl>
                                      </p:cBhvr>
                                    </p:animEffect>
                                  </p:childTnLst>
                                </p:cTn>
                              </p:par>
                              <p:par>
                                <p:cTn id="57" presetID="52" presetClass="entr" presetSubtype="0" fill="hold" nodeType="withEffect">
                                  <p:stCondLst>
                                    <p:cond delay="300"/>
                                  </p:stCondLst>
                                  <p:childTnLst>
                                    <p:set>
                                      <p:cBhvr>
                                        <p:cTn id="58" dur="1" fill="hold">
                                          <p:stCondLst>
                                            <p:cond delay="0"/>
                                          </p:stCondLst>
                                        </p:cTn>
                                        <p:tgtEl>
                                          <p:spTgt spid="25"/>
                                        </p:tgtEl>
                                        <p:attrNameLst>
                                          <p:attrName>style.visibility</p:attrName>
                                        </p:attrNameLst>
                                      </p:cBhvr>
                                      <p:to>
                                        <p:strVal val="visible"/>
                                      </p:to>
                                    </p:set>
                                    <p:animScale>
                                      <p:cBhvr>
                                        <p:cTn id="59"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25"/>
                                        </p:tgtEl>
                                        <p:attrNameLst>
                                          <p:attrName>ppt_x,ppt_y</p:attrName>
                                        </p:attrNameLst>
                                      </p:cBhvr>
                                      <p:rCtr x="0" y="0"/>
                                    </p:animMotion>
                                    <p:animEffect transition="in" filter="fade">
                                      <p:cBhvr>
                                        <p:cTn id="61" dur="1000"/>
                                        <p:tgtEl>
                                          <p:spTgt spid="25"/>
                                        </p:tgtEl>
                                      </p:cBhvr>
                                    </p:animEffect>
                                  </p:childTnLst>
                                </p:cTn>
                              </p:par>
                            </p:childTnLst>
                          </p:cTn>
                        </p:par>
                        <p:par>
                          <p:cTn id="62" fill="hold">
                            <p:stCondLst>
                              <p:cond delay="3800"/>
                            </p:stCondLst>
                            <p:childTnLst>
                              <p:par>
                                <p:cTn id="63" presetID="22" presetClass="entr" presetSubtype="8"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par>
                                <p:cTn id="66" presetID="22" presetClass="entr" presetSubtype="8" fill="hold" grpId="0" nodeType="withEffect">
                                  <p:stCondLst>
                                    <p:cond delay="100"/>
                                  </p:stCondLst>
                                  <p:childTnLst>
                                    <p:set>
                                      <p:cBhvr>
                                        <p:cTn id="67" dur="1" fill="hold">
                                          <p:stCondLst>
                                            <p:cond delay="0"/>
                                          </p:stCondLst>
                                        </p:cTn>
                                        <p:tgtEl>
                                          <p:spTgt spid="29"/>
                                        </p:tgtEl>
                                        <p:attrNameLst>
                                          <p:attrName>style.visibility</p:attrName>
                                        </p:attrNameLst>
                                      </p:cBhvr>
                                      <p:to>
                                        <p:strVal val="visible"/>
                                      </p:to>
                                    </p:set>
                                    <p:animEffect transition="in" filter="wipe(left)">
                                      <p:cBhvr>
                                        <p:cTn id="68" dur="500"/>
                                        <p:tgtEl>
                                          <p:spTgt spid="29"/>
                                        </p:tgtEl>
                                      </p:cBhvr>
                                    </p:animEffect>
                                  </p:childTnLst>
                                </p:cTn>
                              </p:par>
                              <p:par>
                                <p:cTn id="69" presetID="22" presetClass="entr" presetSubtype="8" fill="hold" grpId="0" nodeType="withEffect">
                                  <p:stCondLst>
                                    <p:cond delay="20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31"/>
                                        </p:tgtEl>
                                        <p:attrNameLst>
                                          <p:attrName>style.visibility</p:attrName>
                                        </p:attrNameLst>
                                      </p:cBhvr>
                                      <p:to>
                                        <p:strVal val="visible"/>
                                      </p:to>
                                    </p:set>
                                    <p:animEffect transition="in" filter="wipe(left)">
                                      <p:cBhvr>
                                        <p:cTn id="74" dur="500"/>
                                        <p:tgtEl>
                                          <p:spTgt spid="31"/>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1" nodeType="click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fade">
                                      <p:cBhvr>
                                        <p:cTn id="82" dur="500"/>
                                        <p:tgtEl>
                                          <p:spTgt spid="8"/>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fade">
                                      <p:cBhvr>
                                        <p:cTn id="85" dur="500"/>
                                        <p:tgtEl>
                                          <p:spTgt spid="9"/>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fade">
                                      <p:cBhvr>
                                        <p:cTn id="8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6" grpId="1" animBg="1"/>
      <p:bldP spid="8" grpId="0" animBg="1"/>
      <p:bldP spid="8" grpId="1" animBg="1"/>
      <p:bldP spid="9" grpId="0" animBg="1"/>
      <p:bldP spid="9" grpId="1" animBg="1"/>
      <p:bldP spid="10" grpId="0" animBg="1"/>
      <p:bldP spid="10" grpId="1" animBg="1"/>
      <p:bldP spid="11" grpId="0" animBg="1"/>
      <p:bldP spid="12" grpId="0" animBg="1"/>
      <p:bldP spid="16" grpId="0" animBg="1"/>
      <p:bldP spid="20" grpId="0" animBg="1"/>
      <p:bldP spid="24" grpId="0" animBg="1"/>
      <p:bldP spid="28" grpId="0" autoUpdateAnimBg="0"/>
      <p:bldP spid="29" grpId="0" autoUpdateAnimBg="0"/>
      <p:bldP spid="30" grpId="0" autoUpdateAnimBg="0"/>
      <p:bldP spid="3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直接连接符 83"/>
          <p:cNvCxnSpPr/>
          <p:nvPr/>
        </p:nvCxnSpPr>
        <p:spPr>
          <a:xfrm>
            <a:off x="144661" y="2717955"/>
            <a:ext cx="890867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1116516" y="2634112"/>
            <a:ext cx="161976" cy="161976"/>
            <a:chOff x="3793331" y="2276872"/>
            <a:chExt cx="216024" cy="216024"/>
          </a:xfrm>
          <a:solidFill>
            <a:srgbClr val="2C3637"/>
          </a:solidFill>
        </p:grpSpPr>
        <p:sp>
          <p:nvSpPr>
            <p:cNvPr id="86" name="椭圆 8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87" name="椭圆 8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88" name="组合 87"/>
          <p:cNvGrpSpPr/>
          <p:nvPr/>
        </p:nvGrpSpPr>
        <p:grpSpPr>
          <a:xfrm>
            <a:off x="2196355" y="2634112"/>
            <a:ext cx="161976" cy="161976"/>
            <a:chOff x="3793331" y="2276872"/>
            <a:chExt cx="216024" cy="216024"/>
          </a:xfrm>
          <a:solidFill>
            <a:srgbClr val="2C3637"/>
          </a:solidFill>
        </p:grpSpPr>
        <p:sp>
          <p:nvSpPr>
            <p:cNvPr id="89" name="椭圆 8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90" name="椭圆 8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91" name="组合 90"/>
          <p:cNvGrpSpPr/>
          <p:nvPr/>
        </p:nvGrpSpPr>
        <p:grpSpPr>
          <a:xfrm>
            <a:off x="3330185" y="2634112"/>
            <a:ext cx="161976" cy="161976"/>
            <a:chOff x="3793331" y="2276872"/>
            <a:chExt cx="216024" cy="216024"/>
          </a:xfrm>
          <a:solidFill>
            <a:srgbClr val="2C3637"/>
          </a:solidFill>
        </p:grpSpPr>
        <p:sp>
          <p:nvSpPr>
            <p:cNvPr id="92" name="椭圆 9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93" name="椭圆 9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94" name="组合 93"/>
          <p:cNvGrpSpPr/>
          <p:nvPr/>
        </p:nvGrpSpPr>
        <p:grpSpPr>
          <a:xfrm>
            <a:off x="4464016" y="2634112"/>
            <a:ext cx="161976" cy="161976"/>
            <a:chOff x="3793331" y="2276872"/>
            <a:chExt cx="216024" cy="216024"/>
          </a:xfrm>
          <a:solidFill>
            <a:srgbClr val="2C3637"/>
          </a:solidFill>
        </p:grpSpPr>
        <p:sp>
          <p:nvSpPr>
            <p:cNvPr id="95" name="椭圆 94"/>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96" name="椭圆 95"/>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97" name="组合 96"/>
          <p:cNvGrpSpPr/>
          <p:nvPr/>
        </p:nvGrpSpPr>
        <p:grpSpPr>
          <a:xfrm>
            <a:off x="5597846" y="2607116"/>
            <a:ext cx="215968" cy="215968"/>
            <a:chOff x="3793331" y="2276872"/>
            <a:chExt cx="216024" cy="216024"/>
          </a:xfrm>
          <a:solidFill>
            <a:srgbClr val="2C3637"/>
          </a:solidFill>
        </p:grpSpPr>
        <p:sp>
          <p:nvSpPr>
            <p:cNvPr id="98" name="椭圆 97"/>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99" name="椭圆 98"/>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00" name="组合 99"/>
          <p:cNvGrpSpPr/>
          <p:nvPr/>
        </p:nvGrpSpPr>
        <p:grpSpPr>
          <a:xfrm>
            <a:off x="6731677" y="2634112"/>
            <a:ext cx="161976" cy="161976"/>
            <a:chOff x="3793331" y="2276872"/>
            <a:chExt cx="216024" cy="216024"/>
          </a:xfrm>
          <a:solidFill>
            <a:srgbClr val="2C3637"/>
          </a:solidFill>
        </p:grpSpPr>
        <p:sp>
          <p:nvSpPr>
            <p:cNvPr id="101" name="椭圆 100"/>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02" name="椭圆 101"/>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03" name="组合 102"/>
          <p:cNvGrpSpPr/>
          <p:nvPr/>
        </p:nvGrpSpPr>
        <p:grpSpPr>
          <a:xfrm>
            <a:off x="7865508" y="2634112"/>
            <a:ext cx="161976" cy="161976"/>
            <a:chOff x="3793331" y="2276872"/>
            <a:chExt cx="216024" cy="216024"/>
          </a:xfrm>
          <a:solidFill>
            <a:srgbClr val="2C3637"/>
          </a:solidFill>
        </p:grpSpPr>
        <p:sp>
          <p:nvSpPr>
            <p:cNvPr id="104" name="椭圆 10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05" name="椭圆 10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6" name="标题 4"/>
          <p:cNvSpPr txBox="1">
            <a:spLocks/>
          </p:cNvSpPr>
          <p:nvPr/>
        </p:nvSpPr>
        <p:spPr>
          <a:xfrm>
            <a:off x="630588" y="2933923"/>
            <a:ext cx="102584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2005.9.10</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公司成立</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标题 4"/>
          <p:cNvSpPr txBox="1">
            <a:spLocks/>
          </p:cNvSpPr>
          <p:nvPr/>
        </p:nvSpPr>
        <p:spPr>
          <a:xfrm>
            <a:off x="1737423" y="3041907"/>
            <a:ext cx="110683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2007.5.19</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公司公开募股成立全资公司</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8" name="标题 4"/>
          <p:cNvSpPr txBox="1">
            <a:spLocks/>
          </p:cNvSpPr>
          <p:nvPr/>
        </p:nvSpPr>
        <p:spPr>
          <a:xfrm>
            <a:off x="2952242" y="3041907"/>
            <a:ext cx="97185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2009.8.29</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公司收购七点公司</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标题 4"/>
          <p:cNvSpPr txBox="1">
            <a:spLocks/>
          </p:cNvSpPr>
          <p:nvPr/>
        </p:nvSpPr>
        <p:spPr>
          <a:xfrm>
            <a:off x="4031503" y="3041907"/>
            <a:ext cx="1026424"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2014.3.15</a:t>
            </a: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公司总市值超</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亿</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0" name="标题 4"/>
          <p:cNvSpPr txBox="1">
            <a:spLocks/>
          </p:cNvSpPr>
          <p:nvPr/>
        </p:nvSpPr>
        <p:spPr>
          <a:xfrm>
            <a:off x="5057927" y="3041907"/>
            <a:ext cx="129580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rgbClr val="C00000"/>
                </a:solidFill>
                <a:latin typeface="微软雅黑" panose="020B0503020204020204" pitchFamily="34" charset="-122"/>
                <a:ea typeface="微软雅黑" panose="020B0503020204020204" pitchFamily="34" charset="-122"/>
              </a:rPr>
              <a:t>2015.10.15</a:t>
            </a:r>
          </a:p>
          <a:p>
            <a:r>
              <a:rPr lang="zh-CN" altLang="en-US" sz="1350" b="1" dirty="0">
                <a:solidFill>
                  <a:srgbClr val="C00000"/>
                </a:solidFill>
                <a:latin typeface="微软雅黑" panose="020B0503020204020204" pitchFamily="34" charset="-122"/>
                <a:ea typeface="微软雅黑" panose="020B0503020204020204" pitchFamily="34" charset="-122"/>
              </a:rPr>
              <a:t>公司公开融资</a:t>
            </a:r>
            <a:endParaRPr lang="en-US" altLang="zh-CN" sz="1350" b="1" dirty="0">
              <a:solidFill>
                <a:srgbClr val="C00000"/>
              </a:solidFill>
              <a:latin typeface="微软雅黑" panose="020B0503020204020204" pitchFamily="34" charset="-122"/>
              <a:ea typeface="微软雅黑" panose="020B0503020204020204" pitchFamily="34" charset="-122"/>
            </a:endParaRPr>
          </a:p>
          <a:p>
            <a:r>
              <a:rPr lang="zh-CN" altLang="en-US" sz="1350" b="1" dirty="0">
                <a:solidFill>
                  <a:srgbClr val="C00000"/>
                </a:solidFill>
                <a:latin typeface="微软雅黑" panose="020B0503020204020204" pitchFamily="34" charset="-122"/>
                <a:ea typeface="微软雅黑" panose="020B0503020204020204" pitchFamily="34" charset="-122"/>
              </a:rPr>
              <a:t>计划上市</a:t>
            </a:r>
            <a:endParaRPr lang="zh-CN" altLang="en-US" sz="1050" b="1" dirty="0">
              <a:solidFill>
                <a:srgbClr val="C00000"/>
              </a:solidFill>
              <a:latin typeface="微软雅黑" panose="020B0503020204020204" pitchFamily="34" charset="-122"/>
              <a:ea typeface="微软雅黑" panose="020B0503020204020204" pitchFamily="34" charset="-122"/>
            </a:endParaRPr>
          </a:p>
        </p:txBody>
      </p:sp>
      <p:sp>
        <p:nvSpPr>
          <p:cNvPr id="111" name="标题 4"/>
          <p:cNvSpPr txBox="1">
            <a:spLocks/>
          </p:cNvSpPr>
          <p:nvPr/>
        </p:nvSpPr>
        <p:spPr>
          <a:xfrm>
            <a:off x="6245750" y="3041907"/>
            <a:ext cx="1133831"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20XX.5.1</a:t>
            </a:r>
            <a:endPar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公司将计划进军房地产</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2" name="标题 4"/>
          <p:cNvSpPr txBox="1">
            <a:spLocks/>
          </p:cNvSpPr>
          <p:nvPr/>
        </p:nvSpPr>
        <p:spPr>
          <a:xfrm>
            <a:off x="7433573" y="3095899"/>
            <a:ext cx="1079839" cy="24357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20XX.1.10</a:t>
            </a:r>
            <a:endPar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公司将开发首个工业区</a:t>
            </a:r>
            <a:endPar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3" name="组合 112"/>
          <p:cNvGrpSpPr/>
          <p:nvPr/>
        </p:nvGrpSpPr>
        <p:grpSpPr>
          <a:xfrm>
            <a:off x="3674527" y="1059976"/>
            <a:ext cx="4029006" cy="1444997"/>
            <a:chOff x="5130397" y="1052736"/>
            <a:chExt cx="4968552" cy="1927164"/>
          </a:xfrm>
          <a:solidFill>
            <a:srgbClr val="C00000"/>
          </a:solidFill>
        </p:grpSpPr>
        <p:sp>
          <p:nvSpPr>
            <p:cNvPr id="114" name="圆角矩形 113"/>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15" name="等腰三角形 114"/>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17" name="矩形 47"/>
          <p:cNvSpPr>
            <a:spLocks noChangeArrowheads="1"/>
          </p:cNvSpPr>
          <p:nvPr/>
        </p:nvSpPr>
        <p:spPr bwMode="auto">
          <a:xfrm>
            <a:off x="4238973" y="1403895"/>
            <a:ext cx="3140608"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rPr>
              <a:t>我图网在</a:t>
            </a:r>
            <a:r>
              <a:rPr lang="en-US" altLang="zh-CN" sz="1050" dirty="0">
                <a:solidFill>
                  <a:schemeClr val="bg1"/>
                </a:solidFill>
                <a:latin typeface="微软雅黑" panose="020B0503020204020204" pitchFamily="34" charset="-122"/>
                <a:ea typeface="微软雅黑" panose="020B0503020204020204" pitchFamily="34" charset="-122"/>
              </a:rPr>
              <a:t>2008</a:t>
            </a:r>
            <a:r>
              <a:rPr lang="zh-CN" altLang="en-US" sz="1050" dirty="0">
                <a:solidFill>
                  <a:schemeClr val="bg1"/>
                </a:solidFill>
                <a:latin typeface="微软雅黑" panose="020B0503020204020204" pitchFamily="34" charset="-122"/>
                <a:ea typeface="微软雅黑" panose="020B0503020204020204" pitchFamily="34" charset="-122"/>
              </a:rPr>
              <a:t>年</a:t>
            </a:r>
            <a:r>
              <a:rPr lang="en-US" altLang="zh-CN" sz="1050" dirty="0">
                <a:solidFill>
                  <a:schemeClr val="bg1"/>
                </a:solidFill>
                <a:latin typeface="微软雅黑" panose="020B0503020204020204" pitchFamily="34" charset="-122"/>
                <a:ea typeface="微软雅黑" panose="020B0503020204020204" pitchFamily="34" charset="-122"/>
              </a:rPr>
              <a:t>8</a:t>
            </a:r>
            <a:r>
              <a:rPr lang="zh-CN" altLang="en-US" sz="1050" dirty="0">
                <a:solidFill>
                  <a:schemeClr val="bg1"/>
                </a:solidFill>
                <a:latin typeface="微软雅黑" panose="020B0503020204020204" pitchFamily="34" charset="-122"/>
                <a:ea typeface="微软雅黑" panose="020B0503020204020204" pitchFamily="34" charset="-122"/>
              </a:rPr>
              <a:t>月</a:t>
            </a:r>
            <a:r>
              <a:rPr lang="en-US" altLang="zh-CN" sz="1050" dirty="0">
                <a:solidFill>
                  <a:schemeClr val="bg1"/>
                </a:solidFill>
                <a:latin typeface="微软雅黑" panose="020B0503020204020204" pitchFamily="34" charset="-122"/>
                <a:ea typeface="微软雅黑" panose="020B0503020204020204" pitchFamily="34" charset="-122"/>
              </a:rPr>
              <a:t>8</a:t>
            </a:r>
            <a:r>
              <a:rPr lang="zh-CN" altLang="en-US" sz="1050" dirty="0">
                <a:solidFill>
                  <a:schemeClr val="bg1"/>
                </a:solidFill>
                <a:latin typeface="微软雅黑" panose="020B0503020204020204" pitchFamily="34" charset="-122"/>
                <a:ea typeface="微软雅黑" panose="020B0503020204020204" pitchFamily="34" charset="-122"/>
              </a:rPr>
              <a:t>日</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奥运会开幕</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兴建，是设计作品交易平台，主要经营正版设计稿，正版摄影图，正版插画，正版</a:t>
            </a:r>
            <a:r>
              <a:rPr lang="en-US" altLang="zh-CN" sz="1050" dirty="0">
                <a:solidFill>
                  <a:schemeClr val="bg1"/>
                </a:solidFill>
                <a:latin typeface="微软雅黑" panose="020B0503020204020204" pitchFamily="34" charset="-122"/>
                <a:ea typeface="微软雅黑" panose="020B0503020204020204" pitchFamily="34" charset="-122"/>
              </a:rPr>
              <a:t>3d</a:t>
            </a:r>
            <a:r>
              <a:rPr lang="zh-CN" altLang="en-US" sz="1050" dirty="0">
                <a:solidFill>
                  <a:schemeClr val="bg1"/>
                </a:solidFill>
                <a:latin typeface="微软雅黑" panose="020B0503020204020204" pitchFamily="34" charset="-122"/>
                <a:ea typeface="微软雅黑" panose="020B0503020204020204" pitchFamily="34" charset="-122"/>
              </a:rPr>
              <a:t>模型，正版</a:t>
            </a:r>
            <a:r>
              <a:rPr lang="en-US" altLang="zh-CN" sz="1050" dirty="0">
                <a:solidFill>
                  <a:schemeClr val="bg1"/>
                </a:solidFill>
                <a:latin typeface="微软雅黑" panose="020B0503020204020204" pitchFamily="34" charset="-122"/>
                <a:ea typeface="微软雅黑" panose="020B0503020204020204" pitchFamily="34" charset="-122"/>
              </a:rPr>
              <a:t>flash</a:t>
            </a:r>
            <a:r>
              <a:rPr lang="zh-CN" altLang="en-US" sz="1050" dirty="0">
                <a:solidFill>
                  <a:schemeClr val="bg1"/>
                </a:solidFill>
                <a:latin typeface="微软雅黑" panose="020B0503020204020204" pitchFamily="34" charset="-122"/>
                <a:ea typeface="微软雅黑" panose="020B0503020204020204" pitchFamily="34" charset="-122"/>
              </a:rPr>
              <a:t>源文件等销售。</a:t>
            </a:r>
            <a:endPar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118" name="矩形 3"/>
          <p:cNvSpPr>
            <a:spLocks noChangeArrowheads="1"/>
          </p:cNvSpPr>
          <p:nvPr/>
        </p:nvSpPr>
        <p:spPr bwMode="auto">
          <a:xfrm>
            <a:off x="4251362" y="1152189"/>
            <a:ext cx="623209" cy="20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a:spcBef>
                <a:spcPct val="0"/>
              </a:spcBef>
              <a:buFont typeface="Arial" charset="0"/>
              <a:buNone/>
            </a:pPr>
            <a:r>
              <a:rPr lang="zh-CN" altLang="en-US" sz="1012"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公司简介</a:t>
            </a:r>
          </a:p>
        </p:txBody>
      </p:sp>
      <p:grpSp>
        <p:nvGrpSpPr>
          <p:cNvPr id="119" name="组合 118"/>
          <p:cNvGrpSpPr/>
          <p:nvPr/>
        </p:nvGrpSpPr>
        <p:grpSpPr>
          <a:xfrm>
            <a:off x="1170508" y="4353484"/>
            <a:ext cx="1889718" cy="215968"/>
            <a:chOff x="913011" y="5805264"/>
            <a:chExt cx="2520280" cy="288032"/>
          </a:xfrm>
          <a:solidFill>
            <a:srgbClr val="C00000"/>
          </a:solidFill>
        </p:grpSpPr>
        <p:sp>
          <p:nvSpPr>
            <p:cNvPr id="120" name="圆角矩形 119"/>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121" name="直接连接符 120"/>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2" name="矩形 3"/>
          <p:cNvSpPr>
            <a:spLocks noChangeArrowheads="1"/>
          </p:cNvSpPr>
          <p:nvPr/>
        </p:nvSpPr>
        <p:spPr bwMode="auto">
          <a:xfrm>
            <a:off x="1440468" y="4355992"/>
            <a:ext cx="1296886" cy="213503"/>
          </a:xfrm>
          <a:prstGeom prst="rect">
            <a:avLst/>
          </a:prstGeom>
          <a:noFill/>
          <a:ln w="9525">
            <a:noFill/>
            <a:miter lim="800000"/>
            <a:headEnd/>
            <a:tailEnd/>
          </a:ln>
          <a:extLst/>
        </p:spPr>
        <p:txBody>
          <a:bodyPr wrap="square" lIns="51416" tIns="25709" rIns="51416" bIns="25709">
            <a:spAutoFit/>
          </a:bodyPr>
          <a:lstStyle/>
          <a:p>
            <a:pPr algn="ctr">
              <a:spcBef>
                <a:spcPct val="0"/>
              </a:spcBef>
              <a:buFont typeface="Arial" charset="0"/>
              <a:buNone/>
            </a:pPr>
            <a:r>
              <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十年史诗历程</a:t>
            </a:r>
          </a:p>
        </p:txBody>
      </p:sp>
      <p:grpSp>
        <p:nvGrpSpPr>
          <p:cNvPr id="123" name="组合 122"/>
          <p:cNvGrpSpPr/>
          <p:nvPr/>
        </p:nvGrpSpPr>
        <p:grpSpPr>
          <a:xfrm>
            <a:off x="3654137" y="4353484"/>
            <a:ext cx="1889718" cy="215968"/>
            <a:chOff x="913011" y="5805264"/>
            <a:chExt cx="2520280" cy="288032"/>
          </a:xfrm>
          <a:solidFill>
            <a:srgbClr val="C00000"/>
          </a:solidFill>
        </p:grpSpPr>
        <p:sp>
          <p:nvSpPr>
            <p:cNvPr id="124" name="圆角矩形 123"/>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125" name="直接连接符 124"/>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6" name="矩形 3"/>
          <p:cNvSpPr>
            <a:spLocks noChangeArrowheads="1"/>
          </p:cNvSpPr>
          <p:nvPr/>
        </p:nvSpPr>
        <p:spPr bwMode="auto">
          <a:xfrm>
            <a:off x="3924097" y="4355992"/>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gn="ctr">
              <a:spcBef>
                <a:spcPct val="0"/>
              </a:spcBef>
              <a:buFont typeface="Arial" charset="0"/>
              <a:buNone/>
            </a:pPr>
            <a:r>
              <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十年风云典范</a:t>
            </a:r>
          </a:p>
        </p:txBody>
      </p:sp>
      <p:grpSp>
        <p:nvGrpSpPr>
          <p:cNvPr id="127" name="组合 126"/>
          <p:cNvGrpSpPr/>
          <p:nvPr/>
        </p:nvGrpSpPr>
        <p:grpSpPr>
          <a:xfrm>
            <a:off x="6191758" y="4353484"/>
            <a:ext cx="1889718" cy="215968"/>
            <a:chOff x="913011" y="5805264"/>
            <a:chExt cx="2520280" cy="288032"/>
          </a:xfrm>
          <a:solidFill>
            <a:srgbClr val="C00000"/>
          </a:solidFill>
        </p:grpSpPr>
        <p:sp>
          <p:nvSpPr>
            <p:cNvPr id="128" name="圆角矩形 127"/>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129" name="直接连接符 128"/>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30" name="矩形 3"/>
          <p:cNvSpPr>
            <a:spLocks noChangeArrowheads="1"/>
          </p:cNvSpPr>
          <p:nvPr/>
        </p:nvSpPr>
        <p:spPr bwMode="auto">
          <a:xfrm>
            <a:off x="6461718" y="4355992"/>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gn="ctr">
              <a:spcBef>
                <a:spcPct val="0"/>
              </a:spcBef>
              <a:buFont typeface="Arial" charset="0"/>
              <a:buNone/>
            </a:pPr>
            <a:r>
              <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十年见证实力</a:t>
            </a:r>
          </a:p>
        </p:txBody>
      </p:sp>
    </p:spTree>
    <p:extLst>
      <p:ext uri="{BB962C8B-B14F-4D97-AF65-F5344CB8AC3E}">
        <p14:creationId xmlns:p14="http://schemas.microsoft.com/office/powerpoint/2010/main" val="520471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left)">
                                      <p:cBhvr>
                                        <p:cTn id="7" dur="500"/>
                                        <p:tgtEl>
                                          <p:spTgt spid="84"/>
                                        </p:tgtEl>
                                      </p:cBhvr>
                                    </p:animEffect>
                                  </p:childTnLst>
                                </p:cTn>
                              </p:par>
                              <p:par>
                                <p:cTn id="8" presetID="53" presetClass="entr" presetSubtype="16" fill="hold" nodeType="withEffect">
                                  <p:stCondLst>
                                    <p:cond delay="50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nodeType="withEffect">
                                  <p:stCondLst>
                                    <p:cond delay="50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childTnLst>
                                </p:cTn>
                              </p:par>
                              <p:par>
                                <p:cTn id="18" presetID="53" presetClass="entr" presetSubtype="16" fill="hold" nodeType="withEffect">
                                  <p:stCondLst>
                                    <p:cond delay="5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fltVal val="0"/>
                                          </p:val>
                                        </p:tav>
                                        <p:tav tm="100000">
                                          <p:val>
                                            <p:strVal val="#ppt_w"/>
                                          </p:val>
                                        </p:tav>
                                      </p:tavLst>
                                    </p:anim>
                                    <p:anim calcmode="lin" valueType="num">
                                      <p:cBhvr>
                                        <p:cTn id="21" dur="500" fill="hold"/>
                                        <p:tgtEl>
                                          <p:spTgt spid="91"/>
                                        </p:tgtEl>
                                        <p:attrNameLst>
                                          <p:attrName>ppt_h</p:attrName>
                                        </p:attrNameLst>
                                      </p:cBhvr>
                                      <p:tavLst>
                                        <p:tav tm="0">
                                          <p:val>
                                            <p:fltVal val="0"/>
                                          </p:val>
                                        </p:tav>
                                        <p:tav tm="100000">
                                          <p:val>
                                            <p:strVal val="#ppt_h"/>
                                          </p:val>
                                        </p:tav>
                                      </p:tavLst>
                                    </p:anim>
                                    <p:animEffect transition="in" filter="fade">
                                      <p:cBhvr>
                                        <p:cTn id="22" dur="500"/>
                                        <p:tgtEl>
                                          <p:spTgt spid="91"/>
                                        </p:tgtEl>
                                      </p:cBhvr>
                                    </p:animEffect>
                                  </p:childTnLst>
                                </p:cTn>
                              </p:par>
                              <p:par>
                                <p:cTn id="23" presetID="53" presetClass="entr" presetSubtype="16" fill="hold" nodeType="withEffect">
                                  <p:stCondLst>
                                    <p:cond delay="50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53" presetClass="entr" presetSubtype="16" fill="hold" nodeType="withEffect">
                                  <p:stCondLst>
                                    <p:cond delay="500"/>
                                  </p:stCondLst>
                                  <p:childTnLst>
                                    <p:set>
                                      <p:cBhvr>
                                        <p:cTn id="29" dur="1" fill="hold">
                                          <p:stCondLst>
                                            <p:cond delay="0"/>
                                          </p:stCondLst>
                                        </p:cTn>
                                        <p:tgtEl>
                                          <p:spTgt spid="97"/>
                                        </p:tgtEl>
                                        <p:attrNameLst>
                                          <p:attrName>style.visibility</p:attrName>
                                        </p:attrNameLst>
                                      </p:cBhvr>
                                      <p:to>
                                        <p:strVal val="visible"/>
                                      </p:to>
                                    </p:set>
                                    <p:anim calcmode="lin" valueType="num">
                                      <p:cBhvr>
                                        <p:cTn id="30" dur="500" fill="hold"/>
                                        <p:tgtEl>
                                          <p:spTgt spid="97"/>
                                        </p:tgtEl>
                                        <p:attrNameLst>
                                          <p:attrName>ppt_w</p:attrName>
                                        </p:attrNameLst>
                                      </p:cBhvr>
                                      <p:tavLst>
                                        <p:tav tm="0">
                                          <p:val>
                                            <p:fltVal val="0"/>
                                          </p:val>
                                        </p:tav>
                                        <p:tav tm="100000">
                                          <p:val>
                                            <p:strVal val="#ppt_w"/>
                                          </p:val>
                                        </p:tav>
                                      </p:tavLst>
                                    </p:anim>
                                    <p:anim calcmode="lin" valueType="num">
                                      <p:cBhvr>
                                        <p:cTn id="31" dur="500" fill="hold"/>
                                        <p:tgtEl>
                                          <p:spTgt spid="97"/>
                                        </p:tgtEl>
                                        <p:attrNameLst>
                                          <p:attrName>ppt_h</p:attrName>
                                        </p:attrNameLst>
                                      </p:cBhvr>
                                      <p:tavLst>
                                        <p:tav tm="0">
                                          <p:val>
                                            <p:fltVal val="0"/>
                                          </p:val>
                                        </p:tav>
                                        <p:tav tm="100000">
                                          <p:val>
                                            <p:strVal val="#ppt_h"/>
                                          </p:val>
                                        </p:tav>
                                      </p:tavLst>
                                    </p:anim>
                                    <p:animEffect transition="in" filter="fade">
                                      <p:cBhvr>
                                        <p:cTn id="32" dur="500"/>
                                        <p:tgtEl>
                                          <p:spTgt spid="97"/>
                                        </p:tgtEl>
                                      </p:cBhvr>
                                    </p:animEffect>
                                  </p:childTnLst>
                                </p:cTn>
                              </p:par>
                              <p:par>
                                <p:cTn id="33" presetID="53" presetClass="entr" presetSubtype="16" fill="hold" nodeType="withEffect">
                                  <p:stCondLst>
                                    <p:cond delay="500"/>
                                  </p:stCondLst>
                                  <p:childTnLst>
                                    <p:set>
                                      <p:cBhvr>
                                        <p:cTn id="34" dur="1" fill="hold">
                                          <p:stCondLst>
                                            <p:cond delay="0"/>
                                          </p:stCondLst>
                                        </p:cTn>
                                        <p:tgtEl>
                                          <p:spTgt spid="100"/>
                                        </p:tgtEl>
                                        <p:attrNameLst>
                                          <p:attrName>style.visibility</p:attrName>
                                        </p:attrNameLst>
                                      </p:cBhvr>
                                      <p:to>
                                        <p:strVal val="visible"/>
                                      </p:to>
                                    </p:set>
                                    <p:anim calcmode="lin" valueType="num">
                                      <p:cBhvr>
                                        <p:cTn id="35" dur="500" fill="hold"/>
                                        <p:tgtEl>
                                          <p:spTgt spid="100"/>
                                        </p:tgtEl>
                                        <p:attrNameLst>
                                          <p:attrName>ppt_w</p:attrName>
                                        </p:attrNameLst>
                                      </p:cBhvr>
                                      <p:tavLst>
                                        <p:tav tm="0">
                                          <p:val>
                                            <p:fltVal val="0"/>
                                          </p:val>
                                        </p:tav>
                                        <p:tav tm="100000">
                                          <p:val>
                                            <p:strVal val="#ppt_w"/>
                                          </p:val>
                                        </p:tav>
                                      </p:tavLst>
                                    </p:anim>
                                    <p:anim calcmode="lin" valueType="num">
                                      <p:cBhvr>
                                        <p:cTn id="36" dur="500" fill="hold"/>
                                        <p:tgtEl>
                                          <p:spTgt spid="100"/>
                                        </p:tgtEl>
                                        <p:attrNameLst>
                                          <p:attrName>ppt_h</p:attrName>
                                        </p:attrNameLst>
                                      </p:cBhvr>
                                      <p:tavLst>
                                        <p:tav tm="0">
                                          <p:val>
                                            <p:fltVal val="0"/>
                                          </p:val>
                                        </p:tav>
                                        <p:tav tm="100000">
                                          <p:val>
                                            <p:strVal val="#ppt_h"/>
                                          </p:val>
                                        </p:tav>
                                      </p:tavLst>
                                    </p:anim>
                                    <p:animEffect transition="in" filter="fade">
                                      <p:cBhvr>
                                        <p:cTn id="37" dur="500"/>
                                        <p:tgtEl>
                                          <p:spTgt spid="100"/>
                                        </p:tgtEl>
                                      </p:cBhvr>
                                    </p:animEffect>
                                  </p:childTnLst>
                                </p:cTn>
                              </p:par>
                              <p:par>
                                <p:cTn id="38" presetID="53" presetClass="entr" presetSubtype="16" fill="hold" nodeType="withEffect">
                                  <p:stCondLst>
                                    <p:cond delay="500"/>
                                  </p:stCondLst>
                                  <p:childTnLst>
                                    <p:set>
                                      <p:cBhvr>
                                        <p:cTn id="39" dur="1" fill="hold">
                                          <p:stCondLst>
                                            <p:cond delay="0"/>
                                          </p:stCondLst>
                                        </p:cTn>
                                        <p:tgtEl>
                                          <p:spTgt spid="103"/>
                                        </p:tgtEl>
                                        <p:attrNameLst>
                                          <p:attrName>style.visibility</p:attrName>
                                        </p:attrNameLst>
                                      </p:cBhvr>
                                      <p:to>
                                        <p:strVal val="visible"/>
                                      </p:to>
                                    </p:set>
                                    <p:anim calcmode="lin" valueType="num">
                                      <p:cBhvr>
                                        <p:cTn id="40" dur="500" fill="hold"/>
                                        <p:tgtEl>
                                          <p:spTgt spid="103"/>
                                        </p:tgtEl>
                                        <p:attrNameLst>
                                          <p:attrName>ppt_w</p:attrName>
                                        </p:attrNameLst>
                                      </p:cBhvr>
                                      <p:tavLst>
                                        <p:tav tm="0">
                                          <p:val>
                                            <p:fltVal val="0"/>
                                          </p:val>
                                        </p:tav>
                                        <p:tav tm="100000">
                                          <p:val>
                                            <p:strVal val="#ppt_w"/>
                                          </p:val>
                                        </p:tav>
                                      </p:tavLst>
                                    </p:anim>
                                    <p:anim calcmode="lin" valueType="num">
                                      <p:cBhvr>
                                        <p:cTn id="41" dur="500" fill="hold"/>
                                        <p:tgtEl>
                                          <p:spTgt spid="103"/>
                                        </p:tgtEl>
                                        <p:attrNameLst>
                                          <p:attrName>ppt_h</p:attrName>
                                        </p:attrNameLst>
                                      </p:cBhvr>
                                      <p:tavLst>
                                        <p:tav tm="0">
                                          <p:val>
                                            <p:fltVal val="0"/>
                                          </p:val>
                                        </p:tav>
                                        <p:tav tm="100000">
                                          <p:val>
                                            <p:strVal val="#ppt_h"/>
                                          </p:val>
                                        </p:tav>
                                      </p:tavLst>
                                    </p:anim>
                                    <p:animEffect transition="in" filter="fade">
                                      <p:cBhvr>
                                        <p:cTn id="42" dur="500"/>
                                        <p:tgtEl>
                                          <p:spTgt spid="103"/>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6"/>
                                        </p:tgtEl>
                                        <p:attrNameLst>
                                          <p:attrName>ppt_y</p:attrName>
                                        </p:attrNameLst>
                                      </p:cBhvr>
                                      <p:tavLst>
                                        <p:tav tm="0">
                                          <p:val>
                                            <p:strVal val="#ppt_y"/>
                                          </p:val>
                                        </p:tav>
                                        <p:tav tm="100000">
                                          <p:val>
                                            <p:strVal val="#ppt_y"/>
                                          </p:val>
                                        </p:tav>
                                      </p:tavLst>
                                    </p:anim>
                                    <p:anim calcmode="lin" valueType="num">
                                      <p:cBhvr>
                                        <p:cTn id="48" dur="500" fill="hold"/>
                                        <p:tgtEl>
                                          <p:spTgt spid="10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6"/>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07"/>
                                        </p:tgtEl>
                                        <p:attrNameLst>
                                          <p:attrName>style.visibility</p:attrName>
                                        </p:attrNameLst>
                                      </p:cBhvr>
                                      <p:to>
                                        <p:strVal val="visible"/>
                                      </p:to>
                                    </p:set>
                                    <p:anim calcmode="lin" valueType="num">
                                      <p:cBhvr>
                                        <p:cTn id="54"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07"/>
                                        </p:tgtEl>
                                        <p:attrNameLst>
                                          <p:attrName>ppt_y</p:attrName>
                                        </p:attrNameLst>
                                      </p:cBhvr>
                                      <p:tavLst>
                                        <p:tav tm="0">
                                          <p:val>
                                            <p:strVal val="#ppt_y"/>
                                          </p:val>
                                        </p:tav>
                                        <p:tav tm="100000">
                                          <p:val>
                                            <p:strVal val="#ppt_y"/>
                                          </p:val>
                                        </p:tav>
                                      </p:tavLst>
                                    </p:anim>
                                    <p:anim calcmode="lin" valueType="num">
                                      <p:cBhvr>
                                        <p:cTn id="56"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07"/>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08"/>
                                        </p:tgtEl>
                                        <p:attrNameLst>
                                          <p:attrName>style.visibility</p:attrName>
                                        </p:attrNameLst>
                                      </p:cBhvr>
                                      <p:to>
                                        <p:strVal val="visible"/>
                                      </p:to>
                                    </p:set>
                                    <p:anim calcmode="lin" valueType="num">
                                      <p:cBhvr>
                                        <p:cTn id="6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08"/>
                                        </p:tgtEl>
                                        <p:attrNameLst>
                                          <p:attrName>ppt_y</p:attrName>
                                        </p:attrNameLst>
                                      </p:cBhvr>
                                      <p:tavLst>
                                        <p:tav tm="0">
                                          <p:val>
                                            <p:strVal val="#ppt_y"/>
                                          </p:val>
                                        </p:tav>
                                        <p:tav tm="100000">
                                          <p:val>
                                            <p:strVal val="#ppt_y"/>
                                          </p:val>
                                        </p:tav>
                                      </p:tavLst>
                                    </p:anim>
                                    <p:anim calcmode="lin" valueType="num">
                                      <p:cBhvr>
                                        <p:cTn id="6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08"/>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9"/>
                                        </p:tgtEl>
                                        <p:attrNameLst>
                                          <p:attrName>style.visibility</p:attrName>
                                        </p:attrNameLst>
                                      </p:cBhvr>
                                      <p:to>
                                        <p:strVal val="visible"/>
                                      </p:to>
                                    </p:set>
                                    <p:anim calcmode="lin" valueType="num">
                                      <p:cBhvr>
                                        <p:cTn id="70"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9"/>
                                        </p:tgtEl>
                                        <p:attrNameLst>
                                          <p:attrName>ppt_y</p:attrName>
                                        </p:attrNameLst>
                                      </p:cBhvr>
                                      <p:tavLst>
                                        <p:tav tm="0">
                                          <p:val>
                                            <p:strVal val="#ppt_y"/>
                                          </p:val>
                                        </p:tav>
                                        <p:tav tm="100000">
                                          <p:val>
                                            <p:strVal val="#ppt_y"/>
                                          </p:val>
                                        </p:tav>
                                      </p:tavLst>
                                    </p:anim>
                                    <p:anim calcmode="lin" valueType="num">
                                      <p:cBhvr>
                                        <p:cTn id="72"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09"/>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10"/>
                                        </p:tgtEl>
                                        <p:attrNameLst>
                                          <p:attrName>style.visibility</p:attrName>
                                        </p:attrNameLst>
                                      </p:cBhvr>
                                      <p:to>
                                        <p:strVal val="visible"/>
                                      </p:to>
                                    </p:set>
                                    <p:anim calcmode="lin" valueType="num">
                                      <p:cBhvr>
                                        <p:cTn id="7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10"/>
                                        </p:tgtEl>
                                        <p:attrNameLst>
                                          <p:attrName>ppt_y</p:attrName>
                                        </p:attrNameLst>
                                      </p:cBhvr>
                                      <p:tavLst>
                                        <p:tav tm="0">
                                          <p:val>
                                            <p:strVal val="#ppt_y"/>
                                          </p:val>
                                        </p:tav>
                                        <p:tav tm="100000">
                                          <p:val>
                                            <p:strVal val="#ppt_y"/>
                                          </p:val>
                                        </p:tav>
                                      </p:tavLst>
                                    </p:anim>
                                    <p:anim calcmode="lin" valueType="num">
                                      <p:cBhvr>
                                        <p:cTn id="8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10"/>
                                        </p:tgtEl>
                                      </p:cBhvr>
                                    </p:animEffect>
                                  </p:childTnLst>
                                </p:cTn>
                              </p:par>
                            </p:childTnLst>
                          </p:cTn>
                        </p:par>
                        <p:par>
                          <p:cTn id="83" fill="hold">
                            <p:stCondLst>
                              <p:cond delay="77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11"/>
                                        </p:tgtEl>
                                        <p:attrNameLst>
                                          <p:attrName>style.visibility</p:attrName>
                                        </p:attrNameLst>
                                      </p:cBhvr>
                                      <p:to>
                                        <p:strVal val="visible"/>
                                      </p:to>
                                    </p:set>
                                    <p:anim calcmode="lin" valueType="num">
                                      <p:cBhvr>
                                        <p:cTn id="8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11"/>
                                        </p:tgtEl>
                                        <p:attrNameLst>
                                          <p:attrName>ppt_y</p:attrName>
                                        </p:attrNameLst>
                                      </p:cBhvr>
                                      <p:tavLst>
                                        <p:tav tm="0">
                                          <p:val>
                                            <p:strVal val="#ppt_y"/>
                                          </p:val>
                                        </p:tav>
                                        <p:tav tm="100000">
                                          <p:val>
                                            <p:strVal val="#ppt_y"/>
                                          </p:val>
                                        </p:tav>
                                      </p:tavLst>
                                    </p:anim>
                                    <p:anim calcmode="lin" valueType="num">
                                      <p:cBhvr>
                                        <p:cTn id="8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11"/>
                                        </p:tgtEl>
                                      </p:cBhvr>
                                    </p:animEffect>
                                  </p:childTnLst>
                                </p:cTn>
                              </p:par>
                            </p:childTnLst>
                          </p:cTn>
                        </p:par>
                        <p:par>
                          <p:cTn id="91" fill="hold">
                            <p:stCondLst>
                              <p:cond delay="905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112"/>
                                        </p:tgtEl>
                                        <p:attrNameLst>
                                          <p:attrName>style.visibility</p:attrName>
                                        </p:attrNameLst>
                                      </p:cBhvr>
                                      <p:to>
                                        <p:strVal val="visible"/>
                                      </p:to>
                                    </p:set>
                                    <p:anim calcmode="lin" valueType="num">
                                      <p:cBhvr>
                                        <p:cTn id="9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12"/>
                                        </p:tgtEl>
                                        <p:attrNameLst>
                                          <p:attrName>ppt_y</p:attrName>
                                        </p:attrNameLst>
                                      </p:cBhvr>
                                      <p:tavLst>
                                        <p:tav tm="0">
                                          <p:val>
                                            <p:strVal val="#ppt_y"/>
                                          </p:val>
                                        </p:tav>
                                        <p:tav tm="100000">
                                          <p:val>
                                            <p:strVal val="#ppt_y"/>
                                          </p:val>
                                        </p:tav>
                                      </p:tavLst>
                                    </p:anim>
                                    <p:anim calcmode="lin" valueType="num">
                                      <p:cBhvr>
                                        <p:cTn id="9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12"/>
                                        </p:tgtEl>
                                      </p:cBhvr>
                                    </p:animEffect>
                                  </p:childTnLst>
                                </p:cTn>
                              </p:par>
                            </p:childTnLst>
                          </p:cTn>
                        </p:par>
                        <p:par>
                          <p:cTn id="99" fill="hold">
                            <p:stCondLst>
                              <p:cond delay="10450"/>
                            </p:stCondLst>
                            <p:childTnLst>
                              <p:par>
                                <p:cTn id="100" presetID="42" presetClass="entr" presetSubtype="0" fill="hold" nodeType="afterEffect">
                                  <p:stCondLst>
                                    <p:cond delay="0"/>
                                  </p:stCondLst>
                                  <p:childTnLst>
                                    <p:set>
                                      <p:cBhvr>
                                        <p:cTn id="101" dur="1" fill="hold">
                                          <p:stCondLst>
                                            <p:cond delay="0"/>
                                          </p:stCondLst>
                                        </p:cTn>
                                        <p:tgtEl>
                                          <p:spTgt spid="113"/>
                                        </p:tgtEl>
                                        <p:attrNameLst>
                                          <p:attrName>style.visibility</p:attrName>
                                        </p:attrNameLst>
                                      </p:cBhvr>
                                      <p:to>
                                        <p:strVal val="visible"/>
                                      </p:to>
                                    </p:set>
                                    <p:animEffect transition="in" filter="fade">
                                      <p:cBhvr>
                                        <p:cTn id="102" dur="1000"/>
                                        <p:tgtEl>
                                          <p:spTgt spid="113"/>
                                        </p:tgtEl>
                                      </p:cBhvr>
                                    </p:animEffect>
                                    <p:anim calcmode="lin" valueType="num">
                                      <p:cBhvr>
                                        <p:cTn id="103" dur="1000" fill="hold"/>
                                        <p:tgtEl>
                                          <p:spTgt spid="113"/>
                                        </p:tgtEl>
                                        <p:attrNameLst>
                                          <p:attrName>ppt_x</p:attrName>
                                        </p:attrNameLst>
                                      </p:cBhvr>
                                      <p:tavLst>
                                        <p:tav tm="0">
                                          <p:val>
                                            <p:strVal val="#ppt_x"/>
                                          </p:val>
                                        </p:tav>
                                        <p:tav tm="100000">
                                          <p:val>
                                            <p:strVal val="#ppt_x"/>
                                          </p:val>
                                        </p:tav>
                                      </p:tavLst>
                                    </p:anim>
                                    <p:anim calcmode="lin" valueType="num">
                                      <p:cBhvr>
                                        <p:cTn id="104" dur="1000" fill="hold"/>
                                        <p:tgtEl>
                                          <p:spTgt spid="113"/>
                                        </p:tgtEl>
                                        <p:attrNameLst>
                                          <p:attrName>ppt_y</p:attrName>
                                        </p:attrNameLst>
                                      </p:cBhvr>
                                      <p:tavLst>
                                        <p:tav tm="0">
                                          <p:val>
                                            <p:strVal val="#ppt_y+.1"/>
                                          </p:val>
                                        </p:tav>
                                        <p:tav tm="100000">
                                          <p:val>
                                            <p:strVal val="#ppt_y"/>
                                          </p:val>
                                        </p:tav>
                                      </p:tavLst>
                                    </p:anim>
                                  </p:childTnLst>
                                </p:cTn>
                              </p:par>
                            </p:childTnLst>
                          </p:cTn>
                        </p:par>
                        <p:par>
                          <p:cTn id="105" fill="hold">
                            <p:stCondLst>
                              <p:cond delay="11450"/>
                            </p:stCondLst>
                            <p:childTnLst>
                              <p:par>
                                <p:cTn id="106" presetID="22" presetClass="entr" presetSubtype="8" fill="hold" grpId="0" nodeType="after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wipe(left)">
                                      <p:cBhvr>
                                        <p:cTn id="108" dur="500"/>
                                        <p:tgtEl>
                                          <p:spTgt spid="118"/>
                                        </p:tgtEl>
                                      </p:cBhvr>
                                    </p:animEffect>
                                  </p:childTnLst>
                                </p:cTn>
                              </p:par>
                            </p:childTnLst>
                          </p:cTn>
                        </p:par>
                        <p:par>
                          <p:cTn id="109" fill="hold">
                            <p:stCondLst>
                              <p:cond delay="11950"/>
                            </p:stCondLst>
                            <p:childTnLst>
                              <p:par>
                                <p:cTn id="110" presetID="14" presetClass="entr" presetSubtype="10"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randombar(horizontal)">
                                      <p:cBhvr>
                                        <p:cTn id="112" dur="750"/>
                                        <p:tgtEl>
                                          <p:spTgt spid="117"/>
                                        </p:tgtEl>
                                      </p:cBhvr>
                                    </p:animEffect>
                                  </p:childTnLst>
                                </p:cTn>
                              </p:par>
                            </p:childTnLst>
                          </p:cTn>
                        </p:par>
                        <p:par>
                          <p:cTn id="113" fill="hold">
                            <p:stCondLst>
                              <p:cond delay="12700"/>
                            </p:stCondLst>
                            <p:childTnLst>
                              <p:par>
                                <p:cTn id="114" presetID="53" presetClass="entr" presetSubtype="16" fill="hold" nodeType="afterEffect">
                                  <p:stCondLst>
                                    <p:cond delay="0"/>
                                  </p:stCondLst>
                                  <p:childTnLst>
                                    <p:set>
                                      <p:cBhvr>
                                        <p:cTn id="115" dur="1" fill="hold">
                                          <p:stCondLst>
                                            <p:cond delay="0"/>
                                          </p:stCondLst>
                                        </p:cTn>
                                        <p:tgtEl>
                                          <p:spTgt spid="119"/>
                                        </p:tgtEl>
                                        <p:attrNameLst>
                                          <p:attrName>style.visibility</p:attrName>
                                        </p:attrNameLst>
                                      </p:cBhvr>
                                      <p:to>
                                        <p:strVal val="visible"/>
                                      </p:to>
                                    </p:set>
                                    <p:anim calcmode="lin" valueType="num">
                                      <p:cBhvr>
                                        <p:cTn id="116" dur="500" fill="hold"/>
                                        <p:tgtEl>
                                          <p:spTgt spid="119"/>
                                        </p:tgtEl>
                                        <p:attrNameLst>
                                          <p:attrName>ppt_w</p:attrName>
                                        </p:attrNameLst>
                                      </p:cBhvr>
                                      <p:tavLst>
                                        <p:tav tm="0">
                                          <p:val>
                                            <p:fltVal val="0"/>
                                          </p:val>
                                        </p:tav>
                                        <p:tav tm="100000">
                                          <p:val>
                                            <p:strVal val="#ppt_w"/>
                                          </p:val>
                                        </p:tav>
                                      </p:tavLst>
                                    </p:anim>
                                    <p:anim calcmode="lin" valueType="num">
                                      <p:cBhvr>
                                        <p:cTn id="117" dur="500" fill="hold"/>
                                        <p:tgtEl>
                                          <p:spTgt spid="119"/>
                                        </p:tgtEl>
                                        <p:attrNameLst>
                                          <p:attrName>ppt_h</p:attrName>
                                        </p:attrNameLst>
                                      </p:cBhvr>
                                      <p:tavLst>
                                        <p:tav tm="0">
                                          <p:val>
                                            <p:fltVal val="0"/>
                                          </p:val>
                                        </p:tav>
                                        <p:tav tm="100000">
                                          <p:val>
                                            <p:strVal val="#ppt_h"/>
                                          </p:val>
                                        </p:tav>
                                      </p:tavLst>
                                    </p:anim>
                                    <p:animEffect transition="in" filter="fade">
                                      <p:cBhvr>
                                        <p:cTn id="118" dur="500"/>
                                        <p:tgtEl>
                                          <p:spTgt spid="119"/>
                                        </p:tgtEl>
                                      </p:cBhvr>
                                    </p:animEffect>
                                  </p:childTnLst>
                                </p:cTn>
                              </p:par>
                            </p:childTnLst>
                          </p:cTn>
                        </p:par>
                        <p:par>
                          <p:cTn id="119" fill="hold">
                            <p:stCondLst>
                              <p:cond delay="13200"/>
                            </p:stCondLst>
                            <p:childTnLst>
                              <p:par>
                                <p:cTn id="120" presetID="22" presetClass="entr" presetSubtype="8"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Effect transition="in" filter="wipe(left)">
                                      <p:cBhvr>
                                        <p:cTn id="122" dur="500"/>
                                        <p:tgtEl>
                                          <p:spTgt spid="122"/>
                                        </p:tgtEl>
                                      </p:cBhvr>
                                    </p:animEffect>
                                  </p:childTnLst>
                                </p:cTn>
                              </p:par>
                            </p:childTnLst>
                          </p:cTn>
                        </p:par>
                        <p:par>
                          <p:cTn id="123" fill="hold">
                            <p:stCondLst>
                              <p:cond delay="13700"/>
                            </p:stCondLst>
                            <p:childTnLst>
                              <p:par>
                                <p:cTn id="124" presetID="53" presetClass="entr" presetSubtype="16" fill="hold" nodeType="afterEffect">
                                  <p:stCondLst>
                                    <p:cond delay="0"/>
                                  </p:stCondLst>
                                  <p:childTnLst>
                                    <p:set>
                                      <p:cBhvr>
                                        <p:cTn id="125" dur="1" fill="hold">
                                          <p:stCondLst>
                                            <p:cond delay="0"/>
                                          </p:stCondLst>
                                        </p:cTn>
                                        <p:tgtEl>
                                          <p:spTgt spid="123"/>
                                        </p:tgtEl>
                                        <p:attrNameLst>
                                          <p:attrName>style.visibility</p:attrName>
                                        </p:attrNameLst>
                                      </p:cBhvr>
                                      <p:to>
                                        <p:strVal val="visible"/>
                                      </p:to>
                                    </p:set>
                                    <p:anim calcmode="lin" valueType="num">
                                      <p:cBhvr>
                                        <p:cTn id="126" dur="500" fill="hold"/>
                                        <p:tgtEl>
                                          <p:spTgt spid="123"/>
                                        </p:tgtEl>
                                        <p:attrNameLst>
                                          <p:attrName>ppt_w</p:attrName>
                                        </p:attrNameLst>
                                      </p:cBhvr>
                                      <p:tavLst>
                                        <p:tav tm="0">
                                          <p:val>
                                            <p:fltVal val="0"/>
                                          </p:val>
                                        </p:tav>
                                        <p:tav tm="100000">
                                          <p:val>
                                            <p:strVal val="#ppt_w"/>
                                          </p:val>
                                        </p:tav>
                                      </p:tavLst>
                                    </p:anim>
                                    <p:anim calcmode="lin" valueType="num">
                                      <p:cBhvr>
                                        <p:cTn id="127" dur="500" fill="hold"/>
                                        <p:tgtEl>
                                          <p:spTgt spid="123"/>
                                        </p:tgtEl>
                                        <p:attrNameLst>
                                          <p:attrName>ppt_h</p:attrName>
                                        </p:attrNameLst>
                                      </p:cBhvr>
                                      <p:tavLst>
                                        <p:tav tm="0">
                                          <p:val>
                                            <p:fltVal val="0"/>
                                          </p:val>
                                        </p:tav>
                                        <p:tav tm="100000">
                                          <p:val>
                                            <p:strVal val="#ppt_h"/>
                                          </p:val>
                                        </p:tav>
                                      </p:tavLst>
                                    </p:anim>
                                    <p:animEffect transition="in" filter="fade">
                                      <p:cBhvr>
                                        <p:cTn id="128" dur="500"/>
                                        <p:tgtEl>
                                          <p:spTgt spid="123"/>
                                        </p:tgtEl>
                                      </p:cBhvr>
                                    </p:animEffect>
                                  </p:childTnLst>
                                </p:cTn>
                              </p:par>
                            </p:childTnLst>
                          </p:cTn>
                        </p:par>
                        <p:par>
                          <p:cTn id="129" fill="hold">
                            <p:stCondLst>
                              <p:cond delay="1420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par>
                          <p:cTn id="133" fill="hold">
                            <p:stCondLst>
                              <p:cond delay="14700"/>
                            </p:stCondLst>
                            <p:childTnLst>
                              <p:par>
                                <p:cTn id="134" presetID="53" presetClass="entr" presetSubtype="16" fill="hold" nodeType="afterEffect">
                                  <p:stCondLst>
                                    <p:cond delay="0"/>
                                  </p:stCondLst>
                                  <p:childTnLst>
                                    <p:set>
                                      <p:cBhvr>
                                        <p:cTn id="135" dur="1" fill="hold">
                                          <p:stCondLst>
                                            <p:cond delay="0"/>
                                          </p:stCondLst>
                                        </p:cTn>
                                        <p:tgtEl>
                                          <p:spTgt spid="127"/>
                                        </p:tgtEl>
                                        <p:attrNameLst>
                                          <p:attrName>style.visibility</p:attrName>
                                        </p:attrNameLst>
                                      </p:cBhvr>
                                      <p:to>
                                        <p:strVal val="visible"/>
                                      </p:to>
                                    </p:set>
                                    <p:anim calcmode="lin" valueType="num">
                                      <p:cBhvr>
                                        <p:cTn id="136" dur="500" fill="hold"/>
                                        <p:tgtEl>
                                          <p:spTgt spid="127"/>
                                        </p:tgtEl>
                                        <p:attrNameLst>
                                          <p:attrName>ppt_w</p:attrName>
                                        </p:attrNameLst>
                                      </p:cBhvr>
                                      <p:tavLst>
                                        <p:tav tm="0">
                                          <p:val>
                                            <p:fltVal val="0"/>
                                          </p:val>
                                        </p:tav>
                                        <p:tav tm="100000">
                                          <p:val>
                                            <p:strVal val="#ppt_w"/>
                                          </p:val>
                                        </p:tav>
                                      </p:tavLst>
                                    </p:anim>
                                    <p:anim calcmode="lin" valueType="num">
                                      <p:cBhvr>
                                        <p:cTn id="137" dur="500" fill="hold"/>
                                        <p:tgtEl>
                                          <p:spTgt spid="127"/>
                                        </p:tgtEl>
                                        <p:attrNameLst>
                                          <p:attrName>ppt_h</p:attrName>
                                        </p:attrNameLst>
                                      </p:cBhvr>
                                      <p:tavLst>
                                        <p:tav tm="0">
                                          <p:val>
                                            <p:fltVal val="0"/>
                                          </p:val>
                                        </p:tav>
                                        <p:tav tm="100000">
                                          <p:val>
                                            <p:strVal val="#ppt_h"/>
                                          </p:val>
                                        </p:tav>
                                      </p:tavLst>
                                    </p:anim>
                                    <p:animEffect transition="in" filter="fade">
                                      <p:cBhvr>
                                        <p:cTn id="138" dur="500"/>
                                        <p:tgtEl>
                                          <p:spTgt spid="127"/>
                                        </p:tgtEl>
                                      </p:cBhvr>
                                    </p:animEffect>
                                  </p:childTnLst>
                                </p:cTn>
                              </p:par>
                            </p:childTnLst>
                          </p:cTn>
                        </p:par>
                        <p:par>
                          <p:cTn id="139" fill="hold">
                            <p:stCondLst>
                              <p:cond delay="15200"/>
                            </p:stCondLst>
                            <p:childTnLst>
                              <p:par>
                                <p:cTn id="140" presetID="22" presetClass="entr" presetSubtype="8" fill="hold" grpId="0" nodeType="afterEffect">
                                  <p:stCondLst>
                                    <p:cond delay="0"/>
                                  </p:stCondLst>
                                  <p:childTnLst>
                                    <p:set>
                                      <p:cBhvr>
                                        <p:cTn id="141" dur="1" fill="hold">
                                          <p:stCondLst>
                                            <p:cond delay="0"/>
                                          </p:stCondLst>
                                        </p:cTn>
                                        <p:tgtEl>
                                          <p:spTgt spid="130"/>
                                        </p:tgtEl>
                                        <p:attrNameLst>
                                          <p:attrName>style.visibility</p:attrName>
                                        </p:attrNameLst>
                                      </p:cBhvr>
                                      <p:to>
                                        <p:strVal val="visible"/>
                                      </p:to>
                                    </p:set>
                                    <p:animEffect transition="in" filter="wipe(left)">
                                      <p:cBhvr>
                                        <p:cTn id="142"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7" grpId="0"/>
      <p:bldP spid="118" grpId="0"/>
      <p:bldP spid="122" grpId="0"/>
      <p:bldP spid="126" grpId="0"/>
      <p:bldP spid="1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3778109"/>
            <a:ext cx="9143244" cy="1365391"/>
          </a:xfrm>
          <a:prstGeom prst="rect">
            <a:avLst/>
          </a:prstGeom>
        </p:spPr>
      </p:pic>
      <p:sp>
        <p:nvSpPr>
          <p:cNvPr id="38" name="Rectangle 5"/>
          <p:cNvSpPr>
            <a:spLocks noChangeArrowheads="1"/>
          </p:cNvSpPr>
          <p:nvPr/>
        </p:nvSpPr>
        <p:spPr bwMode="auto">
          <a:xfrm>
            <a:off x="2647455" y="1178841"/>
            <a:ext cx="747810" cy="897523"/>
          </a:xfrm>
          <a:prstGeom prst="roundRect">
            <a:avLst/>
          </a:pr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sp>
        <p:nvSpPr>
          <p:cNvPr id="39" name="Freeform 6"/>
          <p:cNvSpPr>
            <a:spLocks/>
          </p:cNvSpPr>
          <p:nvPr/>
        </p:nvSpPr>
        <p:spPr bwMode="auto">
          <a:xfrm>
            <a:off x="2752244" y="1259288"/>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40" name="Freeform 7"/>
          <p:cNvSpPr>
            <a:spLocks noEditPoints="1"/>
          </p:cNvSpPr>
          <p:nvPr/>
        </p:nvSpPr>
        <p:spPr bwMode="auto">
          <a:xfrm>
            <a:off x="3464330" y="1794251"/>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1" name="Freeform 8"/>
          <p:cNvSpPr>
            <a:spLocks noEditPoints="1"/>
          </p:cNvSpPr>
          <p:nvPr/>
        </p:nvSpPr>
        <p:spPr bwMode="auto">
          <a:xfrm>
            <a:off x="3528632" y="1244310"/>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2" name="Freeform 10"/>
          <p:cNvSpPr>
            <a:spLocks/>
          </p:cNvSpPr>
          <p:nvPr/>
        </p:nvSpPr>
        <p:spPr bwMode="auto">
          <a:xfrm>
            <a:off x="2647455" y="242446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43" name="组合 58"/>
          <p:cNvGrpSpPr>
            <a:grpSpLocks/>
          </p:cNvGrpSpPr>
          <p:nvPr/>
        </p:nvGrpSpPr>
        <p:grpSpPr bwMode="auto">
          <a:xfrm>
            <a:off x="2724854" y="2466125"/>
            <a:ext cx="377478" cy="415498"/>
            <a:chOff x="0" y="0"/>
            <a:chExt cx="588963" cy="648258"/>
          </a:xfrm>
        </p:grpSpPr>
        <p:sp>
          <p:nvSpPr>
            <p:cNvPr id="44"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45" name="TextBox 60"/>
            <p:cNvSpPr txBox="1">
              <a:spLocks noChangeArrowheads="1"/>
            </p:cNvSpPr>
            <p:nvPr/>
          </p:nvSpPr>
          <p:spPr bwMode="auto">
            <a:xfrm>
              <a:off x="59482" y="0"/>
              <a:ext cx="520730"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dirty="0" smtClean="0">
                  <a:solidFill>
                    <a:srgbClr val="C00000"/>
                  </a:solidFill>
                  <a:latin typeface="+mn-lt"/>
                  <a:ea typeface="+mn-ea"/>
                  <a:cs typeface="+mn-ea"/>
                  <a:sym typeface="+mn-lt"/>
                </a:rPr>
                <a:t>3</a:t>
              </a:r>
              <a:endParaRPr lang="zh-CN" altLang="en-US" sz="2100" b="1" kern="0" dirty="0">
                <a:solidFill>
                  <a:srgbClr val="C00000"/>
                </a:solidFill>
                <a:latin typeface="+mn-lt"/>
                <a:ea typeface="+mn-ea"/>
                <a:cs typeface="+mn-ea"/>
                <a:sym typeface="+mn-lt"/>
              </a:endParaRPr>
            </a:p>
          </p:txBody>
        </p:sp>
      </p:grpSp>
      <p:sp>
        <p:nvSpPr>
          <p:cNvPr id="46" name="TextBox 91"/>
          <p:cNvSpPr txBox="1">
            <a:spLocks noChangeArrowheads="1"/>
          </p:cNvSpPr>
          <p:nvPr/>
        </p:nvSpPr>
        <p:spPr bwMode="auto">
          <a:xfrm>
            <a:off x="3133966" y="240902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kern="0" dirty="0">
                <a:solidFill>
                  <a:srgbClr val="FFFFFF"/>
                </a:solidFill>
                <a:latin typeface="+mn-lt"/>
                <a:ea typeface="+mn-ea"/>
                <a:cs typeface="+mn-ea"/>
                <a:sym typeface="+mn-lt"/>
              </a:rPr>
              <a:t>单击此处添加标题</a:t>
            </a:r>
          </a:p>
        </p:txBody>
      </p:sp>
    </p:spTree>
    <p:extLst>
      <p:ext uri="{BB962C8B-B14F-4D97-AF65-F5344CB8AC3E}">
        <p14:creationId xmlns:p14="http://schemas.microsoft.com/office/powerpoint/2010/main" val="19819290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00" fill="hold"/>
                                        <p:tgtEl>
                                          <p:spTgt spid="38"/>
                                        </p:tgtEl>
                                        <p:attrNameLst>
                                          <p:attrName>ppt_w</p:attrName>
                                        </p:attrNameLst>
                                      </p:cBhvr>
                                      <p:tavLst>
                                        <p:tav tm="0">
                                          <p:val>
                                            <p:fltVal val="0"/>
                                          </p:val>
                                        </p:tav>
                                        <p:tav tm="100000">
                                          <p:val>
                                            <p:strVal val="#ppt_w"/>
                                          </p:val>
                                        </p:tav>
                                      </p:tavLst>
                                    </p:anim>
                                    <p:anim calcmode="lin" valueType="num">
                                      <p:cBhvr>
                                        <p:cTn id="8" dur="300" fill="hold"/>
                                        <p:tgtEl>
                                          <p:spTgt spid="38"/>
                                        </p:tgtEl>
                                        <p:attrNameLst>
                                          <p:attrName>ppt_h</p:attrName>
                                        </p:attrNameLst>
                                      </p:cBhvr>
                                      <p:tavLst>
                                        <p:tav tm="0">
                                          <p:val>
                                            <p:fltVal val="0"/>
                                          </p:val>
                                        </p:tav>
                                        <p:tav tm="100000">
                                          <p:val>
                                            <p:strVal val="#ppt_h"/>
                                          </p:val>
                                        </p:tav>
                                      </p:tavLst>
                                    </p:anim>
                                    <p:anim calcmode="lin" valueType="num">
                                      <p:cBhvr>
                                        <p:cTn id="9" dur="300" fill="hold"/>
                                        <p:tgtEl>
                                          <p:spTgt spid="38"/>
                                        </p:tgtEl>
                                        <p:attrNameLst>
                                          <p:attrName>style.rotation</p:attrName>
                                        </p:attrNameLst>
                                      </p:cBhvr>
                                      <p:tavLst>
                                        <p:tav tm="0">
                                          <p:val>
                                            <p:fltVal val="90"/>
                                          </p:val>
                                        </p:tav>
                                        <p:tav tm="100000">
                                          <p:val>
                                            <p:fltVal val="0"/>
                                          </p:val>
                                        </p:tav>
                                      </p:tavLst>
                                    </p:anim>
                                    <p:animEffect transition="in" filter="fade">
                                      <p:cBhvr>
                                        <p:cTn id="10" dur="300"/>
                                        <p:tgtEl>
                                          <p:spTgt spid="38"/>
                                        </p:tgtEl>
                                      </p:cBhvr>
                                    </p:animEffect>
                                  </p:childTnLst>
                                </p:cTn>
                              </p:par>
                            </p:childTnLst>
                          </p:cTn>
                        </p:par>
                        <p:par>
                          <p:cTn id="11" fill="hold">
                            <p:stCondLst>
                              <p:cond delay="300"/>
                            </p:stCondLst>
                            <p:childTnLst>
                              <p:par>
                                <p:cTn id="12" presetID="42" presetClass="entr" presetSubtype="0"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400"/>
                                        <p:tgtEl>
                                          <p:spTgt spid="39"/>
                                        </p:tgtEl>
                                      </p:cBhvr>
                                    </p:animEffect>
                                    <p:anim calcmode="lin" valueType="num">
                                      <p:cBhvr>
                                        <p:cTn id="15" dur="400" fill="hold"/>
                                        <p:tgtEl>
                                          <p:spTgt spid="39"/>
                                        </p:tgtEl>
                                        <p:attrNameLst>
                                          <p:attrName>ppt_x</p:attrName>
                                        </p:attrNameLst>
                                      </p:cBhvr>
                                      <p:tavLst>
                                        <p:tav tm="0">
                                          <p:val>
                                            <p:strVal val="#ppt_x"/>
                                          </p:val>
                                        </p:tav>
                                        <p:tav tm="100000">
                                          <p:val>
                                            <p:strVal val="#ppt_x"/>
                                          </p:val>
                                        </p:tav>
                                      </p:tavLst>
                                    </p:anim>
                                    <p:anim calcmode="lin" valueType="num">
                                      <p:cBhvr>
                                        <p:cTn id="16" dur="400" fill="hold"/>
                                        <p:tgtEl>
                                          <p:spTgt spid="39"/>
                                        </p:tgtEl>
                                        <p:attrNameLst>
                                          <p:attrName>ppt_y</p:attrName>
                                        </p:attrNameLst>
                                      </p:cBhvr>
                                      <p:tavLst>
                                        <p:tav tm="0">
                                          <p:val>
                                            <p:strVal val="#ppt_y+.1"/>
                                          </p:val>
                                        </p:tav>
                                        <p:tav tm="100000">
                                          <p:val>
                                            <p:strVal val="#ppt_y"/>
                                          </p:val>
                                        </p:tav>
                                      </p:tavLst>
                                    </p:anim>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12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1700"/>
                            </p:stCondLst>
                            <p:childTnLst>
                              <p:par>
                                <p:cTn id="29" presetID="52" presetClass="entr" presetSubtype="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Scale>
                                      <p:cBhvr>
                                        <p:cTn id="31"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2" dur="1000" decel="50000" fill="hold">
                                          <p:stCondLst>
                                            <p:cond delay="0"/>
                                          </p:stCondLst>
                                        </p:cTn>
                                        <p:tgtEl>
                                          <p:spTgt spid="43"/>
                                        </p:tgtEl>
                                        <p:attrNameLst>
                                          <p:attrName>ppt_x,ppt_y</p:attrName>
                                        </p:attrNameLst>
                                      </p:cBhvr>
                                      <p:rCtr x="0" y="0"/>
                                    </p:animMotion>
                                    <p:animEffect transition="in" filter="fade">
                                      <p:cBhvr>
                                        <p:cTn id="33" dur="1000"/>
                                        <p:tgtEl>
                                          <p:spTgt spid="43"/>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3200"/>
                            </p:stCondLst>
                            <p:childTnLst>
                              <p:par>
                                <p:cTn id="39" presetID="10" presetClass="entr" presetSubtype="0" fill="hold" grpId="1"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utoUpdateAnimBg="0"/>
      <p:bldP spid="38" grpId="1" animBg="1"/>
      <p:bldP spid="39" grpId="0" animBg="1"/>
      <p:bldP spid="39" grpId="1" animBg="1"/>
      <p:bldP spid="40" grpId="0" animBg="1"/>
      <p:bldP spid="40" grpId="1" animBg="1"/>
      <p:bldP spid="41" grpId="0" animBg="1"/>
      <p:bldP spid="41" grpId="1" animBg="1"/>
      <p:bldP spid="42" grpId="0" animBg="1"/>
      <p:bldP spid="4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标题 4"/>
          <p:cNvSpPr txBox="1">
            <a:spLocks/>
          </p:cNvSpPr>
          <p:nvPr/>
        </p:nvSpPr>
        <p:spPr>
          <a:xfrm>
            <a:off x="36677" y="120738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我们要做什么</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3950067" y="956349"/>
            <a:ext cx="842064" cy="976795"/>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4400262" y="1760764"/>
            <a:ext cx="842064" cy="976795"/>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3950067" y="2565928"/>
            <a:ext cx="842064" cy="976795"/>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139" name="直接连接符 138"/>
          <p:cNvCxnSpPr/>
          <p:nvPr/>
        </p:nvCxnSpPr>
        <p:spPr>
          <a:xfrm>
            <a:off x="1284718" y="144437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4898895" y="1118326"/>
            <a:ext cx="3074598" cy="1213228"/>
            <a:chOff x="6567113" y="1793376"/>
            <a:chExt cx="4100531" cy="1618057"/>
          </a:xfrm>
        </p:grpSpPr>
        <p:sp>
          <p:nvSpPr>
            <p:cNvPr id="141" name="文本框 69"/>
            <p:cNvSpPr txBox="1"/>
            <p:nvPr/>
          </p:nvSpPr>
          <p:spPr>
            <a:xfrm>
              <a:off x="6567113" y="1810921"/>
              <a:ext cx="916058"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01</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42" name="组合 141"/>
            <p:cNvGrpSpPr/>
            <p:nvPr/>
          </p:nvGrpSpPr>
          <p:grpSpPr>
            <a:xfrm>
              <a:off x="7395055" y="1793376"/>
              <a:ext cx="3272589" cy="1202415"/>
              <a:chOff x="6968290" y="1689104"/>
              <a:chExt cx="3272589" cy="1202415"/>
            </a:xfrm>
          </p:grpSpPr>
          <p:sp>
            <p:nvSpPr>
              <p:cNvPr id="143" name="文本框 9"/>
              <p:cNvSpPr txBox="1"/>
              <p:nvPr/>
            </p:nvSpPr>
            <p:spPr>
              <a:xfrm>
                <a:off x="6968290" y="1689104"/>
                <a:ext cx="2329313" cy="330861"/>
              </a:xfrm>
              <a:prstGeom prst="rect">
                <a:avLst/>
              </a:prstGeom>
              <a:noFill/>
            </p:spPr>
            <p:txBody>
              <a:bodyPr wrap="square" rtlCol="0">
                <a:spAutoFit/>
              </a:bodyPr>
              <a:lstStyle/>
              <a:p>
                <a:r>
                  <a:rPr lang="zh-CN" altLang="en-US" sz="1012"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44" name="文本框 11"/>
              <p:cNvSpPr txBox="1"/>
              <p:nvPr/>
            </p:nvSpPr>
            <p:spPr>
              <a:xfrm>
                <a:off x="6968290" y="2029520"/>
                <a:ext cx="3272589" cy="861999"/>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45" name="直接连接符 144"/>
          <p:cNvCxnSpPr/>
          <p:nvPr/>
        </p:nvCxnSpPr>
        <p:spPr>
          <a:xfrm>
            <a:off x="5425869" y="2235733"/>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117813" y="1890323"/>
            <a:ext cx="3140667" cy="1233939"/>
            <a:chOff x="1524357" y="2822974"/>
            <a:chExt cx="4188647" cy="1645681"/>
          </a:xfrm>
        </p:grpSpPr>
        <p:sp>
          <p:nvSpPr>
            <p:cNvPr id="147" name="文本框 75"/>
            <p:cNvSpPr txBox="1"/>
            <p:nvPr/>
          </p:nvSpPr>
          <p:spPr>
            <a:xfrm>
              <a:off x="4796945" y="2868142"/>
              <a:ext cx="916059" cy="1600513"/>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02</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48" name="组合 147"/>
            <p:cNvGrpSpPr/>
            <p:nvPr/>
          </p:nvGrpSpPr>
          <p:grpSpPr>
            <a:xfrm>
              <a:off x="1524357" y="2822974"/>
              <a:ext cx="3272589" cy="1045324"/>
              <a:chOff x="6968290" y="1661481"/>
              <a:chExt cx="3272589" cy="1045324"/>
            </a:xfrm>
          </p:grpSpPr>
          <p:sp>
            <p:nvSpPr>
              <p:cNvPr id="149" name="文本框 77"/>
              <p:cNvSpPr txBox="1"/>
              <p:nvPr/>
            </p:nvSpPr>
            <p:spPr>
              <a:xfrm>
                <a:off x="7911567" y="1661481"/>
                <a:ext cx="2329312" cy="430999"/>
              </a:xfrm>
              <a:prstGeom prst="rect">
                <a:avLst/>
              </a:prstGeom>
              <a:noFill/>
            </p:spPr>
            <p:txBody>
              <a:bodyPr wrap="square" rtlCol="0">
                <a:spAutoFit/>
              </a:bodyPr>
              <a:lstStyle/>
              <a:p>
                <a:pPr algn="r"/>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50" name="文本框 80"/>
              <p:cNvSpPr txBox="1"/>
              <p:nvPr/>
            </p:nvSpPr>
            <p:spPr>
              <a:xfrm>
                <a:off x="6968290" y="2029520"/>
                <a:ext cx="3272589" cy="677285"/>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284718" y="305045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4898895" y="2708038"/>
            <a:ext cx="3074598" cy="1243855"/>
            <a:chOff x="6567113" y="3913546"/>
            <a:chExt cx="4100531" cy="1658905"/>
          </a:xfrm>
        </p:grpSpPr>
        <p:sp>
          <p:nvSpPr>
            <p:cNvPr id="153" name="文本框 101"/>
            <p:cNvSpPr txBox="1"/>
            <p:nvPr/>
          </p:nvSpPr>
          <p:spPr>
            <a:xfrm>
              <a:off x="6567113" y="3971939"/>
              <a:ext cx="916058"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03</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54" name="组合 153"/>
            <p:cNvGrpSpPr/>
            <p:nvPr/>
          </p:nvGrpSpPr>
          <p:grpSpPr>
            <a:xfrm>
              <a:off x="7395055" y="3913546"/>
              <a:ext cx="3272589" cy="1243262"/>
              <a:chOff x="6968290" y="1648257"/>
              <a:chExt cx="3272589" cy="1243262"/>
            </a:xfrm>
          </p:grpSpPr>
          <p:sp>
            <p:nvSpPr>
              <p:cNvPr id="155" name="文本框 103"/>
              <p:cNvSpPr txBox="1"/>
              <p:nvPr/>
            </p:nvSpPr>
            <p:spPr>
              <a:xfrm>
                <a:off x="6968290" y="1648257"/>
                <a:ext cx="2329313" cy="430999"/>
              </a:xfrm>
              <a:prstGeom prst="rect">
                <a:avLst/>
              </a:prstGeom>
              <a:noFill/>
            </p:spPr>
            <p:txBody>
              <a:bodyPr wrap="square" rtlCol="0">
                <a:spAutoFit/>
              </a:bodyPr>
              <a:lstStyle/>
              <a:p>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56" name="文本框 104"/>
              <p:cNvSpPr txBox="1"/>
              <p:nvPr/>
            </p:nvSpPr>
            <p:spPr>
              <a:xfrm>
                <a:off x="6968290" y="2029520"/>
                <a:ext cx="3272589" cy="861999"/>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57" name="直接连接符 156"/>
          <p:cNvCxnSpPr/>
          <p:nvPr/>
        </p:nvCxnSpPr>
        <p:spPr>
          <a:xfrm>
            <a:off x="5425869" y="385524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127317" y="3601955"/>
            <a:ext cx="3140667" cy="1224890"/>
            <a:chOff x="1524357" y="2835043"/>
            <a:chExt cx="4188647" cy="1633611"/>
          </a:xfrm>
        </p:grpSpPr>
        <p:sp>
          <p:nvSpPr>
            <p:cNvPr id="159" name="文本框 75"/>
            <p:cNvSpPr txBox="1"/>
            <p:nvPr/>
          </p:nvSpPr>
          <p:spPr>
            <a:xfrm>
              <a:off x="4796945" y="2868142"/>
              <a:ext cx="916059"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04</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60" name="组合 159"/>
            <p:cNvGrpSpPr/>
            <p:nvPr/>
          </p:nvGrpSpPr>
          <p:grpSpPr>
            <a:xfrm>
              <a:off x="1524357" y="2835043"/>
              <a:ext cx="3272589" cy="1033254"/>
              <a:chOff x="6968290" y="1673550"/>
              <a:chExt cx="3272589" cy="1033254"/>
            </a:xfrm>
          </p:grpSpPr>
          <p:sp>
            <p:nvSpPr>
              <p:cNvPr id="161" name="文本框 77"/>
              <p:cNvSpPr txBox="1"/>
              <p:nvPr/>
            </p:nvSpPr>
            <p:spPr>
              <a:xfrm>
                <a:off x="7911567" y="1673550"/>
                <a:ext cx="2329312" cy="430999"/>
              </a:xfrm>
              <a:prstGeom prst="rect">
                <a:avLst/>
              </a:prstGeom>
              <a:noFill/>
            </p:spPr>
            <p:txBody>
              <a:bodyPr wrap="square" rtlCol="0">
                <a:spAutoFit/>
              </a:bodyPr>
              <a:lstStyle/>
              <a:p>
                <a:pPr algn="r"/>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62" name="文本框 80"/>
              <p:cNvSpPr txBox="1"/>
              <p:nvPr/>
            </p:nvSpPr>
            <p:spPr>
              <a:xfrm>
                <a:off x="6968290" y="2029520"/>
                <a:ext cx="3272589" cy="677284"/>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4388640" y="3370808"/>
            <a:ext cx="842064" cy="976795"/>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grpSp>
      </p:grpSp>
    </p:spTree>
    <p:extLst>
      <p:ext uri="{BB962C8B-B14F-4D97-AF65-F5344CB8AC3E}">
        <p14:creationId xmlns:p14="http://schemas.microsoft.com/office/powerpoint/2010/main" val="40052071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我们怎么做</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120414" y="3956699"/>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74" name="组合 73"/>
          <p:cNvGrpSpPr/>
          <p:nvPr/>
        </p:nvGrpSpPr>
        <p:grpSpPr>
          <a:xfrm>
            <a:off x="1356369" y="1094251"/>
            <a:ext cx="3061043" cy="102035"/>
            <a:chOff x="1507396" y="1628800"/>
            <a:chExt cx="4320480" cy="144016"/>
          </a:xfrm>
        </p:grpSpPr>
        <p:cxnSp>
          <p:nvCxnSpPr>
            <p:cNvPr id="75" name="直接连接符 7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4810883" y="1094251"/>
            <a:ext cx="3061043" cy="102035"/>
            <a:chOff x="1507396" y="1628800"/>
            <a:chExt cx="4320480" cy="144016"/>
          </a:xfrm>
        </p:grpSpPr>
        <p:cxnSp>
          <p:nvCxnSpPr>
            <p:cNvPr id="91" name="直接连接符 90"/>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32"/>
          <p:cNvSpPr txBox="1"/>
          <p:nvPr/>
        </p:nvSpPr>
        <p:spPr>
          <a:xfrm>
            <a:off x="4282995"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10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03" name="TextBox 133"/>
          <p:cNvSpPr txBox="1"/>
          <p:nvPr/>
        </p:nvSpPr>
        <p:spPr>
          <a:xfrm>
            <a:off x="3948276"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20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04" name="TextBox 134"/>
          <p:cNvSpPr txBox="1"/>
          <p:nvPr/>
        </p:nvSpPr>
        <p:spPr>
          <a:xfrm>
            <a:off x="3608160"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30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05" name="TextBox 135"/>
          <p:cNvSpPr txBox="1"/>
          <p:nvPr/>
        </p:nvSpPr>
        <p:spPr>
          <a:xfrm>
            <a:off x="3268045"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40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06" name="TextBox 136"/>
          <p:cNvSpPr txBox="1"/>
          <p:nvPr/>
        </p:nvSpPr>
        <p:spPr>
          <a:xfrm>
            <a:off x="2927929"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50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07" name="TextBox 137"/>
          <p:cNvSpPr txBox="1"/>
          <p:nvPr/>
        </p:nvSpPr>
        <p:spPr>
          <a:xfrm>
            <a:off x="2587813"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60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08" name="TextBox 138"/>
          <p:cNvSpPr txBox="1"/>
          <p:nvPr/>
        </p:nvSpPr>
        <p:spPr>
          <a:xfrm>
            <a:off x="2247698"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70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09" name="TextBox 139"/>
          <p:cNvSpPr txBox="1"/>
          <p:nvPr/>
        </p:nvSpPr>
        <p:spPr>
          <a:xfrm>
            <a:off x="1907582"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80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0" name="TextBox 140"/>
          <p:cNvSpPr txBox="1"/>
          <p:nvPr/>
        </p:nvSpPr>
        <p:spPr>
          <a:xfrm>
            <a:off x="1567466"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90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1" name="TextBox 141"/>
          <p:cNvSpPr txBox="1"/>
          <p:nvPr/>
        </p:nvSpPr>
        <p:spPr>
          <a:xfrm>
            <a:off x="1195551" y="898000"/>
            <a:ext cx="367408"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100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2" name="TextBox 142"/>
          <p:cNvSpPr txBox="1"/>
          <p:nvPr/>
        </p:nvSpPr>
        <p:spPr>
          <a:xfrm>
            <a:off x="4683374"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10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3" name="TextBox 143"/>
          <p:cNvSpPr txBox="1"/>
          <p:nvPr/>
        </p:nvSpPr>
        <p:spPr>
          <a:xfrm>
            <a:off x="5021982"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20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4" name="TextBox 144"/>
          <p:cNvSpPr txBox="1"/>
          <p:nvPr/>
        </p:nvSpPr>
        <p:spPr>
          <a:xfrm>
            <a:off x="5362097"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30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5" name="TextBox 145"/>
          <p:cNvSpPr txBox="1"/>
          <p:nvPr/>
        </p:nvSpPr>
        <p:spPr>
          <a:xfrm>
            <a:off x="5702213"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40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6" name="TextBox 146"/>
          <p:cNvSpPr txBox="1"/>
          <p:nvPr/>
        </p:nvSpPr>
        <p:spPr>
          <a:xfrm>
            <a:off x="6042329"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50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7" name="TextBox 147"/>
          <p:cNvSpPr txBox="1"/>
          <p:nvPr/>
        </p:nvSpPr>
        <p:spPr>
          <a:xfrm>
            <a:off x="6382444"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60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8" name="TextBox 148"/>
          <p:cNvSpPr txBox="1"/>
          <p:nvPr/>
        </p:nvSpPr>
        <p:spPr>
          <a:xfrm>
            <a:off x="6722560"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70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19" name="TextBox 149"/>
          <p:cNvSpPr txBox="1"/>
          <p:nvPr/>
        </p:nvSpPr>
        <p:spPr>
          <a:xfrm>
            <a:off x="7062675"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80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20" name="TextBox 150"/>
          <p:cNvSpPr txBox="1"/>
          <p:nvPr/>
        </p:nvSpPr>
        <p:spPr>
          <a:xfrm>
            <a:off x="7402791" y="898000"/>
            <a:ext cx="306494" cy="223138"/>
          </a:xfrm>
          <a:prstGeom prst="rect">
            <a:avLst/>
          </a:prstGeom>
          <a:noFill/>
        </p:spPr>
        <p:txBody>
          <a:bodyPr wrap="none" rtlCol="0">
            <a:spAutoFit/>
          </a:bodyPr>
          <a:lstStyle/>
          <a:p>
            <a:r>
              <a:rPr lang="en-US" altLang="zh-CN" sz="850">
                <a:solidFill>
                  <a:schemeClr val="tx1">
                    <a:lumMod val="75000"/>
                    <a:lumOff val="25000"/>
                  </a:schemeClr>
                </a:solidFill>
                <a:latin typeface="Impact MT Std" pitchFamily="34" charset="0"/>
                <a:ea typeface="微软雅黑" pitchFamily="34" charset="-122"/>
              </a:rPr>
              <a:t>90</a:t>
            </a:r>
            <a:endParaRPr lang="zh-CN" altLang="en-US" sz="850">
              <a:solidFill>
                <a:schemeClr val="tx1">
                  <a:lumMod val="75000"/>
                  <a:lumOff val="25000"/>
                </a:schemeClr>
              </a:solidFill>
              <a:latin typeface="Impact MT Std" pitchFamily="34" charset="0"/>
              <a:ea typeface="微软雅黑" pitchFamily="34" charset="-122"/>
            </a:endParaRPr>
          </a:p>
        </p:txBody>
      </p:sp>
      <p:sp>
        <p:nvSpPr>
          <p:cNvPr id="121" name="TextBox 151"/>
          <p:cNvSpPr txBox="1"/>
          <p:nvPr/>
        </p:nvSpPr>
        <p:spPr>
          <a:xfrm>
            <a:off x="7711109" y="898000"/>
            <a:ext cx="367408" cy="223138"/>
          </a:xfrm>
          <a:prstGeom prst="rect">
            <a:avLst/>
          </a:prstGeom>
          <a:noFill/>
        </p:spPr>
        <p:txBody>
          <a:bodyPr wrap="none" rtlCol="0">
            <a:spAutoFit/>
          </a:bodyPr>
          <a:lstStyle/>
          <a:p>
            <a:r>
              <a:rPr lang="en-US" altLang="zh-CN" sz="850" dirty="0">
                <a:solidFill>
                  <a:schemeClr val="tx1">
                    <a:lumMod val="75000"/>
                    <a:lumOff val="25000"/>
                  </a:schemeClr>
                </a:solidFill>
                <a:latin typeface="Impact MT Std" pitchFamily="34" charset="0"/>
                <a:ea typeface="微软雅黑" pitchFamily="34" charset="-122"/>
              </a:rPr>
              <a:t>100</a:t>
            </a:r>
            <a:endParaRPr lang="zh-CN" altLang="en-US" sz="850" dirty="0">
              <a:solidFill>
                <a:schemeClr val="tx1">
                  <a:lumMod val="75000"/>
                  <a:lumOff val="25000"/>
                </a:schemeClr>
              </a:solidFill>
              <a:latin typeface="Impact MT Std" pitchFamily="34" charset="0"/>
              <a:ea typeface="微软雅黑" pitchFamily="34" charset="-122"/>
            </a:endParaRPr>
          </a:p>
        </p:txBody>
      </p:sp>
      <p:sp>
        <p:nvSpPr>
          <p:cNvPr id="122" name="五边形 121"/>
          <p:cNvSpPr/>
          <p:nvPr/>
        </p:nvSpPr>
        <p:spPr>
          <a:xfrm flipH="1">
            <a:off x="2247698" y="1377696"/>
            <a:ext cx="2169714"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latin typeface="Impact MT Std" pitchFamily="34" charset="0"/>
            </a:endParaRPr>
          </a:p>
        </p:txBody>
      </p:sp>
      <p:sp>
        <p:nvSpPr>
          <p:cNvPr id="123" name="五边形 122"/>
          <p:cNvSpPr/>
          <p:nvPr/>
        </p:nvSpPr>
        <p:spPr>
          <a:xfrm flipH="1">
            <a:off x="3032563" y="1741834"/>
            <a:ext cx="138485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24" name="五边形 123"/>
          <p:cNvSpPr/>
          <p:nvPr/>
        </p:nvSpPr>
        <p:spPr>
          <a:xfrm flipH="1">
            <a:off x="2505734" y="2105974"/>
            <a:ext cx="1911678"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25" name="五边形 124"/>
          <p:cNvSpPr/>
          <p:nvPr/>
        </p:nvSpPr>
        <p:spPr>
          <a:xfrm flipH="1">
            <a:off x="1378372" y="2470113"/>
            <a:ext cx="3039042"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26" name="五边形 125"/>
          <p:cNvSpPr/>
          <p:nvPr/>
        </p:nvSpPr>
        <p:spPr>
          <a:xfrm flipH="1">
            <a:off x="1907584" y="2834253"/>
            <a:ext cx="250983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27" name="五边形 126"/>
          <p:cNvSpPr/>
          <p:nvPr/>
        </p:nvSpPr>
        <p:spPr>
          <a:xfrm flipH="1">
            <a:off x="2716832" y="3198392"/>
            <a:ext cx="170058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28" name="五边形 127"/>
          <p:cNvSpPr/>
          <p:nvPr/>
        </p:nvSpPr>
        <p:spPr>
          <a:xfrm flipH="1">
            <a:off x="3397063" y="3562867"/>
            <a:ext cx="1020349"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29" name="TextBox 159"/>
          <p:cNvSpPr txBox="1"/>
          <p:nvPr/>
        </p:nvSpPr>
        <p:spPr>
          <a:xfrm>
            <a:off x="1764140" y="1383444"/>
            <a:ext cx="437940" cy="245003"/>
          </a:xfrm>
          <a:prstGeom prst="rect">
            <a:avLst/>
          </a:prstGeom>
          <a:noFill/>
        </p:spPr>
        <p:txBody>
          <a:bodyPr wrap="none" rtlCol="0">
            <a:spAutoFit/>
          </a:bodyPr>
          <a:lstStyle/>
          <a:p>
            <a:r>
              <a:rPr lang="zh-CN" altLang="en-US" sz="992" dirty="0">
                <a:solidFill>
                  <a:schemeClr val="tx1">
                    <a:lumMod val="75000"/>
                    <a:lumOff val="25000"/>
                  </a:schemeClr>
                </a:solidFill>
                <a:latin typeface="Impact MT Std" pitchFamily="34" charset="0"/>
                <a:ea typeface="微软雅黑" pitchFamily="34" charset="-122"/>
              </a:rPr>
              <a:t>文字</a:t>
            </a:r>
          </a:p>
        </p:txBody>
      </p:sp>
      <p:sp>
        <p:nvSpPr>
          <p:cNvPr id="130" name="TextBox 160"/>
          <p:cNvSpPr txBox="1"/>
          <p:nvPr/>
        </p:nvSpPr>
        <p:spPr>
          <a:xfrm>
            <a:off x="2564977" y="1748026"/>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31" name="TextBox 161"/>
          <p:cNvSpPr txBox="1"/>
          <p:nvPr/>
        </p:nvSpPr>
        <p:spPr>
          <a:xfrm>
            <a:off x="2057941" y="2111890"/>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32" name="TextBox 162"/>
          <p:cNvSpPr txBox="1"/>
          <p:nvPr/>
        </p:nvSpPr>
        <p:spPr>
          <a:xfrm>
            <a:off x="971134" y="2470116"/>
            <a:ext cx="437940" cy="245003"/>
          </a:xfrm>
          <a:prstGeom prst="rect">
            <a:avLst/>
          </a:prstGeom>
          <a:noFill/>
        </p:spPr>
        <p:txBody>
          <a:bodyPr wrap="none" rtlCol="0">
            <a:spAutoFit/>
          </a:bodyPr>
          <a:lstStyle/>
          <a:p>
            <a:r>
              <a:rPr lang="zh-CN" altLang="en-US" sz="992" dirty="0">
                <a:solidFill>
                  <a:schemeClr val="tx1">
                    <a:lumMod val="75000"/>
                    <a:lumOff val="25000"/>
                  </a:schemeClr>
                </a:solidFill>
                <a:latin typeface="微软雅黑" pitchFamily="34" charset="-122"/>
                <a:ea typeface="微软雅黑" pitchFamily="34" charset="-122"/>
              </a:rPr>
              <a:t>文字</a:t>
            </a:r>
          </a:p>
        </p:txBody>
      </p:sp>
      <p:sp>
        <p:nvSpPr>
          <p:cNvPr id="133" name="TextBox 163"/>
          <p:cNvSpPr txBox="1"/>
          <p:nvPr/>
        </p:nvSpPr>
        <p:spPr>
          <a:xfrm>
            <a:off x="1503706" y="2840002"/>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34" name="TextBox 164"/>
          <p:cNvSpPr txBox="1"/>
          <p:nvPr/>
        </p:nvSpPr>
        <p:spPr>
          <a:xfrm>
            <a:off x="2247700" y="3204584"/>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35" name="TextBox 165"/>
          <p:cNvSpPr txBox="1"/>
          <p:nvPr/>
        </p:nvSpPr>
        <p:spPr>
          <a:xfrm>
            <a:off x="2922218" y="3568448"/>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36" name="五边形 135"/>
          <p:cNvSpPr/>
          <p:nvPr/>
        </p:nvSpPr>
        <p:spPr>
          <a:xfrm>
            <a:off x="4810885" y="1377696"/>
            <a:ext cx="1149364"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latin typeface="Impact MT Std" pitchFamily="34" charset="0"/>
            </a:endParaRPr>
          </a:p>
        </p:txBody>
      </p:sp>
      <p:sp>
        <p:nvSpPr>
          <p:cNvPr id="137" name="五边形 136"/>
          <p:cNvSpPr/>
          <p:nvPr/>
        </p:nvSpPr>
        <p:spPr>
          <a:xfrm>
            <a:off x="4810886" y="1741834"/>
            <a:ext cx="2169711"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38" name="五边形 137"/>
          <p:cNvSpPr/>
          <p:nvPr/>
        </p:nvSpPr>
        <p:spPr>
          <a:xfrm>
            <a:off x="4810884" y="2105974"/>
            <a:ext cx="1360463"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39" name="五边形 138"/>
          <p:cNvSpPr/>
          <p:nvPr/>
        </p:nvSpPr>
        <p:spPr>
          <a:xfrm>
            <a:off x="4810885" y="2470113"/>
            <a:ext cx="2900225"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40" name="五边形 139"/>
          <p:cNvSpPr/>
          <p:nvPr/>
        </p:nvSpPr>
        <p:spPr>
          <a:xfrm>
            <a:off x="4810886" y="2834253"/>
            <a:ext cx="2099046"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41" name="五边形 140"/>
          <p:cNvSpPr/>
          <p:nvPr/>
        </p:nvSpPr>
        <p:spPr>
          <a:xfrm>
            <a:off x="4810886" y="3198392"/>
            <a:ext cx="2432885"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42" name="五边形 141"/>
          <p:cNvSpPr/>
          <p:nvPr/>
        </p:nvSpPr>
        <p:spPr>
          <a:xfrm>
            <a:off x="4810886" y="3562868"/>
            <a:ext cx="1792942" cy="223638"/>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p>
        </p:txBody>
      </p:sp>
      <p:sp>
        <p:nvSpPr>
          <p:cNvPr id="143" name="TextBox 173"/>
          <p:cNvSpPr txBox="1"/>
          <p:nvPr/>
        </p:nvSpPr>
        <p:spPr>
          <a:xfrm>
            <a:off x="6020046" y="1383444"/>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Impact MT Std" pitchFamily="34" charset="0"/>
                <a:ea typeface="微软雅黑" pitchFamily="34" charset="-122"/>
              </a:rPr>
              <a:t>文字</a:t>
            </a:r>
          </a:p>
        </p:txBody>
      </p:sp>
      <p:sp>
        <p:nvSpPr>
          <p:cNvPr id="144" name="TextBox 174"/>
          <p:cNvSpPr txBox="1"/>
          <p:nvPr/>
        </p:nvSpPr>
        <p:spPr>
          <a:xfrm>
            <a:off x="7034869" y="1748026"/>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45" name="TextBox 175"/>
          <p:cNvSpPr txBox="1"/>
          <p:nvPr/>
        </p:nvSpPr>
        <p:spPr>
          <a:xfrm>
            <a:off x="6218591" y="2111890"/>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46" name="TextBox 176"/>
          <p:cNvSpPr txBox="1"/>
          <p:nvPr/>
        </p:nvSpPr>
        <p:spPr>
          <a:xfrm>
            <a:off x="7711111" y="2470116"/>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47" name="TextBox 177"/>
          <p:cNvSpPr txBox="1"/>
          <p:nvPr/>
        </p:nvSpPr>
        <p:spPr>
          <a:xfrm>
            <a:off x="6999076" y="2840002"/>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48" name="TextBox 178"/>
          <p:cNvSpPr txBox="1"/>
          <p:nvPr/>
        </p:nvSpPr>
        <p:spPr>
          <a:xfrm>
            <a:off x="7287959" y="3204584"/>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49" name="TextBox 179"/>
          <p:cNvSpPr txBox="1"/>
          <p:nvPr/>
        </p:nvSpPr>
        <p:spPr>
          <a:xfrm>
            <a:off x="6663028" y="3568448"/>
            <a:ext cx="437940" cy="245003"/>
          </a:xfrm>
          <a:prstGeom prst="rect">
            <a:avLst/>
          </a:prstGeom>
          <a:noFill/>
        </p:spPr>
        <p:txBody>
          <a:bodyPr wrap="none" rtlCol="0">
            <a:spAutoFit/>
          </a:bodyPr>
          <a:lstStyle/>
          <a:p>
            <a:r>
              <a:rPr lang="zh-CN" altLang="en-US" sz="992">
                <a:solidFill>
                  <a:schemeClr val="tx1">
                    <a:lumMod val="75000"/>
                    <a:lumOff val="25000"/>
                  </a:schemeClr>
                </a:solidFill>
                <a:latin typeface="微软雅黑" pitchFamily="34" charset="-122"/>
                <a:ea typeface="微软雅黑" pitchFamily="34" charset="-122"/>
              </a:rPr>
              <a:t>文字</a:t>
            </a:r>
          </a:p>
        </p:txBody>
      </p:sp>
      <p:sp>
        <p:nvSpPr>
          <p:cNvPr id="150" name="TextBox 180"/>
          <p:cNvSpPr txBox="1"/>
          <p:nvPr/>
        </p:nvSpPr>
        <p:spPr>
          <a:xfrm>
            <a:off x="4484561" y="1350733"/>
            <a:ext cx="306494" cy="310406"/>
          </a:xfrm>
          <a:prstGeom prst="rect">
            <a:avLst/>
          </a:prstGeom>
          <a:noFill/>
        </p:spPr>
        <p:txBody>
          <a:bodyPr wrap="none" rtlCol="0">
            <a:spAutoFit/>
          </a:bodyPr>
          <a:lstStyle/>
          <a:p>
            <a:r>
              <a:rPr lang="en-US" altLang="zh-CN" sz="1417">
                <a:solidFill>
                  <a:schemeClr val="tx1">
                    <a:lumMod val="75000"/>
                    <a:lumOff val="25000"/>
                  </a:schemeClr>
                </a:solidFill>
                <a:latin typeface="Impact MT Std" pitchFamily="34" charset="0"/>
                <a:ea typeface="微软雅黑" pitchFamily="34" charset="-122"/>
              </a:rPr>
              <a:t>A</a:t>
            </a:r>
            <a:endParaRPr lang="zh-CN" altLang="en-US" sz="1417">
              <a:solidFill>
                <a:schemeClr val="tx1">
                  <a:lumMod val="75000"/>
                  <a:lumOff val="25000"/>
                </a:schemeClr>
              </a:solidFill>
              <a:latin typeface="Impact MT Std" pitchFamily="34" charset="0"/>
              <a:ea typeface="微软雅黑" pitchFamily="34" charset="-122"/>
            </a:endParaRPr>
          </a:p>
        </p:txBody>
      </p:sp>
      <p:sp>
        <p:nvSpPr>
          <p:cNvPr id="151" name="TextBox 181"/>
          <p:cNvSpPr txBox="1"/>
          <p:nvPr/>
        </p:nvSpPr>
        <p:spPr>
          <a:xfrm>
            <a:off x="4484561" y="1714873"/>
            <a:ext cx="298480" cy="310406"/>
          </a:xfrm>
          <a:prstGeom prst="rect">
            <a:avLst/>
          </a:prstGeom>
          <a:noFill/>
        </p:spPr>
        <p:txBody>
          <a:bodyPr wrap="none" rtlCol="0">
            <a:spAutoFit/>
          </a:bodyPr>
          <a:lstStyle/>
          <a:p>
            <a:r>
              <a:rPr lang="en-US" altLang="zh-CN" sz="1417">
                <a:solidFill>
                  <a:schemeClr val="tx1">
                    <a:lumMod val="75000"/>
                    <a:lumOff val="25000"/>
                  </a:schemeClr>
                </a:solidFill>
                <a:latin typeface="微软雅黑" pitchFamily="34" charset="-122"/>
                <a:ea typeface="微软雅黑" pitchFamily="34" charset="-122"/>
              </a:rPr>
              <a:t>B</a:t>
            </a:r>
            <a:endParaRPr lang="zh-CN" altLang="en-US" sz="1417">
              <a:solidFill>
                <a:schemeClr val="tx1">
                  <a:lumMod val="75000"/>
                  <a:lumOff val="25000"/>
                </a:schemeClr>
              </a:solidFill>
              <a:latin typeface="微软雅黑" pitchFamily="34" charset="-122"/>
              <a:ea typeface="微软雅黑" pitchFamily="34" charset="-122"/>
            </a:endParaRPr>
          </a:p>
        </p:txBody>
      </p:sp>
      <p:sp>
        <p:nvSpPr>
          <p:cNvPr id="152" name="TextBox 182"/>
          <p:cNvSpPr txBox="1"/>
          <p:nvPr/>
        </p:nvSpPr>
        <p:spPr>
          <a:xfrm>
            <a:off x="4484561" y="2079012"/>
            <a:ext cx="306494" cy="310406"/>
          </a:xfrm>
          <a:prstGeom prst="rect">
            <a:avLst/>
          </a:prstGeom>
          <a:noFill/>
        </p:spPr>
        <p:txBody>
          <a:bodyPr wrap="none" rtlCol="0">
            <a:spAutoFit/>
          </a:bodyPr>
          <a:lstStyle/>
          <a:p>
            <a:r>
              <a:rPr lang="en-US" altLang="zh-CN" sz="1417">
                <a:solidFill>
                  <a:schemeClr val="tx1">
                    <a:lumMod val="75000"/>
                    <a:lumOff val="25000"/>
                  </a:schemeClr>
                </a:solidFill>
                <a:latin typeface="微软雅黑" pitchFamily="34" charset="-122"/>
                <a:ea typeface="微软雅黑" pitchFamily="34" charset="-122"/>
              </a:rPr>
              <a:t>C</a:t>
            </a:r>
            <a:endParaRPr lang="zh-CN" altLang="en-US" sz="1417">
              <a:solidFill>
                <a:schemeClr val="tx1">
                  <a:lumMod val="75000"/>
                  <a:lumOff val="25000"/>
                </a:schemeClr>
              </a:solidFill>
              <a:latin typeface="微软雅黑" pitchFamily="34" charset="-122"/>
              <a:ea typeface="微软雅黑" pitchFamily="34" charset="-122"/>
            </a:endParaRPr>
          </a:p>
        </p:txBody>
      </p:sp>
      <p:sp>
        <p:nvSpPr>
          <p:cNvPr id="153" name="TextBox 183"/>
          <p:cNvSpPr txBox="1"/>
          <p:nvPr/>
        </p:nvSpPr>
        <p:spPr>
          <a:xfrm>
            <a:off x="4484562" y="2443152"/>
            <a:ext cx="322524" cy="310406"/>
          </a:xfrm>
          <a:prstGeom prst="rect">
            <a:avLst/>
          </a:prstGeom>
          <a:noFill/>
        </p:spPr>
        <p:txBody>
          <a:bodyPr wrap="none" rtlCol="0">
            <a:spAutoFit/>
          </a:bodyPr>
          <a:lstStyle/>
          <a:p>
            <a:r>
              <a:rPr lang="en-US" altLang="zh-CN" sz="1417">
                <a:solidFill>
                  <a:schemeClr val="tx1">
                    <a:lumMod val="75000"/>
                    <a:lumOff val="25000"/>
                  </a:schemeClr>
                </a:solidFill>
                <a:latin typeface="微软雅黑" pitchFamily="34" charset="-122"/>
                <a:ea typeface="微软雅黑" pitchFamily="34" charset="-122"/>
              </a:rPr>
              <a:t>D</a:t>
            </a:r>
            <a:endParaRPr lang="zh-CN" altLang="en-US" sz="1417">
              <a:solidFill>
                <a:schemeClr val="tx1">
                  <a:lumMod val="75000"/>
                  <a:lumOff val="25000"/>
                </a:schemeClr>
              </a:solidFill>
              <a:latin typeface="微软雅黑" pitchFamily="34" charset="-122"/>
              <a:ea typeface="微软雅黑" pitchFamily="34" charset="-122"/>
            </a:endParaRPr>
          </a:p>
        </p:txBody>
      </p:sp>
      <p:sp>
        <p:nvSpPr>
          <p:cNvPr id="154" name="TextBox 184"/>
          <p:cNvSpPr txBox="1"/>
          <p:nvPr/>
        </p:nvSpPr>
        <p:spPr>
          <a:xfrm>
            <a:off x="4484561" y="2807291"/>
            <a:ext cx="284052" cy="310406"/>
          </a:xfrm>
          <a:prstGeom prst="rect">
            <a:avLst/>
          </a:prstGeom>
          <a:noFill/>
        </p:spPr>
        <p:txBody>
          <a:bodyPr wrap="none" rtlCol="0">
            <a:spAutoFit/>
          </a:bodyPr>
          <a:lstStyle/>
          <a:p>
            <a:r>
              <a:rPr lang="en-US" altLang="zh-CN" sz="1417">
                <a:solidFill>
                  <a:schemeClr val="tx1">
                    <a:lumMod val="75000"/>
                    <a:lumOff val="25000"/>
                  </a:schemeClr>
                </a:solidFill>
                <a:latin typeface="微软雅黑" pitchFamily="34" charset="-122"/>
                <a:ea typeface="微软雅黑" pitchFamily="34" charset="-122"/>
              </a:rPr>
              <a:t>E</a:t>
            </a:r>
            <a:endParaRPr lang="zh-CN" altLang="en-US" sz="1417">
              <a:solidFill>
                <a:schemeClr val="tx1">
                  <a:lumMod val="75000"/>
                  <a:lumOff val="25000"/>
                </a:schemeClr>
              </a:solidFill>
              <a:latin typeface="微软雅黑" pitchFamily="34" charset="-122"/>
              <a:ea typeface="微软雅黑" pitchFamily="34" charset="-122"/>
            </a:endParaRPr>
          </a:p>
        </p:txBody>
      </p:sp>
      <p:sp>
        <p:nvSpPr>
          <p:cNvPr id="155" name="TextBox 185"/>
          <p:cNvSpPr txBox="1"/>
          <p:nvPr/>
        </p:nvSpPr>
        <p:spPr>
          <a:xfrm>
            <a:off x="4484561" y="3171430"/>
            <a:ext cx="280846" cy="310406"/>
          </a:xfrm>
          <a:prstGeom prst="rect">
            <a:avLst/>
          </a:prstGeom>
          <a:noFill/>
        </p:spPr>
        <p:txBody>
          <a:bodyPr wrap="none" rtlCol="0">
            <a:spAutoFit/>
          </a:bodyPr>
          <a:lstStyle/>
          <a:p>
            <a:r>
              <a:rPr lang="en-US" altLang="zh-CN" sz="1417">
                <a:solidFill>
                  <a:schemeClr val="tx1">
                    <a:lumMod val="75000"/>
                    <a:lumOff val="25000"/>
                  </a:schemeClr>
                </a:solidFill>
                <a:latin typeface="微软雅黑" pitchFamily="34" charset="-122"/>
                <a:ea typeface="微软雅黑" pitchFamily="34" charset="-122"/>
              </a:rPr>
              <a:t>F</a:t>
            </a:r>
            <a:endParaRPr lang="zh-CN" altLang="en-US" sz="1417">
              <a:solidFill>
                <a:schemeClr val="tx1">
                  <a:lumMod val="75000"/>
                  <a:lumOff val="25000"/>
                </a:schemeClr>
              </a:solidFill>
              <a:latin typeface="微软雅黑" pitchFamily="34" charset="-122"/>
              <a:ea typeface="微软雅黑" pitchFamily="34" charset="-122"/>
            </a:endParaRPr>
          </a:p>
        </p:txBody>
      </p:sp>
      <p:sp>
        <p:nvSpPr>
          <p:cNvPr id="156" name="TextBox 186"/>
          <p:cNvSpPr txBox="1"/>
          <p:nvPr/>
        </p:nvSpPr>
        <p:spPr>
          <a:xfrm>
            <a:off x="4484562" y="3535571"/>
            <a:ext cx="319318" cy="310406"/>
          </a:xfrm>
          <a:prstGeom prst="rect">
            <a:avLst/>
          </a:prstGeom>
          <a:noFill/>
        </p:spPr>
        <p:txBody>
          <a:bodyPr wrap="none" rtlCol="0">
            <a:spAutoFit/>
          </a:bodyPr>
          <a:lstStyle/>
          <a:p>
            <a:r>
              <a:rPr lang="en-US" altLang="zh-CN" sz="1417">
                <a:solidFill>
                  <a:schemeClr val="tx1">
                    <a:lumMod val="75000"/>
                    <a:lumOff val="25000"/>
                  </a:schemeClr>
                </a:solidFill>
                <a:latin typeface="微软雅黑" pitchFamily="34" charset="-122"/>
                <a:ea typeface="微软雅黑" pitchFamily="34" charset="-122"/>
              </a:rPr>
              <a:t>G</a:t>
            </a:r>
            <a:endParaRPr lang="zh-CN" altLang="en-US" sz="1417">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669844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500" fill="hold"/>
                                        <p:tgtEl>
                                          <p:spTgt spid="150"/>
                                        </p:tgtEl>
                                        <p:attrNameLst>
                                          <p:attrName>ppt_x</p:attrName>
                                        </p:attrNameLst>
                                      </p:cBhvr>
                                      <p:tavLst>
                                        <p:tav tm="0">
                                          <p:val>
                                            <p:strVal val="#ppt_x"/>
                                          </p:val>
                                        </p:tav>
                                        <p:tav tm="100000">
                                          <p:val>
                                            <p:strVal val="#ppt_x"/>
                                          </p:val>
                                        </p:tav>
                                      </p:tavLst>
                                    </p:anim>
                                    <p:anim calcmode="lin" valueType="num">
                                      <p:cBhvr additive="base">
                                        <p:cTn id="12" dur="500" fill="hold"/>
                                        <p:tgtEl>
                                          <p:spTgt spid="15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1"/>
                                        </p:tgtEl>
                                        <p:attrNameLst>
                                          <p:attrName>style.visibility</p:attrName>
                                        </p:attrNameLst>
                                      </p:cBhvr>
                                      <p:to>
                                        <p:strVal val="visible"/>
                                      </p:to>
                                    </p:set>
                                    <p:anim calcmode="lin" valueType="num">
                                      <p:cBhvr additive="base">
                                        <p:cTn id="15" dur="500" fill="hold"/>
                                        <p:tgtEl>
                                          <p:spTgt spid="151"/>
                                        </p:tgtEl>
                                        <p:attrNameLst>
                                          <p:attrName>ppt_x</p:attrName>
                                        </p:attrNameLst>
                                      </p:cBhvr>
                                      <p:tavLst>
                                        <p:tav tm="0">
                                          <p:val>
                                            <p:strVal val="#ppt_x"/>
                                          </p:val>
                                        </p:tav>
                                        <p:tav tm="100000">
                                          <p:val>
                                            <p:strVal val="#ppt_x"/>
                                          </p:val>
                                        </p:tav>
                                      </p:tavLst>
                                    </p:anim>
                                    <p:anim calcmode="lin" valueType="num">
                                      <p:cBhvr additive="base">
                                        <p:cTn id="16" dur="500" fill="hold"/>
                                        <p:tgtEl>
                                          <p:spTgt spid="15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additive="base">
                                        <p:cTn id="19" dur="500" fill="hold"/>
                                        <p:tgtEl>
                                          <p:spTgt spid="152"/>
                                        </p:tgtEl>
                                        <p:attrNameLst>
                                          <p:attrName>ppt_x</p:attrName>
                                        </p:attrNameLst>
                                      </p:cBhvr>
                                      <p:tavLst>
                                        <p:tav tm="0">
                                          <p:val>
                                            <p:strVal val="#ppt_x"/>
                                          </p:val>
                                        </p:tav>
                                        <p:tav tm="100000">
                                          <p:val>
                                            <p:strVal val="#ppt_x"/>
                                          </p:val>
                                        </p:tav>
                                      </p:tavLst>
                                    </p:anim>
                                    <p:anim calcmode="lin" valueType="num">
                                      <p:cBhvr additive="base">
                                        <p:cTn id="20" dur="500" fill="hold"/>
                                        <p:tgtEl>
                                          <p:spTgt spid="15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3"/>
                                        </p:tgtEl>
                                        <p:attrNameLst>
                                          <p:attrName>style.visibility</p:attrName>
                                        </p:attrNameLst>
                                      </p:cBhvr>
                                      <p:to>
                                        <p:strVal val="visible"/>
                                      </p:to>
                                    </p:set>
                                    <p:anim calcmode="lin" valueType="num">
                                      <p:cBhvr additive="base">
                                        <p:cTn id="23" dur="500" fill="hold"/>
                                        <p:tgtEl>
                                          <p:spTgt spid="153"/>
                                        </p:tgtEl>
                                        <p:attrNameLst>
                                          <p:attrName>ppt_x</p:attrName>
                                        </p:attrNameLst>
                                      </p:cBhvr>
                                      <p:tavLst>
                                        <p:tav tm="0">
                                          <p:val>
                                            <p:strVal val="#ppt_x"/>
                                          </p:val>
                                        </p:tav>
                                        <p:tav tm="100000">
                                          <p:val>
                                            <p:strVal val="#ppt_x"/>
                                          </p:val>
                                        </p:tav>
                                      </p:tavLst>
                                    </p:anim>
                                    <p:anim calcmode="lin" valueType="num">
                                      <p:cBhvr additive="base">
                                        <p:cTn id="24" dur="500" fill="hold"/>
                                        <p:tgtEl>
                                          <p:spTgt spid="15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4"/>
                                        </p:tgtEl>
                                        <p:attrNameLst>
                                          <p:attrName>style.visibility</p:attrName>
                                        </p:attrNameLst>
                                      </p:cBhvr>
                                      <p:to>
                                        <p:strVal val="visible"/>
                                      </p:to>
                                    </p:set>
                                    <p:anim calcmode="lin" valueType="num">
                                      <p:cBhvr additive="base">
                                        <p:cTn id="27" dur="500" fill="hold"/>
                                        <p:tgtEl>
                                          <p:spTgt spid="154"/>
                                        </p:tgtEl>
                                        <p:attrNameLst>
                                          <p:attrName>ppt_x</p:attrName>
                                        </p:attrNameLst>
                                      </p:cBhvr>
                                      <p:tavLst>
                                        <p:tav tm="0">
                                          <p:val>
                                            <p:strVal val="#ppt_x"/>
                                          </p:val>
                                        </p:tav>
                                        <p:tav tm="100000">
                                          <p:val>
                                            <p:strVal val="#ppt_x"/>
                                          </p:val>
                                        </p:tav>
                                      </p:tavLst>
                                    </p:anim>
                                    <p:anim calcmode="lin" valueType="num">
                                      <p:cBhvr additive="base">
                                        <p:cTn id="28" dur="500" fill="hold"/>
                                        <p:tgtEl>
                                          <p:spTgt spid="15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ppt_x"/>
                                          </p:val>
                                        </p:tav>
                                        <p:tav tm="100000">
                                          <p:val>
                                            <p:strVal val="#ppt_x"/>
                                          </p:val>
                                        </p:tav>
                                      </p:tavLst>
                                    </p:anim>
                                    <p:anim calcmode="lin" valueType="num">
                                      <p:cBhvr additive="base">
                                        <p:cTn id="32" dur="500" fill="hold"/>
                                        <p:tgtEl>
                                          <p:spTgt spid="15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500" fill="hold"/>
                                        <p:tgtEl>
                                          <p:spTgt spid="156"/>
                                        </p:tgtEl>
                                        <p:attrNameLst>
                                          <p:attrName>ppt_x</p:attrName>
                                        </p:attrNameLst>
                                      </p:cBhvr>
                                      <p:tavLst>
                                        <p:tav tm="0">
                                          <p:val>
                                            <p:strVal val="#ppt_x"/>
                                          </p:val>
                                        </p:tav>
                                        <p:tav tm="100000">
                                          <p:val>
                                            <p:strVal val="#ppt_x"/>
                                          </p:val>
                                        </p:tav>
                                      </p:tavLst>
                                    </p:anim>
                                    <p:anim calcmode="lin" valueType="num">
                                      <p:cBhvr additive="base">
                                        <p:cTn id="36" dur="500" fill="hold"/>
                                        <p:tgtEl>
                                          <p:spTgt spid="156"/>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wipe(left)">
                                      <p:cBhvr>
                                        <p:cTn id="40" dur="500"/>
                                        <p:tgtEl>
                                          <p:spTgt spid="136"/>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37"/>
                                        </p:tgtEl>
                                        <p:attrNameLst>
                                          <p:attrName>style.visibility</p:attrName>
                                        </p:attrNameLst>
                                      </p:cBhvr>
                                      <p:to>
                                        <p:strVal val="visible"/>
                                      </p:to>
                                    </p:set>
                                    <p:animEffect transition="in" filter="wipe(left)">
                                      <p:cBhvr>
                                        <p:cTn id="43" dur="500"/>
                                        <p:tgtEl>
                                          <p:spTgt spid="137"/>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500"/>
                                        <p:tgtEl>
                                          <p:spTgt spid="138"/>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39"/>
                                        </p:tgtEl>
                                        <p:attrNameLst>
                                          <p:attrName>style.visibility</p:attrName>
                                        </p:attrNameLst>
                                      </p:cBhvr>
                                      <p:to>
                                        <p:strVal val="visible"/>
                                      </p:to>
                                    </p:set>
                                    <p:animEffect transition="in" filter="wipe(left)">
                                      <p:cBhvr>
                                        <p:cTn id="49" dur="500"/>
                                        <p:tgtEl>
                                          <p:spTgt spid="139"/>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0"/>
                                        </p:tgtEl>
                                        <p:attrNameLst>
                                          <p:attrName>style.visibility</p:attrName>
                                        </p:attrNameLst>
                                      </p:cBhvr>
                                      <p:to>
                                        <p:strVal val="visible"/>
                                      </p:to>
                                    </p:set>
                                    <p:animEffect transition="in" filter="wipe(left)">
                                      <p:cBhvr>
                                        <p:cTn id="52" dur="500"/>
                                        <p:tgtEl>
                                          <p:spTgt spid="140"/>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1"/>
                                        </p:tgtEl>
                                        <p:attrNameLst>
                                          <p:attrName>style.visibility</p:attrName>
                                        </p:attrNameLst>
                                      </p:cBhvr>
                                      <p:to>
                                        <p:strVal val="visible"/>
                                      </p:to>
                                    </p:set>
                                    <p:animEffect transition="in" filter="wipe(left)">
                                      <p:cBhvr>
                                        <p:cTn id="55" dur="500"/>
                                        <p:tgtEl>
                                          <p:spTgt spid="141"/>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2"/>
                                        </p:tgtEl>
                                        <p:attrNameLst>
                                          <p:attrName>style.visibility</p:attrName>
                                        </p:attrNameLst>
                                      </p:cBhvr>
                                      <p:to>
                                        <p:strVal val="visible"/>
                                      </p:to>
                                    </p:set>
                                    <p:animEffect transition="in" filter="wipe(left)">
                                      <p:cBhvr>
                                        <p:cTn id="58" dur="500"/>
                                        <p:tgtEl>
                                          <p:spTgt spid="142"/>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wipe(right)">
                                      <p:cBhvr>
                                        <p:cTn id="61" dur="500"/>
                                        <p:tgtEl>
                                          <p:spTgt spid="122"/>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3"/>
                                        </p:tgtEl>
                                        <p:attrNameLst>
                                          <p:attrName>style.visibility</p:attrName>
                                        </p:attrNameLst>
                                      </p:cBhvr>
                                      <p:to>
                                        <p:strVal val="visible"/>
                                      </p:to>
                                    </p:set>
                                    <p:animEffect transition="in" filter="wipe(right)">
                                      <p:cBhvr>
                                        <p:cTn id="64" dur="500"/>
                                        <p:tgtEl>
                                          <p:spTgt spid="123"/>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4"/>
                                        </p:tgtEl>
                                        <p:attrNameLst>
                                          <p:attrName>style.visibility</p:attrName>
                                        </p:attrNameLst>
                                      </p:cBhvr>
                                      <p:to>
                                        <p:strVal val="visible"/>
                                      </p:to>
                                    </p:set>
                                    <p:animEffect transition="in" filter="wipe(right)">
                                      <p:cBhvr>
                                        <p:cTn id="67" dur="500"/>
                                        <p:tgtEl>
                                          <p:spTgt spid="124"/>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25"/>
                                        </p:tgtEl>
                                        <p:attrNameLst>
                                          <p:attrName>style.visibility</p:attrName>
                                        </p:attrNameLst>
                                      </p:cBhvr>
                                      <p:to>
                                        <p:strVal val="visible"/>
                                      </p:to>
                                    </p:set>
                                    <p:animEffect transition="in" filter="wipe(right)">
                                      <p:cBhvr>
                                        <p:cTn id="70" dur="500"/>
                                        <p:tgtEl>
                                          <p:spTgt spid="125"/>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26"/>
                                        </p:tgtEl>
                                        <p:attrNameLst>
                                          <p:attrName>style.visibility</p:attrName>
                                        </p:attrNameLst>
                                      </p:cBhvr>
                                      <p:to>
                                        <p:strVal val="visible"/>
                                      </p:to>
                                    </p:set>
                                    <p:animEffect transition="in" filter="wipe(right)">
                                      <p:cBhvr>
                                        <p:cTn id="73" dur="500"/>
                                        <p:tgtEl>
                                          <p:spTgt spid="126"/>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27"/>
                                        </p:tgtEl>
                                        <p:attrNameLst>
                                          <p:attrName>style.visibility</p:attrName>
                                        </p:attrNameLst>
                                      </p:cBhvr>
                                      <p:to>
                                        <p:strVal val="visible"/>
                                      </p:to>
                                    </p:set>
                                    <p:animEffect transition="in" filter="wipe(right)">
                                      <p:cBhvr>
                                        <p:cTn id="76" dur="500"/>
                                        <p:tgtEl>
                                          <p:spTgt spid="127"/>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28"/>
                                        </p:tgtEl>
                                        <p:attrNameLst>
                                          <p:attrName>style.visibility</p:attrName>
                                        </p:attrNameLst>
                                      </p:cBhvr>
                                      <p:to>
                                        <p:strVal val="visible"/>
                                      </p:to>
                                    </p:set>
                                    <p:animEffect transition="in" filter="wipe(right)">
                                      <p:cBhvr>
                                        <p:cTn id="79" dur="500"/>
                                        <p:tgtEl>
                                          <p:spTgt spid="128"/>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3"/>
                                        </p:tgtEl>
                                        <p:attrNameLst>
                                          <p:attrName>style.visibility</p:attrName>
                                        </p:attrNameLst>
                                      </p:cBhvr>
                                      <p:to>
                                        <p:strVal val="visible"/>
                                      </p:to>
                                    </p:set>
                                    <p:animEffect transition="in" filter="wipe(left)">
                                      <p:cBhvr>
                                        <p:cTn id="83" dur="500"/>
                                        <p:tgtEl>
                                          <p:spTgt spid="14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wipe(left)">
                                      <p:cBhvr>
                                        <p:cTn id="86" dur="500"/>
                                        <p:tgtEl>
                                          <p:spTgt spid="1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animEffect transition="in" filter="wipe(left)">
                                      <p:cBhvr>
                                        <p:cTn id="89" dur="500"/>
                                        <p:tgtEl>
                                          <p:spTgt spid="1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46"/>
                                        </p:tgtEl>
                                        <p:attrNameLst>
                                          <p:attrName>style.visibility</p:attrName>
                                        </p:attrNameLst>
                                      </p:cBhvr>
                                      <p:to>
                                        <p:strVal val="visible"/>
                                      </p:to>
                                    </p:set>
                                    <p:animEffect transition="in" filter="wipe(left)">
                                      <p:cBhvr>
                                        <p:cTn id="92" dur="500"/>
                                        <p:tgtEl>
                                          <p:spTgt spid="1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wipe(left)">
                                      <p:cBhvr>
                                        <p:cTn id="98" dur="500"/>
                                        <p:tgtEl>
                                          <p:spTgt spid="148"/>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9"/>
                                        </p:tgtEl>
                                        <p:attrNameLst>
                                          <p:attrName>style.visibility</p:attrName>
                                        </p:attrNameLst>
                                      </p:cBhvr>
                                      <p:to>
                                        <p:strVal val="visible"/>
                                      </p:to>
                                    </p:set>
                                    <p:animEffect transition="in" filter="wipe(right)">
                                      <p:cBhvr>
                                        <p:cTn id="104" dur="500"/>
                                        <p:tgtEl>
                                          <p:spTgt spid="1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0"/>
                                        </p:tgtEl>
                                        <p:attrNameLst>
                                          <p:attrName>style.visibility</p:attrName>
                                        </p:attrNameLst>
                                      </p:cBhvr>
                                      <p:to>
                                        <p:strVal val="visible"/>
                                      </p:to>
                                    </p:set>
                                    <p:animEffect transition="in" filter="wipe(right)">
                                      <p:cBhvr>
                                        <p:cTn id="107" dur="500"/>
                                        <p:tgtEl>
                                          <p:spTgt spid="130"/>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right)">
                                      <p:cBhvr>
                                        <p:cTn id="110" dur="500"/>
                                        <p:tgtEl>
                                          <p:spTgt spid="13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2"/>
                                        </p:tgtEl>
                                        <p:attrNameLst>
                                          <p:attrName>style.visibility</p:attrName>
                                        </p:attrNameLst>
                                      </p:cBhvr>
                                      <p:to>
                                        <p:strVal val="visible"/>
                                      </p:to>
                                    </p:set>
                                    <p:animEffect transition="in" filter="wipe(right)">
                                      <p:cBhvr>
                                        <p:cTn id="113" dur="500"/>
                                        <p:tgtEl>
                                          <p:spTgt spid="13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3"/>
                                        </p:tgtEl>
                                        <p:attrNameLst>
                                          <p:attrName>style.visibility</p:attrName>
                                        </p:attrNameLst>
                                      </p:cBhvr>
                                      <p:to>
                                        <p:strVal val="visible"/>
                                      </p:to>
                                    </p:set>
                                    <p:animEffect transition="in" filter="wipe(right)">
                                      <p:cBhvr>
                                        <p:cTn id="116" dur="500"/>
                                        <p:tgtEl>
                                          <p:spTgt spid="133"/>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4"/>
                                        </p:tgtEl>
                                        <p:attrNameLst>
                                          <p:attrName>style.visibility</p:attrName>
                                        </p:attrNameLst>
                                      </p:cBhvr>
                                      <p:to>
                                        <p:strVal val="visible"/>
                                      </p:to>
                                    </p:set>
                                    <p:animEffect transition="in" filter="wipe(right)">
                                      <p:cBhvr>
                                        <p:cTn id="119" dur="500"/>
                                        <p:tgtEl>
                                          <p:spTgt spid="134"/>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wipe(right)">
                                      <p:cBhvr>
                                        <p:cTn id="122" dur="500"/>
                                        <p:tgtEl>
                                          <p:spTgt spid="135"/>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500"/>
                                        <p:tgtEl>
                                          <p:spTgt spid="74"/>
                                        </p:tgtEl>
                                      </p:cBhvr>
                                    </p:animEffect>
                                  </p:childTnLst>
                                </p:cTn>
                              </p:par>
                              <p:par>
                                <p:cTn id="127" presetID="10" presetClass="entr" presetSubtype="0" fill="hold" nodeType="withEffect">
                                  <p:stCondLst>
                                    <p:cond delay="0"/>
                                  </p:stCondLst>
                                  <p:childTnLst>
                                    <p:set>
                                      <p:cBhvr>
                                        <p:cTn id="128" dur="1" fill="hold">
                                          <p:stCondLst>
                                            <p:cond delay="0"/>
                                          </p:stCondLst>
                                        </p:cTn>
                                        <p:tgtEl>
                                          <p:spTgt spid="90"/>
                                        </p:tgtEl>
                                        <p:attrNameLst>
                                          <p:attrName>style.visibility</p:attrName>
                                        </p:attrNameLst>
                                      </p:cBhvr>
                                      <p:to>
                                        <p:strVal val="visible"/>
                                      </p:to>
                                    </p:set>
                                    <p:animEffect transition="in" filter="fade">
                                      <p:cBhvr>
                                        <p:cTn id="129" dur="500"/>
                                        <p:tgtEl>
                                          <p:spTgt spid="90"/>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2"/>
                                        </p:tgtEl>
                                        <p:attrNameLst>
                                          <p:attrName>style.visibility</p:attrName>
                                        </p:attrNameLst>
                                      </p:cBhvr>
                                      <p:to>
                                        <p:strVal val="visible"/>
                                      </p:to>
                                    </p:set>
                                    <p:anim calcmode="lin" valueType="num">
                                      <p:cBhvr additive="base">
                                        <p:cTn id="133" dur="500"/>
                                        <p:tgtEl>
                                          <p:spTgt spid="102"/>
                                        </p:tgtEl>
                                        <p:attrNameLst>
                                          <p:attrName>ppt_y</p:attrName>
                                        </p:attrNameLst>
                                      </p:cBhvr>
                                      <p:tavLst>
                                        <p:tav tm="0">
                                          <p:val>
                                            <p:strVal val="#ppt_y+#ppt_h*1.125000"/>
                                          </p:val>
                                        </p:tav>
                                        <p:tav tm="100000">
                                          <p:val>
                                            <p:strVal val="#ppt_y"/>
                                          </p:val>
                                        </p:tav>
                                      </p:tavLst>
                                    </p:anim>
                                    <p:animEffect transition="in" filter="wipe(up)">
                                      <p:cBhvr>
                                        <p:cTn id="134" dur="500"/>
                                        <p:tgtEl>
                                          <p:spTgt spid="102"/>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3"/>
                                        </p:tgtEl>
                                        <p:attrNameLst>
                                          <p:attrName>style.visibility</p:attrName>
                                        </p:attrNameLst>
                                      </p:cBhvr>
                                      <p:to>
                                        <p:strVal val="visible"/>
                                      </p:to>
                                    </p:set>
                                    <p:anim calcmode="lin" valueType="num">
                                      <p:cBhvr additive="base">
                                        <p:cTn id="137" dur="500"/>
                                        <p:tgtEl>
                                          <p:spTgt spid="103"/>
                                        </p:tgtEl>
                                        <p:attrNameLst>
                                          <p:attrName>ppt_y</p:attrName>
                                        </p:attrNameLst>
                                      </p:cBhvr>
                                      <p:tavLst>
                                        <p:tav tm="0">
                                          <p:val>
                                            <p:strVal val="#ppt_y+#ppt_h*1.125000"/>
                                          </p:val>
                                        </p:tav>
                                        <p:tav tm="100000">
                                          <p:val>
                                            <p:strVal val="#ppt_y"/>
                                          </p:val>
                                        </p:tav>
                                      </p:tavLst>
                                    </p:anim>
                                    <p:animEffect transition="in" filter="wipe(up)">
                                      <p:cBhvr>
                                        <p:cTn id="138" dur="500"/>
                                        <p:tgtEl>
                                          <p:spTgt spid="103"/>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4"/>
                                        </p:tgtEl>
                                        <p:attrNameLst>
                                          <p:attrName>style.visibility</p:attrName>
                                        </p:attrNameLst>
                                      </p:cBhvr>
                                      <p:to>
                                        <p:strVal val="visible"/>
                                      </p:to>
                                    </p:set>
                                    <p:anim calcmode="lin" valueType="num">
                                      <p:cBhvr additive="base">
                                        <p:cTn id="141" dur="500"/>
                                        <p:tgtEl>
                                          <p:spTgt spid="104"/>
                                        </p:tgtEl>
                                        <p:attrNameLst>
                                          <p:attrName>ppt_y</p:attrName>
                                        </p:attrNameLst>
                                      </p:cBhvr>
                                      <p:tavLst>
                                        <p:tav tm="0">
                                          <p:val>
                                            <p:strVal val="#ppt_y+#ppt_h*1.125000"/>
                                          </p:val>
                                        </p:tav>
                                        <p:tav tm="100000">
                                          <p:val>
                                            <p:strVal val="#ppt_y"/>
                                          </p:val>
                                        </p:tav>
                                      </p:tavLst>
                                    </p:anim>
                                    <p:animEffect transition="in" filter="wipe(up)">
                                      <p:cBhvr>
                                        <p:cTn id="142" dur="500"/>
                                        <p:tgtEl>
                                          <p:spTgt spid="104"/>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05"/>
                                        </p:tgtEl>
                                        <p:attrNameLst>
                                          <p:attrName>style.visibility</p:attrName>
                                        </p:attrNameLst>
                                      </p:cBhvr>
                                      <p:to>
                                        <p:strVal val="visible"/>
                                      </p:to>
                                    </p:set>
                                    <p:anim calcmode="lin" valueType="num">
                                      <p:cBhvr additive="base">
                                        <p:cTn id="145" dur="500"/>
                                        <p:tgtEl>
                                          <p:spTgt spid="105"/>
                                        </p:tgtEl>
                                        <p:attrNameLst>
                                          <p:attrName>ppt_y</p:attrName>
                                        </p:attrNameLst>
                                      </p:cBhvr>
                                      <p:tavLst>
                                        <p:tav tm="0">
                                          <p:val>
                                            <p:strVal val="#ppt_y+#ppt_h*1.125000"/>
                                          </p:val>
                                        </p:tav>
                                        <p:tav tm="100000">
                                          <p:val>
                                            <p:strVal val="#ppt_y"/>
                                          </p:val>
                                        </p:tav>
                                      </p:tavLst>
                                    </p:anim>
                                    <p:animEffect transition="in" filter="wipe(up)">
                                      <p:cBhvr>
                                        <p:cTn id="146" dur="500"/>
                                        <p:tgtEl>
                                          <p:spTgt spid="105"/>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06"/>
                                        </p:tgtEl>
                                        <p:attrNameLst>
                                          <p:attrName>style.visibility</p:attrName>
                                        </p:attrNameLst>
                                      </p:cBhvr>
                                      <p:to>
                                        <p:strVal val="visible"/>
                                      </p:to>
                                    </p:set>
                                    <p:anim calcmode="lin" valueType="num">
                                      <p:cBhvr additive="base">
                                        <p:cTn id="149" dur="500"/>
                                        <p:tgtEl>
                                          <p:spTgt spid="106"/>
                                        </p:tgtEl>
                                        <p:attrNameLst>
                                          <p:attrName>ppt_y</p:attrName>
                                        </p:attrNameLst>
                                      </p:cBhvr>
                                      <p:tavLst>
                                        <p:tav tm="0">
                                          <p:val>
                                            <p:strVal val="#ppt_y+#ppt_h*1.125000"/>
                                          </p:val>
                                        </p:tav>
                                        <p:tav tm="100000">
                                          <p:val>
                                            <p:strVal val="#ppt_y"/>
                                          </p:val>
                                        </p:tav>
                                      </p:tavLst>
                                    </p:anim>
                                    <p:animEffect transition="in" filter="wipe(up)">
                                      <p:cBhvr>
                                        <p:cTn id="150" dur="500"/>
                                        <p:tgtEl>
                                          <p:spTgt spid="106"/>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07"/>
                                        </p:tgtEl>
                                        <p:attrNameLst>
                                          <p:attrName>style.visibility</p:attrName>
                                        </p:attrNameLst>
                                      </p:cBhvr>
                                      <p:to>
                                        <p:strVal val="visible"/>
                                      </p:to>
                                    </p:set>
                                    <p:anim calcmode="lin" valueType="num">
                                      <p:cBhvr additive="base">
                                        <p:cTn id="153" dur="500"/>
                                        <p:tgtEl>
                                          <p:spTgt spid="107"/>
                                        </p:tgtEl>
                                        <p:attrNameLst>
                                          <p:attrName>ppt_y</p:attrName>
                                        </p:attrNameLst>
                                      </p:cBhvr>
                                      <p:tavLst>
                                        <p:tav tm="0">
                                          <p:val>
                                            <p:strVal val="#ppt_y+#ppt_h*1.125000"/>
                                          </p:val>
                                        </p:tav>
                                        <p:tav tm="100000">
                                          <p:val>
                                            <p:strVal val="#ppt_y"/>
                                          </p:val>
                                        </p:tav>
                                      </p:tavLst>
                                    </p:anim>
                                    <p:animEffect transition="in" filter="wipe(up)">
                                      <p:cBhvr>
                                        <p:cTn id="154" dur="500"/>
                                        <p:tgtEl>
                                          <p:spTgt spid="107"/>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08"/>
                                        </p:tgtEl>
                                        <p:attrNameLst>
                                          <p:attrName>style.visibility</p:attrName>
                                        </p:attrNameLst>
                                      </p:cBhvr>
                                      <p:to>
                                        <p:strVal val="visible"/>
                                      </p:to>
                                    </p:set>
                                    <p:anim calcmode="lin" valueType="num">
                                      <p:cBhvr additive="base">
                                        <p:cTn id="157" dur="500"/>
                                        <p:tgtEl>
                                          <p:spTgt spid="108"/>
                                        </p:tgtEl>
                                        <p:attrNameLst>
                                          <p:attrName>ppt_y</p:attrName>
                                        </p:attrNameLst>
                                      </p:cBhvr>
                                      <p:tavLst>
                                        <p:tav tm="0">
                                          <p:val>
                                            <p:strVal val="#ppt_y+#ppt_h*1.125000"/>
                                          </p:val>
                                        </p:tav>
                                        <p:tav tm="100000">
                                          <p:val>
                                            <p:strVal val="#ppt_y"/>
                                          </p:val>
                                        </p:tav>
                                      </p:tavLst>
                                    </p:anim>
                                    <p:animEffect transition="in" filter="wipe(up)">
                                      <p:cBhvr>
                                        <p:cTn id="158" dur="500"/>
                                        <p:tgtEl>
                                          <p:spTgt spid="108"/>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09"/>
                                        </p:tgtEl>
                                        <p:attrNameLst>
                                          <p:attrName>style.visibility</p:attrName>
                                        </p:attrNameLst>
                                      </p:cBhvr>
                                      <p:to>
                                        <p:strVal val="visible"/>
                                      </p:to>
                                    </p:set>
                                    <p:anim calcmode="lin" valueType="num">
                                      <p:cBhvr additive="base">
                                        <p:cTn id="161" dur="500"/>
                                        <p:tgtEl>
                                          <p:spTgt spid="109"/>
                                        </p:tgtEl>
                                        <p:attrNameLst>
                                          <p:attrName>ppt_y</p:attrName>
                                        </p:attrNameLst>
                                      </p:cBhvr>
                                      <p:tavLst>
                                        <p:tav tm="0">
                                          <p:val>
                                            <p:strVal val="#ppt_y+#ppt_h*1.125000"/>
                                          </p:val>
                                        </p:tav>
                                        <p:tav tm="100000">
                                          <p:val>
                                            <p:strVal val="#ppt_y"/>
                                          </p:val>
                                        </p:tav>
                                      </p:tavLst>
                                    </p:anim>
                                    <p:animEffect transition="in" filter="wipe(up)">
                                      <p:cBhvr>
                                        <p:cTn id="162" dur="500"/>
                                        <p:tgtEl>
                                          <p:spTgt spid="109"/>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0"/>
                                        </p:tgtEl>
                                        <p:attrNameLst>
                                          <p:attrName>style.visibility</p:attrName>
                                        </p:attrNameLst>
                                      </p:cBhvr>
                                      <p:to>
                                        <p:strVal val="visible"/>
                                      </p:to>
                                    </p:set>
                                    <p:anim calcmode="lin" valueType="num">
                                      <p:cBhvr additive="base">
                                        <p:cTn id="165" dur="500"/>
                                        <p:tgtEl>
                                          <p:spTgt spid="110"/>
                                        </p:tgtEl>
                                        <p:attrNameLst>
                                          <p:attrName>ppt_y</p:attrName>
                                        </p:attrNameLst>
                                      </p:cBhvr>
                                      <p:tavLst>
                                        <p:tav tm="0">
                                          <p:val>
                                            <p:strVal val="#ppt_y+#ppt_h*1.125000"/>
                                          </p:val>
                                        </p:tav>
                                        <p:tav tm="100000">
                                          <p:val>
                                            <p:strVal val="#ppt_y"/>
                                          </p:val>
                                        </p:tav>
                                      </p:tavLst>
                                    </p:anim>
                                    <p:animEffect transition="in" filter="wipe(up)">
                                      <p:cBhvr>
                                        <p:cTn id="166" dur="500"/>
                                        <p:tgtEl>
                                          <p:spTgt spid="110"/>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1"/>
                                        </p:tgtEl>
                                        <p:attrNameLst>
                                          <p:attrName>style.visibility</p:attrName>
                                        </p:attrNameLst>
                                      </p:cBhvr>
                                      <p:to>
                                        <p:strVal val="visible"/>
                                      </p:to>
                                    </p:set>
                                    <p:anim calcmode="lin" valueType="num">
                                      <p:cBhvr additive="base">
                                        <p:cTn id="169" dur="500"/>
                                        <p:tgtEl>
                                          <p:spTgt spid="111"/>
                                        </p:tgtEl>
                                        <p:attrNameLst>
                                          <p:attrName>ppt_y</p:attrName>
                                        </p:attrNameLst>
                                      </p:cBhvr>
                                      <p:tavLst>
                                        <p:tav tm="0">
                                          <p:val>
                                            <p:strVal val="#ppt_y+#ppt_h*1.125000"/>
                                          </p:val>
                                        </p:tav>
                                        <p:tav tm="100000">
                                          <p:val>
                                            <p:strVal val="#ppt_y"/>
                                          </p:val>
                                        </p:tav>
                                      </p:tavLst>
                                    </p:anim>
                                    <p:animEffect transition="in" filter="wipe(up)">
                                      <p:cBhvr>
                                        <p:cTn id="170" dur="500"/>
                                        <p:tgtEl>
                                          <p:spTgt spid="111"/>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2"/>
                                        </p:tgtEl>
                                        <p:attrNameLst>
                                          <p:attrName>style.visibility</p:attrName>
                                        </p:attrNameLst>
                                      </p:cBhvr>
                                      <p:to>
                                        <p:strVal val="visible"/>
                                      </p:to>
                                    </p:set>
                                    <p:anim calcmode="lin" valueType="num">
                                      <p:cBhvr additive="base">
                                        <p:cTn id="173" dur="500"/>
                                        <p:tgtEl>
                                          <p:spTgt spid="112"/>
                                        </p:tgtEl>
                                        <p:attrNameLst>
                                          <p:attrName>ppt_y</p:attrName>
                                        </p:attrNameLst>
                                      </p:cBhvr>
                                      <p:tavLst>
                                        <p:tav tm="0">
                                          <p:val>
                                            <p:strVal val="#ppt_y+#ppt_h*1.125000"/>
                                          </p:val>
                                        </p:tav>
                                        <p:tav tm="100000">
                                          <p:val>
                                            <p:strVal val="#ppt_y"/>
                                          </p:val>
                                        </p:tav>
                                      </p:tavLst>
                                    </p:anim>
                                    <p:animEffect transition="in" filter="wipe(up)">
                                      <p:cBhvr>
                                        <p:cTn id="174" dur="500"/>
                                        <p:tgtEl>
                                          <p:spTgt spid="112"/>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3"/>
                                        </p:tgtEl>
                                        <p:attrNameLst>
                                          <p:attrName>style.visibility</p:attrName>
                                        </p:attrNameLst>
                                      </p:cBhvr>
                                      <p:to>
                                        <p:strVal val="visible"/>
                                      </p:to>
                                    </p:set>
                                    <p:anim calcmode="lin" valueType="num">
                                      <p:cBhvr additive="base">
                                        <p:cTn id="177" dur="500"/>
                                        <p:tgtEl>
                                          <p:spTgt spid="113"/>
                                        </p:tgtEl>
                                        <p:attrNameLst>
                                          <p:attrName>ppt_y</p:attrName>
                                        </p:attrNameLst>
                                      </p:cBhvr>
                                      <p:tavLst>
                                        <p:tav tm="0">
                                          <p:val>
                                            <p:strVal val="#ppt_y+#ppt_h*1.125000"/>
                                          </p:val>
                                        </p:tav>
                                        <p:tav tm="100000">
                                          <p:val>
                                            <p:strVal val="#ppt_y"/>
                                          </p:val>
                                        </p:tav>
                                      </p:tavLst>
                                    </p:anim>
                                    <p:animEffect transition="in" filter="wipe(up)">
                                      <p:cBhvr>
                                        <p:cTn id="178" dur="500"/>
                                        <p:tgtEl>
                                          <p:spTgt spid="113"/>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4"/>
                                        </p:tgtEl>
                                        <p:attrNameLst>
                                          <p:attrName>style.visibility</p:attrName>
                                        </p:attrNameLst>
                                      </p:cBhvr>
                                      <p:to>
                                        <p:strVal val="visible"/>
                                      </p:to>
                                    </p:set>
                                    <p:anim calcmode="lin" valueType="num">
                                      <p:cBhvr additive="base">
                                        <p:cTn id="181" dur="500"/>
                                        <p:tgtEl>
                                          <p:spTgt spid="114"/>
                                        </p:tgtEl>
                                        <p:attrNameLst>
                                          <p:attrName>ppt_y</p:attrName>
                                        </p:attrNameLst>
                                      </p:cBhvr>
                                      <p:tavLst>
                                        <p:tav tm="0">
                                          <p:val>
                                            <p:strVal val="#ppt_y+#ppt_h*1.125000"/>
                                          </p:val>
                                        </p:tav>
                                        <p:tav tm="100000">
                                          <p:val>
                                            <p:strVal val="#ppt_y"/>
                                          </p:val>
                                        </p:tav>
                                      </p:tavLst>
                                    </p:anim>
                                    <p:animEffect transition="in" filter="wipe(up)">
                                      <p:cBhvr>
                                        <p:cTn id="182" dur="500"/>
                                        <p:tgtEl>
                                          <p:spTgt spid="114"/>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15"/>
                                        </p:tgtEl>
                                        <p:attrNameLst>
                                          <p:attrName>style.visibility</p:attrName>
                                        </p:attrNameLst>
                                      </p:cBhvr>
                                      <p:to>
                                        <p:strVal val="visible"/>
                                      </p:to>
                                    </p:set>
                                    <p:anim calcmode="lin" valueType="num">
                                      <p:cBhvr additive="base">
                                        <p:cTn id="185" dur="500"/>
                                        <p:tgtEl>
                                          <p:spTgt spid="115"/>
                                        </p:tgtEl>
                                        <p:attrNameLst>
                                          <p:attrName>ppt_y</p:attrName>
                                        </p:attrNameLst>
                                      </p:cBhvr>
                                      <p:tavLst>
                                        <p:tav tm="0">
                                          <p:val>
                                            <p:strVal val="#ppt_y+#ppt_h*1.125000"/>
                                          </p:val>
                                        </p:tav>
                                        <p:tav tm="100000">
                                          <p:val>
                                            <p:strVal val="#ppt_y"/>
                                          </p:val>
                                        </p:tav>
                                      </p:tavLst>
                                    </p:anim>
                                    <p:animEffect transition="in" filter="wipe(up)">
                                      <p:cBhvr>
                                        <p:cTn id="186" dur="500"/>
                                        <p:tgtEl>
                                          <p:spTgt spid="115"/>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16"/>
                                        </p:tgtEl>
                                        <p:attrNameLst>
                                          <p:attrName>style.visibility</p:attrName>
                                        </p:attrNameLst>
                                      </p:cBhvr>
                                      <p:to>
                                        <p:strVal val="visible"/>
                                      </p:to>
                                    </p:set>
                                    <p:anim calcmode="lin" valueType="num">
                                      <p:cBhvr additive="base">
                                        <p:cTn id="189" dur="500"/>
                                        <p:tgtEl>
                                          <p:spTgt spid="116"/>
                                        </p:tgtEl>
                                        <p:attrNameLst>
                                          <p:attrName>ppt_y</p:attrName>
                                        </p:attrNameLst>
                                      </p:cBhvr>
                                      <p:tavLst>
                                        <p:tav tm="0">
                                          <p:val>
                                            <p:strVal val="#ppt_y+#ppt_h*1.125000"/>
                                          </p:val>
                                        </p:tav>
                                        <p:tav tm="100000">
                                          <p:val>
                                            <p:strVal val="#ppt_y"/>
                                          </p:val>
                                        </p:tav>
                                      </p:tavLst>
                                    </p:anim>
                                    <p:animEffect transition="in" filter="wipe(up)">
                                      <p:cBhvr>
                                        <p:cTn id="190" dur="500"/>
                                        <p:tgtEl>
                                          <p:spTgt spid="116"/>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17"/>
                                        </p:tgtEl>
                                        <p:attrNameLst>
                                          <p:attrName>style.visibility</p:attrName>
                                        </p:attrNameLst>
                                      </p:cBhvr>
                                      <p:to>
                                        <p:strVal val="visible"/>
                                      </p:to>
                                    </p:set>
                                    <p:anim calcmode="lin" valueType="num">
                                      <p:cBhvr additive="base">
                                        <p:cTn id="193" dur="500"/>
                                        <p:tgtEl>
                                          <p:spTgt spid="117"/>
                                        </p:tgtEl>
                                        <p:attrNameLst>
                                          <p:attrName>ppt_y</p:attrName>
                                        </p:attrNameLst>
                                      </p:cBhvr>
                                      <p:tavLst>
                                        <p:tav tm="0">
                                          <p:val>
                                            <p:strVal val="#ppt_y+#ppt_h*1.125000"/>
                                          </p:val>
                                        </p:tav>
                                        <p:tav tm="100000">
                                          <p:val>
                                            <p:strVal val="#ppt_y"/>
                                          </p:val>
                                        </p:tav>
                                      </p:tavLst>
                                    </p:anim>
                                    <p:animEffect transition="in" filter="wipe(up)">
                                      <p:cBhvr>
                                        <p:cTn id="194" dur="500"/>
                                        <p:tgtEl>
                                          <p:spTgt spid="117"/>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18"/>
                                        </p:tgtEl>
                                        <p:attrNameLst>
                                          <p:attrName>style.visibility</p:attrName>
                                        </p:attrNameLst>
                                      </p:cBhvr>
                                      <p:to>
                                        <p:strVal val="visible"/>
                                      </p:to>
                                    </p:set>
                                    <p:anim calcmode="lin" valueType="num">
                                      <p:cBhvr additive="base">
                                        <p:cTn id="197" dur="500"/>
                                        <p:tgtEl>
                                          <p:spTgt spid="118"/>
                                        </p:tgtEl>
                                        <p:attrNameLst>
                                          <p:attrName>ppt_y</p:attrName>
                                        </p:attrNameLst>
                                      </p:cBhvr>
                                      <p:tavLst>
                                        <p:tav tm="0">
                                          <p:val>
                                            <p:strVal val="#ppt_y+#ppt_h*1.125000"/>
                                          </p:val>
                                        </p:tav>
                                        <p:tav tm="100000">
                                          <p:val>
                                            <p:strVal val="#ppt_y"/>
                                          </p:val>
                                        </p:tav>
                                      </p:tavLst>
                                    </p:anim>
                                    <p:animEffect transition="in" filter="wipe(up)">
                                      <p:cBhvr>
                                        <p:cTn id="198" dur="500"/>
                                        <p:tgtEl>
                                          <p:spTgt spid="118"/>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19"/>
                                        </p:tgtEl>
                                        <p:attrNameLst>
                                          <p:attrName>style.visibility</p:attrName>
                                        </p:attrNameLst>
                                      </p:cBhvr>
                                      <p:to>
                                        <p:strVal val="visible"/>
                                      </p:to>
                                    </p:set>
                                    <p:anim calcmode="lin" valueType="num">
                                      <p:cBhvr additive="base">
                                        <p:cTn id="201" dur="500"/>
                                        <p:tgtEl>
                                          <p:spTgt spid="119"/>
                                        </p:tgtEl>
                                        <p:attrNameLst>
                                          <p:attrName>ppt_y</p:attrName>
                                        </p:attrNameLst>
                                      </p:cBhvr>
                                      <p:tavLst>
                                        <p:tav tm="0">
                                          <p:val>
                                            <p:strVal val="#ppt_y+#ppt_h*1.125000"/>
                                          </p:val>
                                        </p:tav>
                                        <p:tav tm="100000">
                                          <p:val>
                                            <p:strVal val="#ppt_y"/>
                                          </p:val>
                                        </p:tav>
                                      </p:tavLst>
                                    </p:anim>
                                    <p:animEffect transition="in" filter="wipe(up)">
                                      <p:cBhvr>
                                        <p:cTn id="202" dur="500"/>
                                        <p:tgtEl>
                                          <p:spTgt spid="119"/>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0"/>
                                        </p:tgtEl>
                                        <p:attrNameLst>
                                          <p:attrName>style.visibility</p:attrName>
                                        </p:attrNameLst>
                                      </p:cBhvr>
                                      <p:to>
                                        <p:strVal val="visible"/>
                                      </p:to>
                                    </p:set>
                                    <p:anim calcmode="lin" valueType="num">
                                      <p:cBhvr additive="base">
                                        <p:cTn id="205" dur="500"/>
                                        <p:tgtEl>
                                          <p:spTgt spid="120"/>
                                        </p:tgtEl>
                                        <p:attrNameLst>
                                          <p:attrName>ppt_y</p:attrName>
                                        </p:attrNameLst>
                                      </p:cBhvr>
                                      <p:tavLst>
                                        <p:tav tm="0">
                                          <p:val>
                                            <p:strVal val="#ppt_y+#ppt_h*1.125000"/>
                                          </p:val>
                                        </p:tav>
                                        <p:tav tm="100000">
                                          <p:val>
                                            <p:strVal val="#ppt_y"/>
                                          </p:val>
                                        </p:tav>
                                      </p:tavLst>
                                    </p:anim>
                                    <p:animEffect transition="in" filter="wipe(up)">
                                      <p:cBhvr>
                                        <p:cTn id="206" dur="500"/>
                                        <p:tgtEl>
                                          <p:spTgt spid="120"/>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1"/>
                                        </p:tgtEl>
                                        <p:attrNameLst>
                                          <p:attrName>style.visibility</p:attrName>
                                        </p:attrNameLst>
                                      </p:cBhvr>
                                      <p:to>
                                        <p:strVal val="visible"/>
                                      </p:to>
                                    </p:set>
                                    <p:anim calcmode="lin" valueType="num">
                                      <p:cBhvr additive="base">
                                        <p:cTn id="209" dur="500"/>
                                        <p:tgtEl>
                                          <p:spTgt spid="121"/>
                                        </p:tgtEl>
                                        <p:attrNameLst>
                                          <p:attrName>ppt_y</p:attrName>
                                        </p:attrNameLst>
                                      </p:cBhvr>
                                      <p:tavLst>
                                        <p:tav tm="0">
                                          <p:val>
                                            <p:strVal val="#ppt_y+#ppt_h*1.125000"/>
                                          </p:val>
                                        </p:tav>
                                        <p:tav tm="100000">
                                          <p:val>
                                            <p:strVal val="#ppt_y"/>
                                          </p:val>
                                        </p:tav>
                                      </p:tavLst>
                                    </p:anim>
                                    <p:animEffect transition="in" filter="wipe(up)">
                                      <p:cBhvr>
                                        <p:cTn id="21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animBg="1"/>
      <p:bldP spid="123" grpId="0" animBg="1"/>
      <p:bldP spid="124" grpId="0" animBg="1"/>
      <p:bldP spid="125" grpId="0" animBg="1"/>
      <p:bldP spid="126" grpId="0" animBg="1"/>
      <p:bldP spid="127" grpId="0" animBg="1"/>
      <p:bldP spid="128" grpId="0" animBg="1"/>
      <p:bldP spid="129" grpId="0"/>
      <p:bldP spid="130" grpId="0"/>
      <p:bldP spid="131" grpId="0"/>
      <p:bldP spid="132" grpId="0"/>
      <p:bldP spid="133" grpId="0"/>
      <p:bldP spid="134" grpId="0"/>
      <p:bldP spid="135" grpId="0"/>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肘形连接符 19"/>
          <p:cNvCxnSpPr>
            <a:stCxn id="22" idx="6"/>
            <a:endCxn id="59" idx="2"/>
          </p:cNvCxnSpPr>
          <p:nvPr/>
        </p:nvCxnSpPr>
        <p:spPr>
          <a:xfrm>
            <a:off x="3816113" y="1566607"/>
            <a:ext cx="3876571" cy="82251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49261" y="1283181"/>
            <a:ext cx="566852" cy="566852"/>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grpSp>
      </p:grpSp>
      <p:cxnSp>
        <p:nvCxnSpPr>
          <p:cNvPr id="26" name="肘形连接符 25"/>
          <p:cNvCxnSpPr>
            <a:stCxn id="28" idx="6"/>
            <a:endCxn id="61" idx="2"/>
          </p:cNvCxnSpPr>
          <p:nvPr/>
        </p:nvCxnSpPr>
        <p:spPr>
          <a:xfrm>
            <a:off x="3816113" y="3206154"/>
            <a:ext cx="2026027" cy="39869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249261" y="2922728"/>
            <a:ext cx="566852" cy="566852"/>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cs typeface="Arial" panose="020B0604020202020204" pitchFamily="34" charset="0"/>
              </a:endParaRPr>
            </a:p>
          </p:txBody>
        </p:sp>
      </p:grpSp>
      <p:cxnSp>
        <p:nvCxnSpPr>
          <p:cNvPr id="40" name="肘形连接符 39"/>
          <p:cNvCxnSpPr>
            <a:stCxn id="44" idx="6"/>
            <a:endCxn id="60" idx="2"/>
          </p:cNvCxnSpPr>
          <p:nvPr/>
        </p:nvCxnSpPr>
        <p:spPr>
          <a:xfrm>
            <a:off x="3816113" y="2386381"/>
            <a:ext cx="2951300" cy="73861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249261" y="2102954"/>
            <a:ext cx="566852" cy="566852"/>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grpSp>
      </p:grpSp>
      <p:cxnSp>
        <p:nvCxnSpPr>
          <p:cNvPr id="49" name="直接连接符 48"/>
          <p:cNvCxnSpPr>
            <a:endCxn id="51" idx="6"/>
          </p:cNvCxnSpPr>
          <p:nvPr/>
        </p:nvCxnSpPr>
        <p:spPr>
          <a:xfrm flipH="1" flipV="1">
            <a:off x="3816113" y="4025927"/>
            <a:ext cx="95981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249261" y="3742501"/>
            <a:ext cx="566852" cy="566852"/>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2"/>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2"/>
              </a:p>
            </p:txBody>
          </p:sp>
        </p:grpSp>
      </p:grpSp>
      <p:sp>
        <p:nvSpPr>
          <p:cNvPr id="55" name="任意多边形 54"/>
          <p:cNvSpPr/>
          <p:nvPr/>
        </p:nvSpPr>
        <p:spPr>
          <a:xfrm>
            <a:off x="7357858" y="1503720"/>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6" name="任意多边形 55"/>
          <p:cNvSpPr/>
          <p:nvPr/>
        </p:nvSpPr>
        <p:spPr>
          <a:xfrm>
            <a:off x="6432587" y="2836137"/>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7" name="任意多边形 56"/>
          <p:cNvSpPr/>
          <p:nvPr/>
        </p:nvSpPr>
        <p:spPr>
          <a:xfrm>
            <a:off x="5507314" y="3406064"/>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8" name="任意多边形 57"/>
          <p:cNvSpPr/>
          <p:nvPr/>
        </p:nvSpPr>
        <p:spPr>
          <a:xfrm>
            <a:off x="4015453" y="3809963"/>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9" name="椭圆 58"/>
          <p:cNvSpPr/>
          <p:nvPr/>
        </p:nvSpPr>
        <p:spPr>
          <a:xfrm>
            <a:off x="7692683" y="2281148"/>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0" name="椭圆 59"/>
          <p:cNvSpPr/>
          <p:nvPr/>
        </p:nvSpPr>
        <p:spPr>
          <a:xfrm>
            <a:off x="6767412" y="3017021"/>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1" name="椭圆 60"/>
          <p:cNvSpPr/>
          <p:nvPr/>
        </p:nvSpPr>
        <p:spPr>
          <a:xfrm>
            <a:off x="5842140" y="3496876"/>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2" name="椭圆 61"/>
          <p:cNvSpPr/>
          <p:nvPr/>
        </p:nvSpPr>
        <p:spPr>
          <a:xfrm>
            <a:off x="4633573" y="3922029"/>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3" name="矩形 62"/>
          <p:cNvSpPr/>
          <p:nvPr/>
        </p:nvSpPr>
        <p:spPr>
          <a:xfrm>
            <a:off x="2231505" y="1224189"/>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4" name="矩形 63"/>
          <p:cNvSpPr/>
          <p:nvPr/>
        </p:nvSpPr>
        <p:spPr>
          <a:xfrm>
            <a:off x="1294571" y="1509097"/>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5" name="矩形 64"/>
          <p:cNvSpPr/>
          <p:nvPr/>
        </p:nvSpPr>
        <p:spPr>
          <a:xfrm>
            <a:off x="2231505" y="2050339"/>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6" name="矩形 65"/>
          <p:cNvSpPr/>
          <p:nvPr/>
        </p:nvSpPr>
        <p:spPr>
          <a:xfrm>
            <a:off x="1294571" y="2335248"/>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7" name="矩形 66"/>
          <p:cNvSpPr/>
          <p:nvPr/>
        </p:nvSpPr>
        <p:spPr>
          <a:xfrm>
            <a:off x="2231505" y="2876490"/>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8" name="矩形 67"/>
          <p:cNvSpPr/>
          <p:nvPr/>
        </p:nvSpPr>
        <p:spPr>
          <a:xfrm>
            <a:off x="1294571" y="3161398"/>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9" name="矩形 68"/>
          <p:cNvSpPr/>
          <p:nvPr/>
        </p:nvSpPr>
        <p:spPr>
          <a:xfrm>
            <a:off x="2231505" y="3702640"/>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70" name="矩形 69"/>
          <p:cNvSpPr/>
          <p:nvPr/>
        </p:nvSpPr>
        <p:spPr>
          <a:xfrm>
            <a:off x="1294571" y="3987549"/>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87"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10053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9" name="组合 238"/>
          <p:cNvGrpSpPr/>
          <p:nvPr/>
        </p:nvGrpSpPr>
        <p:grpSpPr>
          <a:xfrm>
            <a:off x="2358411" y="906682"/>
            <a:ext cx="532511" cy="578507"/>
            <a:chOff x="3185939" y="1739094"/>
            <a:chExt cx="710200" cy="771543"/>
          </a:xfrm>
        </p:grpSpPr>
        <p:sp>
          <p:nvSpPr>
            <p:cNvPr id="240" name="任意多边形 239"/>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rgbClr val="FF0000"/>
                </a:solidFill>
                <a:latin typeface="DIN-BoldItalic" pitchFamily="50" charset="0"/>
              </a:endParaRPr>
            </a:p>
          </p:txBody>
        </p:sp>
        <p:sp>
          <p:nvSpPr>
            <p:cNvPr id="241" name="椭圆 240"/>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242" name="椭圆 241"/>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243"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FF0000"/>
                </a:solidFill>
              </a:endParaRPr>
            </a:p>
          </p:txBody>
        </p:sp>
      </p:grpSp>
      <p:sp>
        <p:nvSpPr>
          <p:cNvPr id="244" name="Oval 21"/>
          <p:cNvSpPr/>
          <p:nvPr/>
        </p:nvSpPr>
        <p:spPr>
          <a:xfrm>
            <a:off x="1224500" y="1248015"/>
            <a:ext cx="1449083" cy="1449083"/>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245" name="椭圆 244"/>
          <p:cNvSpPr/>
          <p:nvPr/>
        </p:nvSpPr>
        <p:spPr>
          <a:xfrm>
            <a:off x="1343147" y="1366251"/>
            <a:ext cx="1211788" cy="1212612"/>
          </a:xfrm>
          <a:prstGeom prst="ellipse">
            <a:avLst/>
          </a:prstGeom>
          <a:blipFill dpi="0" rotWithShape="1">
            <a:blip r:embed="rId3" cstate="screen">
              <a:extLst>
                <a:ext uri="{BEBA8EAE-BF5A-486C-A8C5-ECC9F3942E4B}">
                  <a14:imgProps xmlns:a14="http://schemas.microsoft.com/office/drawing/2010/main">
                    <a14:imgLayer r:embed="rId4">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46" name="标题 11"/>
          <p:cNvSpPr txBox="1">
            <a:spLocks/>
          </p:cNvSpPr>
          <p:nvPr/>
        </p:nvSpPr>
        <p:spPr>
          <a:xfrm>
            <a:off x="2485180" y="935389"/>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01</a:t>
            </a:r>
            <a:endParaRPr lang="zh-CN" altLang="en-US" sz="1800" dirty="0">
              <a:solidFill>
                <a:srgbClr val="C00000"/>
              </a:solidFill>
              <a:latin typeface="Impact MT Std" pitchFamily="34" charset="0"/>
              <a:ea typeface="微软雅黑" panose="020B0503020204020204" pitchFamily="34" charset="-122"/>
            </a:endParaRPr>
          </a:p>
        </p:txBody>
      </p:sp>
      <p:cxnSp>
        <p:nvCxnSpPr>
          <p:cNvPr id="247" name="直接连接符 246"/>
          <p:cNvCxnSpPr/>
          <p:nvPr/>
        </p:nvCxnSpPr>
        <p:spPr>
          <a:xfrm>
            <a:off x="1494459"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8" name="标题 11"/>
          <p:cNvSpPr txBox="1">
            <a:spLocks/>
          </p:cNvSpPr>
          <p:nvPr/>
        </p:nvSpPr>
        <p:spPr>
          <a:xfrm>
            <a:off x="1563987"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249" name="标题 11"/>
          <p:cNvSpPr txBox="1">
            <a:spLocks/>
          </p:cNvSpPr>
          <p:nvPr/>
        </p:nvSpPr>
        <p:spPr>
          <a:xfrm>
            <a:off x="1548451"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0" name="标题 11"/>
          <p:cNvSpPr txBox="1">
            <a:spLocks/>
          </p:cNvSpPr>
          <p:nvPr/>
        </p:nvSpPr>
        <p:spPr>
          <a:xfrm>
            <a:off x="1563987"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251" name="标题 11"/>
          <p:cNvSpPr txBox="1">
            <a:spLocks/>
          </p:cNvSpPr>
          <p:nvPr/>
        </p:nvSpPr>
        <p:spPr>
          <a:xfrm>
            <a:off x="1548451"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2" name="标题 11"/>
          <p:cNvSpPr txBox="1">
            <a:spLocks/>
          </p:cNvSpPr>
          <p:nvPr/>
        </p:nvSpPr>
        <p:spPr>
          <a:xfrm>
            <a:off x="1563987"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253" name="标题 11"/>
          <p:cNvSpPr txBox="1">
            <a:spLocks/>
          </p:cNvSpPr>
          <p:nvPr/>
        </p:nvSpPr>
        <p:spPr>
          <a:xfrm>
            <a:off x="1548451"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金融博士在读</a:t>
            </a:r>
          </a:p>
        </p:txBody>
      </p:sp>
      <p:sp>
        <p:nvSpPr>
          <p:cNvPr id="254" name="标题 11"/>
          <p:cNvSpPr txBox="1">
            <a:spLocks/>
          </p:cNvSpPr>
          <p:nvPr/>
        </p:nvSpPr>
        <p:spPr>
          <a:xfrm>
            <a:off x="1563987"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255" name="标题 11"/>
          <p:cNvSpPr txBox="1">
            <a:spLocks/>
          </p:cNvSpPr>
          <p:nvPr/>
        </p:nvSpPr>
        <p:spPr>
          <a:xfrm>
            <a:off x="1548451"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销售部拓展经理</a:t>
            </a:r>
          </a:p>
        </p:txBody>
      </p:sp>
      <p:grpSp>
        <p:nvGrpSpPr>
          <p:cNvPr id="256" name="组合 255"/>
          <p:cNvGrpSpPr/>
          <p:nvPr/>
        </p:nvGrpSpPr>
        <p:grpSpPr>
          <a:xfrm>
            <a:off x="4125489" y="906682"/>
            <a:ext cx="532511" cy="578507"/>
            <a:chOff x="3185939" y="1739094"/>
            <a:chExt cx="710200" cy="771543"/>
          </a:xfrm>
        </p:grpSpPr>
        <p:sp>
          <p:nvSpPr>
            <p:cNvPr id="257" name="任意多边形 25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258" name="椭圆 257"/>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59" name="椭圆 258"/>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6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261" name="Oval 21"/>
          <p:cNvSpPr/>
          <p:nvPr/>
        </p:nvSpPr>
        <p:spPr>
          <a:xfrm>
            <a:off x="2991578" y="1248015"/>
            <a:ext cx="1449083" cy="1449083"/>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262" name="椭圆 261"/>
          <p:cNvSpPr/>
          <p:nvPr/>
        </p:nvSpPr>
        <p:spPr>
          <a:xfrm>
            <a:off x="3110226" y="1366251"/>
            <a:ext cx="1211788" cy="121261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63" name="标题 11"/>
          <p:cNvSpPr txBox="1">
            <a:spLocks/>
          </p:cNvSpPr>
          <p:nvPr/>
        </p:nvSpPr>
        <p:spPr>
          <a:xfrm>
            <a:off x="4252258" y="935389"/>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02</a:t>
            </a:r>
            <a:endParaRPr lang="zh-CN" altLang="en-US" sz="1800" dirty="0">
              <a:solidFill>
                <a:srgbClr val="C00000"/>
              </a:solidFill>
              <a:latin typeface="Impact MT Std" pitchFamily="34" charset="0"/>
              <a:ea typeface="微软雅黑" panose="020B0503020204020204" pitchFamily="34" charset="-122"/>
            </a:endParaRPr>
          </a:p>
        </p:txBody>
      </p:sp>
      <p:cxnSp>
        <p:nvCxnSpPr>
          <p:cNvPr id="264" name="直接连接符 263"/>
          <p:cNvCxnSpPr/>
          <p:nvPr/>
        </p:nvCxnSpPr>
        <p:spPr>
          <a:xfrm>
            <a:off x="3268866"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5" name="标题 11"/>
          <p:cNvSpPr txBox="1">
            <a:spLocks/>
          </p:cNvSpPr>
          <p:nvPr/>
        </p:nvSpPr>
        <p:spPr>
          <a:xfrm>
            <a:off x="3338394"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266" name="标题 11"/>
          <p:cNvSpPr txBox="1">
            <a:spLocks/>
          </p:cNvSpPr>
          <p:nvPr/>
        </p:nvSpPr>
        <p:spPr>
          <a:xfrm>
            <a:off x="3322857"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7" name="标题 11"/>
          <p:cNvSpPr txBox="1">
            <a:spLocks/>
          </p:cNvSpPr>
          <p:nvPr/>
        </p:nvSpPr>
        <p:spPr>
          <a:xfrm>
            <a:off x="3338393"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268" name="标题 11"/>
          <p:cNvSpPr txBox="1">
            <a:spLocks/>
          </p:cNvSpPr>
          <p:nvPr/>
        </p:nvSpPr>
        <p:spPr>
          <a:xfrm>
            <a:off x="3322857"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9" name="标题 11"/>
          <p:cNvSpPr txBox="1">
            <a:spLocks/>
          </p:cNvSpPr>
          <p:nvPr/>
        </p:nvSpPr>
        <p:spPr>
          <a:xfrm>
            <a:off x="3338393"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270" name="标题 11"/>
          <p:cNvSpPr txBox="1">
            <a:spLocks/>
          </p:cNvSpPr>
          <p:nvPr/>
        </p:nvSpPr>
        <p:spPr>
          <a:xfrm>
            <a:off x="3322857"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剑桥管理硕士</a:t>
            </a:r>
          </a:p>
        </p:txBody>
      </p:sp>
      <p:sp>
        <p:nvSpPr>
          <p:cNvPr id="271" name="标题 11"/>
          <p:cNvSpPr txBox="1">
            <a:spLocks/>
          </p:cNvSpPr>
          <p:nvPr/>
        </p:nvSpPr>
        <p:spPr>
          <a:xfrm>
            <a:off x="3338393"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272" name="标题 11"/>
          <p:cNvSpPr txBox="1">
            <a:spLocks/>
          </p:cNvSpPr>
          <p:nvPr/>
        </p:nvSpPr>
        <p:spPr>
          <a:xfrm>
            <a:off x="3322857"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销售部部门经理</a:t>
            </a:r>
          </a:p>
        </p:txBody>
      </p:sp>
      <p:grpSp>
        <p:nvGrpSpPr>
          <p:cNvPr id="273" name="组合 272"/>
          <p:cNvGrpSpPr/>
          <p:nvPr/>
        </p:nvGrpSpPr>
        <p:grpSpPr>
          <a:xfrm>
            <a:off x="5892568" y="906682"/>
            <a:ext cx="532511" cy="578507"/>
            <a:chOff x="3185939" y="1739094"/>
            <a:chExt cx="710200" cy="771543"/>
          </a:xfrm>
        </p:grpSpPr>
        <p:sp>
          <p:nvSpPr>
            <p:cNvPr id="274" name="任意多边形 27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275" name="椭圆 274"/>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76" name="椭圆 275"/>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7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278" name="Oval 21"/>
          <p:cNvSpPr/>
          <p:nvPr/>
        </p:nvSpPr>
        <p:spPr>
          <a:xfrm>
            <a:off x="4758656" y="1248015"/>
            <a:ext cx="1449083" cy="1449083"/>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279" name="椭圆 278"/>
          <p:cNvSpPr/>
          <p:nvPr/>
        </p:nvSpPr>
        <p:spPr>
          <a:xfrm>
            <a:off x="4877304" y="1366251"/>
            <a:ext cx="1211788" cy="121261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80" name="标题 11"/>
          <p:cNvSpPr txBox="1">
            <a:spLocks/>
          </p:cNvSpPr>
          <p:nvPr/>
        </p:nvSpPr>
        <p:spPr>
          <a:xfrm>
            <a:off x="6019336" y="935389"/>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03</a:t>
            </a:r>
            <a:endParaRPr lang="zh-CN" altLang="en-US" sz="1800" dirty="0">
              <a:solidFill>
                <a:srgbClr val="C00000"/>
              </a:solidFill>
              <a:latin typeface="Impact MT Std" pitchFamily="34" charset="0"/>
              <a:ea typeface="微软雅黑" panose="020B0503020204020204" pitchFamily="34" charset="-122"/>
            </a:endParaRPr>
          </a:p>
        </p:txBody>
      </p:sp>
      <p:cxnSp>
        <p:nvCxnSpPr>
          <p:cNvPr id="281" name="直接连接符 280"/>
          <p:cNvCxnSpPr/>
          <p:nvPr/>
        </p:nvCxnSpPr>
        <p:spPr>
          <a:xfrm>
            <a:off x="5035944"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2" name="标题 11"/>
          <p:cNvSpPr txBox="1">
            <a:spLocks/>
          </p:cNvSpPr>
          <p:nvPr/>
        </p:nvSpPr>
        <p:spPr>
          <a:xfrm>
            <a:off x="5105472"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283" name="标题 11"/>
          <p:cNvSpPr txBox="1">
            <a:spLocks/>
          </p:cNvSpPr>
          <p:nvPr/>
        </p:nvSpPr>
        <p:spPr>
          <a:xfrm>
            <a:off x="5089936"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4" name="标题 11"/>
          <p:cNvSpPr txBox="1">
            <a:spLocks/>
          </p:cNvSpPr>
          <p:nvPr/>
        </p:nvSpPr>
        <p:spPr>
          <a:xfrm>
            <a:off x="5105472"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285" name="标题 11"/>
          <p:cNvSpPr txBox="1">
            <a:spLocks/>
          </p:cNvSpPr>
          <p:nvPr/>
        </p:nvSpPr>
        <p:spPr>
          <a:xfrm>
            <a:off x="5089936"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6" name="标题 11"/>
          <p:cNvSpPr txBox="1">
            <a:spLocks/>
          </p:cNvSpPr>
          <p:nvPr/>
        </p:nvSpPr>
        <p:spPr>
          <a:xfrm>
            <a:off x="5105472"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287" name="标题 11"/>
          <p:cNvSpPr txBox="1">
            <a:spLocks/>
          </p:cNvSpPr>
          <p:nvPr/>
        </p:nvSpPr>
        <p:spPr>
          <a:xfrm>
            <a:off x="5089936"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哈佛金融博士</a:t>
            </a:r>
          </a:p>
        </p:txBody>
      </p:sp>
      <p:sp>
        <p:nvSpPr>
          <p:cNvPr id="288" name="标题 11"/>
          <p:cNvSpPr txBox="1">
            <a:spLocks/>
          </p:cNvSpPr>
          <p:nvPr/>
        </p:nvSpPr>
        <p:spPr>
          <a:xfrm>
            <a:off x="5105472"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289" name="标题 11"/>
          <p:cNvSpPr txBox="1">
            <a:spLocks/>
          </p:cNvSpPr>
          <p:nvPr/>
        </p:nvSpPr>
        <p:spPr>
          <a:xfrm>
            <a:off x="5089936" y="4502279"/>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设计总监及负责人</a:t>
            </a:r>
          </a:p>
        </p:txBody>
      </p:sp>
      <p:grpSp>
        <p:nvGrpSpPr>
          <p:cNvPr id="290" name="组合 289"/>
          <p:cNvGrpSpPr/>
          <p:nvPr/>
        </p:nvGrpSpPr>
        <p:grpSpPr>
          <a:xfrm>
            <a:off x="7620310" y="898000"/>
            <a:ext cx="532511" cy="578507"/>
            <a:chOff x="3185939" y="1739094"/>
            <a:chExt cx="710200" cy="771543"/>
          </a:xfrm>
        </p:grpSpPr>
        <p:sp>
          <p:nvSpPr>
            <p:cNvPr id="291" name="任意多边形 29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292" name="椭圆 291"/>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93" name="椭圆 29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9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295" name="Oval 21"/>
          <p:cNvSpPr/>
          <p:nvPr/>
        </p:nvSpPr>
        <p:spPr>
          <a:xfrm>
            <a:off x="6486399" y="1239333"/>
            <a:ext cx="1449083" cy="1449083"/>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296" name="椭圆 295"/>
          <p:cNvSpPr/>
          <p:nvPr/>
        </p:nvSpPr>
        <p:spPr>
          <a:xfrm>
            <a:off x="6605046" y="1357569"/>
            <a:ext cx="1211788" cy="1212612"/>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97" name="标题 11"/>
          <p:cNvSpPr txBox="1">
            <a:spLocks/>
          </p:cNvSpPr>
          <p:nvPr/>
        </p:nvSpPr>
        <p:spPr>
          <a:xfrm>
            <a:off x="7747078" y="926707"/>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04</a:t>
            </a:r>
            <a:endParaRPr lang="zh-CN" altLang="en-US" sz="1800" dirty="0">
              <a:solidFill>
                <a:srgbClr val="C00000"/>
              </a:solidFill>
              <a:latin typeface="Impact MT Std" pitchFamily="34" charset="0"/>
              <a:ea typeface="微软雅黑" panose="020B0503020204020204" pitchFamily="34" charset="-122"/>
            </a:endParaRPr>
          </a:p>
        </p:txBody>
      </p:sp>
      <p:cxnSp>
        <p:nvCxnSpPr>
          <p:cNvPr id="298" name="直接连接符 297"/>
          <p:cNvCxnSpPr/>
          <p:nvPr/>
        </p:nvCxnSpPr>
        <p:spPr>
          <a:xfrm>
            <a:off x="6763686"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9" name="标题 11"/>
          <p:cNvSpPr txBox="1">
            <a:spLocks/>
          </p:cNvSpPr>
          <p:nvPr/>
        </p:nvSpPr>
        <p:spPr>
          <a:xfrm>
            <a:off x="6833214"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300" name="标题 11"/>
          <p:cNvSpPr txBox="1">
            <a:spLocks/>
          </p:cNvSpPr>
          <p:nvPr/>
        </p:nvSpPr>
        <p:spPr>
          <a:xfrm>
            <a:off x="6817678"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1" name="标题 11"/>
          <p:cNvSpPr txBox="1">
            <a:spLocks/>
          </p:cNvSpPr>
          <p:nvPr/>
        </p:nvSpPr>
        <p:spPr>
          <a:xfrm>
            <a:off x="6833214"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302" name="标题 11"/>
          <p:cNvSpPr txBox="1">
            <a:spLocks/>
          </p:cNvSpPr>
          <p:nvPr/>
        </p:nvSpPr>
        <p:spPr>
          <a:xfrm>
            <a:off x="6817678"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3" name="标题 11"/>
          <p:cNvSpPr txBox="1">
            <a:spLocks/>
          </p:cNvSpPr>
          <p:nvPr/>
        </p:nvSpPr>
        <p:spPr>
          <a:xfrm>
            <a:off x="6833214"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304" name="标题 11"/>
          <p:cNvSpPr txBox="1">
            <a:spLocks/>
          </p:cNvSpPr>
          <p:nvPr/>
        </p:nvSpPr>
        <p:spPr>
          <a:xfrm>
            <a:off x="6817678"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行政管理博士</a:t>
            </a:r>
          </a:p>
        </p:txBody>
      </p:sp>
      <p:sp>
        <p:nvSpPr>
          <p:cNvPr id="305" name="标题 11"/>
          <p:cNvSpPr txBox="1">
            <a:spLocks/>
          </p:cNvSpPr>
          <p:nvPr/>
        </p:nvSpPr>
        <p:spPr>
          <a:xfrm>
            <a:off x="6833214"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306" name="标题 11"/>
          <p:cNvSpPr txBox="1">
            <a:spLocks/>
          </p:cNvSpPr>
          <p:nvPr/>
        </p:nvSpPr>
        <p:spPr>
          <a:xfrm>
            <a:off x="6817678"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行政部经理</a:t>
            </a:r>
          </a:p>
        </p:txBody>
      </p:sp>
    </p:spTree>
    <p:extLst>
      <p:ext uri="{BB962C8B-B14F-4D97-AF65-F5344CB8AC3E}">
        <p14:creationId xmlns:p14="http://schemas.microsoft.com/office/powerpoint/2010/main" val="164084930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animEffect transition="in" filter="fade">
                                      <p:cBhvr>
                                        <p:cTn id="9" dur="500"/>
                                        <p:tgtEl>
                                          <p:spTgt spid="23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4"/>
                                        </p:tgtEl>
                                        <p:attrNameLst>
                                          <p:attrName>style.visibility</p:attrName>
                                        </p:attrNameLst>
                                      </p:cBhvr>
                                      <p:to>
                                        <p:strVal val="visible"/>
                                      </p:to>
                                    </p:set>
                                    <p:anim calcmode="lin" valueType="num">
                                      <p:cBhvr>
                                        <p:cTn id="12" dur="500" fill="hold"/>
                                        <p:tgtEl>
                                          <p:spTgt spid="244"/>
                                        </p:tgtEl>
                                        <p:attrNameLst>
                                          <p:attrName>ppt_w</p:attrName>
                                        </p:attrNameLst>
                                      </p:cBhvr>
                                      <p:tavLst>
                                        <p:tav tm="0">
                                          <p:val>
                                            <p:fltVal val="0"/>
                                          </p:val>
                                        </p:tav>
                                        <p:tav tm="100000">
                                          <p:val>
                                            <p:strVal val="#ppt_w"/>
                                          </p:val>
                                        </p:tav>
                                      </p:tavLst>
                                    </p:anim>
                                    <p:anim calcmode="lin" valueType="num">
                                      <p:cBhvr>
                                        <p:cTn id="13" dur="500" fill="hold"/>
                                        <p:tgtEl>
                                          <p:spTgt spid="244"/>
                                        </p:tgtEl>
                                        <p:attrNameLst>
                                          <p:attrName>ppt_h</p:attrName>
                                        </p:attrNameLst>
                                      </p:cBhvr>
                                      <p:tavLst>
                                        <p:tav tm="0">
                                          <p:val>
                                            <p:fltVal val="0"/>
                                          </p:val>
                                        </p:tav>
                                        <p:tav tm="100000">
                                          <p:val>
                                            <p:strVal val="#ppt_h"/>
                                          </p:val>
                                        </p:tav>
                                      </p:tavLst>
                                    </p:anim>
                                    <p:animEffect transition="in" filter="fade">
                                      <p:cBhvr>
                                        <p:cTn id="14" dur="500"/>
                                        <p:tgtEl>
                                          <p:spTgt spid="244"/>
                                        </p:tgtEl>
                                      </p:cBhvr>
                                    </p:animEffect>
                                  </p:childTnLst>
                                </p:cTn>
                              </p:par>
                              <p:par>
                                <p:cTn id="15" presetID="53" presetClass="entr" presetSubtype="16" fill="hold" nodeType="withEffect">
                                  <p:stCondLst>
                                    <p:cond delay="500"/>
                                  </p:stCondLst>
                                  <p:childTnLst>
                                    <p:set>
                                      <p:cBhvr>
                                        <p:cTn id="16" dur="1" fill="hold">
                                          <p:stCondLst>
                                            <p:cond delay="0"/>
                                          </p:stCondLst>
                                        </p:cTn>
                                        <p:tgtEl>
                                          <p:spTgt spid="245"/>
                                        </p:tgtEl>
                                        <p:attrNameLst>
                                          <p:attrName>style.visibility</p:attrName>
                                        </p:attrNameLst>
                                      </p:cBhvr>
                                      <p:to>
                                        <p:strVal val="visible"/>
                                      </p:to>
                                    </p:set>
                                    <p:anim calcmode="lin" valueType="num">
                                      <p:cBhvr>
                                        <p:cTn id="17" dur="500" fill="hold"/>
                                        <p:tgtEl>
                                          <p:spTgt spid="245"/>
                                        </p:tgtEl>
                                        <p:attrNameLst>
                                          <p:attrName>ppt_w</p:attrName>
                                        </p:attrNameLst>
                                      </p:cBhvr>
                                      <p:tavLst>
                                        <p:tav tm="0">
                                          <p:val>
                                            <p:fltVal val="0"/>
                                          </p:val>
                                        </p:tav>
                                        <p:tav tm="100000">
                                          <p:val>
                                            <p:strVal val="#ppt_w"/>
                                          </p:val>
                                        </p:tav>
                                      </p:tavLst>
                                    </p:anim>
                                    <p:anim calcmode="lin" valueType="num">
                                      <p:cBhvr>
                                        <p:cTn id="18" dur="500" fill="hold"/>
                                        <p:tgtEl>
                                          <p:spTgt spid="245"/>
                                        </p:tgtEl>
                                        <p:attrNameLst>
                                          <p:attrName>ppt_h</p:attrName>
                                        </p:attrNameLst>
                                      </p:cBhvr>
                                      <p:tavLst>
                                        <p:tav tm="0">
                                          <p:val>
                                            <p:fltVal val="0"/>
                                          </p:val>
                                        </p:tav>
                                        <p:tav tm="100000">
                                          <p:val>
                                            <p:strVal val="#ppt_h"/>
                                          </p:val>
                                        </p:tav>
                                      </p:tavLst>
                                    </p:anim>
                                    <p:animEffect transition="in" filter="fade">
                                      <p:cBhvr>
                                        <p:cTn id="19" dur="500"/>
                                        <p:tgtEl>
                                          <p:spTgt spid="24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46"/>
                                        </p:tgtEl>
                                        <p:attrNameLst>
                                          <p:attrName>style.visibility</p:attrName>
                                        </p:attrNameLst>
                                      </p:cBhvr>
                                      <p:to>
                                        <p:strVal val="visible"/>
                                      </p:to>
                                    </p:set>
                                    <p:anim calcmode="lin" valueType="num">
                                      <p:cBhvr>
                                        <p:cTn id="22" dur="500" fill="hold"/>
                                        <p:tgtEl>
                                          <p:spTgt spid="246"/>
                                        </p:tgtEl>
                                        <p:attrNameLst>
                                          <p:attrName>ppt_w</p:attrName>
                                        </p:attrNameLst>
                                      </p:cBhvr>
                                      <p:tavLst>
                                        <p:tav tm="0">
                                          <p:val>
                                            <p:fltVal val="0"/>
                                          </p:val>
                                        </p:tav>
                                        <p:tav tm="100000">
                                          <p:val>
                                            <p:strVal val="#ppt_w"/>
                                          </p:val>
                                        </p:tav>
                                      </p:tavLst>
                                    </p:anim>
                                    <p:anim calcmode="lin" valueType="num">
                                      <p:cBhvr>
                                        <p:cTn id="23" dur="500" fill="hold"/>
                                        <p:tgtEl>
                                          <p:spTgt spid="246"/>
                                        </p:tgtEl>
                                        <p:attrNameLst>
                                          <p:attrName>ppt_h</p:attrName>
                                        </p:attrNameLst>
                                      </p:cBhvr>
                                      <p:tavLst>
                                        <p:tav tm="0">
                                          <p:val>
                                            <p:fltVal val="0"/>
                                          </p:val>
                                        </p:tav>
                                        <p:tav tm="100000">
                                          <p:val>
                                            <p:strVal val="#ppt_h"/>
                                          </p:val>
                                        </p:tav>
                                      </p:tavLst>
                                    </p:anim>
                                    <p:animEffect transition="in" filter="fade">
                                      <p:cBhvr>
                                        <p:cTn id="24" dur="500"/>
                                        <p:tgtEl>
                                          <p:spTgt spid="246"/>
                                        </p:tgtEl>
                                      </p:cBhvr>
                                    </p:animEffect>
                                  </p:childTnLst>
                                </p:cTn>
                              </p:par>
                              <p:par>
                                <p:cTn id="25" presetID="53" presetClass="entr" presetSubtype="16" fill="hold" nodeType="withEffect">
                                  <p:stCondLst>
                                    <p:cond delay="500"/>
                                  </p:stCondLst>
                                  <p:childTnLst>
                                    <p:set>
                                      <p:cBhvr>
                                        <p:cTn id="26" dur="1" fill="hold">
                                          <p:stCondLst>
                                            <p:cond delay="0"/>
                                          </p:stCondLst>
                                        </p:cTn>
                                        <p:tgtEl>
                                          <p:spTgt spid="247"/>
                                        </p:tgtEl>
                                        <p:attrNameLst>
                                          <p:attrName>style.visibility</p:attrName>
                                        </p:attrNameLst>
                                      </p:cBhvr>
                                      <p:to>
                                        <p:strVal val="visible"/>
                                      </p:to>
                                    </p:set>
                                    <p:anim calcmode="lin" valueType="num">
                                      <p:cBhvr>
                                        <p:cTn id="27" dur="500" fill="hold"/>
                                        <p:tgtEl>
                                          <p:spTgt spid="247"/>
                                        </p:tgtEl>
                                        <p:attrNameLst>
                                          <p:attrName>ppt_w</p:attrName>
                                        </p:attrNameLst>
                                      </p:cBhvr>
                                      <p:tavLst>
                                        <p:tav tm="0">
                                          <p:val>
                                            <p:fltVal val="0"/>
                                          </p:val>
                                        </p:tav>
                                        <p:tav tm="100000">
                                          <p:val>
                                            <p:strVal val="#ppt_w"/>
                                          </p:val>
                                        </p:tav>
                                      </p:tavLst>
                                    </p:anim>
                                    <p:anim calcmode="lin" valueType="num">
                                      <p:cBhvr>
                                        <p:cTn id="28" dur="500" fill="hold"/>
                                        <p:tgtEl>
                                          <p:spTgt spid="247"/>
                                        </p:tgtEl>
                                        <p:attrNameLst>
                                          <p:attrName>ppt_h</p:attrName>
                                        </p:attrNameLst>
                                      </p:cBhvr>
                                      <p:tavLst>
                                        <p:tav tm="0">
                                          <p:val>
                                            <p:fltVal val="0"/>
                                          </p:val>
                                        </p:tav>
                                        <p:tav tm="100000">
                                          <p:val>
                                            <p:strVal val="#ppt_h"/>
                                          </p:val>
                                        </p:tav>
                                      </p:tavLst>
                                    </p:anim>
                                    <p:animEffect transition="in" filter="fade">
                                      <p:cBhvr>
                                        <p:cTn id="29" dur="500"/>
                                        <p:tgtEl>
                                          <p:spTgt spid="247"/>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48"/>
                                        </p:tgtEl>
                                        <p:attrNameLst>
                                          <p:attrName>style.visibility</p:attrName>
                                        </p:attrNameLst>
                                      </p:cBhvr>
                                      <p:to>
                                        <p:strVal val="visible"/>
                                      </p:to>
                                    </p:set>
                                    <p:anim calcmode="lin" valueType="num">
                                      <p:cBhvr>
                                        <p:cTn id="32" dur="500" fill="hold"/>
                                        <p:tgtEl>
                                          <p:spTgt spid="248"/>
                                        </p:tgtEl>
                                        <p:attrNameLst>
                                          <p:attrName>ppt_w</p:attrName>
                                        </p:attrNameLst>
                                      </p:cBhvr>
                                      <p:tavLst>
                                        <p:tav tm="0">
                                          <p:val>
                                            <p:fltVal val="0"/>
                                          </p:val>
                                        </p:tav>
                                        <p:tav tm="100000">
                                          <p:val>
                                            <p:strVal val="#ppt_w"/>
                                          </p:val>
                                        </p:tav>
                                      </p:tavLst>
                                    </p:anim>
                                    <p:anim calcmode="lin" valueType="num">
                                      <p:cBhvr>
                                        <p:cTn id="33" dur="500" fill="hold"/>
                                        <p:tgtEl>
                                          <p:spTgt spid="248"/>
                                        </p:tgtEl>
                                        <p:attrNameLst>
                                          <p:attrName>ppt_h</p:attrName>
                                        </p:attrNameLst>
                                      </p:cBhvr>
                                      <p:tavLst>
                                        <p:tav tm="0">
                                          <p:val>
                                            <p:fltVal val="0"/>
                                          </p:val>
                                        </p:tav>
                                        <p:tav tm="100000">
                                          <p:val>
                                            <p:strVal val="#ppt_h"/>
                                          </p:val>
                                        </p:tav>
                                      </p:tavLst>
                                    </p:anim>
                                    <p:animEffect transition="in" filter="fade">
                                      <p:cBhvr>
                                        <p:cTn id="34" dur="500"/>
                                        <p:tgtEl>
                                          <p:spTgt spid="24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49"/>
                                        </p:tgtEl>
                                        <p:attrNameLst>
                                          <p:attrName>style.visibility</p:attrName>
                                        </p:attrNameLst>
                                      </p:cBhvr>
                                      <p:to>
                                        <p:strVal val="visible"/>
                                      </p:to>
                                    </p:set>
                                    <p:anim calcmode="lin" valueType="num">
                                      <p:cBhvr>
                                        <p:cTn id="37" dur="500" fill="hold"/>
                                        <p:tgtEl>
                                          <p:spTgt spid="249"/>
                                        </p:tgtEl>
                                        <p:attrNameLst>
                                          <p:attrName>ppt_w</p:attrName>
                                        </p:attrNameLst>
                                      </p:cBhvr>
                                      <p:tavLst>
                                        <p:tav tm="0">
                                          <p:val>
                                            <p:fltVal val="0"/>
                                          </p:val>
                                        </p:tav>
                                        <p:tav tm="100000">
                                          <p:val>
                                            <p:strVal val="#ppt_w"/>
                                          </p:val>
                                        </p:tav>
                                      </p:tavLst>
                                    </p:anim>
                                    <p:anim calcmode="lin" valueType="num">
                                      <p:cBhvr>
                                        <p:cTn id="38" dur="500" fill="hold"/>
                                        <p:tgtEl>
                                          <p:spTgt spid="249"/>
                                        </p:tgtEl>
                                        <p:attrNameLst>
                                          <p:attrName>ppt_h</p:attrName>
                                        </p:attrNameLst>
                                      </p:cBhvr>
                                      <p:tavLst>
                                        <p:tav tm="0">
                                          <p:val>
                                            <p:fltVal val="0"/>
                                          </p:val>
                                        </p:tav>
                                        <p:tav tm="100000">
                                          <p:val>
                                            <p:strVal val="#ppt_h"/>
                                          </p:val>
                                        </p:tav>
                                      </p:tavLst>
                                    </p:anim>
                                    <p:animEffect transition="in" filter="fade">
                                      <p:cBhvr>
                                        <p:cTn id="39" dur="500"/>
                                        <p:tgtEl>
                                          <p:spTgt spid="249"/>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50"/>
                                        </p:tgtEl>
                                        <p:attrNameLst>
                                          <p:attrName>style.visibility</p:attrName>
                                        </p:attrNameLst>
                                      </p:cBhvr>
                                      <p:to>
                                        <p:strVal val="visible"/>
                                      </p:to>
                                    </p:set>
                                    <p:anim calcmode="lin" valueType="num">
                                      <p:cBhvr>
                                        <p:cTn id="42" dur="500" fill="hold"/>
                                        <p:tgtEl>
                                          <p:spTgt spid="250"/>
                                        </p:tgtEl>
                                        <p:attrNameLst>
                                          <p:attrName>ppt_w</p:attrName>
                                        </p:attrNameLst>
                                      </p:cBhvr>
                                      <p:tavLst>
                                        <p:tav tm="0">
                                          <p:val>
                                            <p:fltVal val="0"/>
                                          </p:val>
                                        </p:tav>
                                        <p:tav tm="100000">
                                          <p:val>
                                            <p:strVal val="#ppt_w"/>
                                          </p:val>
                                        </p:tav>
                                      </p:tavLst>
                                    </p:anim>
                                    <p:anim calcmode="lin" valueType="num">
                                      <p:cBhvr>
                                        <p:cTn id="43" dur="500" fill="hold"/>
                                        <p:tgtEl>
                                          <p:spTgt spid="250"/>
                                        </p:tgtEl>
                                        <p:attrNameLst>
                                          <p:attrName>ppt_h</p:attrName>
                                        </p:attrNameLst>
                                      </p:cBhvr>
                                      <p:tavLst>
                                        <p:tav tm="0">
                                          <p:val>
                                            <p:fltVal val="0"/>
                                          </p:val>
                                        </p:tav>
                                        <p:tav tm="100000">
                                          <p:val>
                                            <p:strVal val="#ppt_h"/>
                                          </p:val>
                                        </p:tav>
                                      </p:tavLst>
                                    </p:anim>
                                    <p:animEffect transition="in" filter="fade">
                                      <p:cBhvr>
                                        <p:cTn id="44" dur="500"/>
                                        <p:tgtEl>
                                          <p:spTgt spid="250"/>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51"/>
                                        </p:tgtEl>
                                        <p:attrNameLst>
                                          <p:attrName>style.visibility</p:attrName>
                                        </p:attrNameLst>
                                      </p:cBhvr>
                                      <p:to>
                                        <p:strVal val="visible"/>
                                      </p:to>
                                    </p:set>
                                    <p:anim calcmode="lin" valueType="num">
                                      <p:cBhvr>
                                        <p:cTn id="47" dur="500" fill="hold"/>
                                        <p:tgtEl>
                                          <p:spTgt spid="251"/>
                                        </p:tgtEl>
                                        <p:attrNameLst>
                                          <p:attrName>ppt_w</p:attrName>
                                        </p:attrNameLst>
                                      </p:cBhvr>
                                      <p:tavLst>
                                        <p:tav tm="0">
                                          <p:val>
                                            <p:fltVal val="0"/>
                                          </p:val>
                                        </p:tav>
                                        <p:tav tm="100000">
                                          <p:val>
                                            <p:strVal val="#ppt_w"/>
                                          </p:val>
                                        </p:tav>
                                      </p:tavLst>
                                    </p:anim>
                                    <p:anim calcmode="lin" valueType="num">
                                      <p:cBhvr>
                                        <p:cTn id="48" dur="500" fill="hold"/>
                                        <p:tgtEl>
                                          <p:spTgt spid="251"/>
                                        </p:tgtEl>
                                        <p:attrNameLst>
                                          <p:attrName>ppt_h</p:attrName>
                                        </p:attrNameLst>
                                      </p:cBhvr>
                                      <p:tavLst>
                                        <p:tav tm="0">
                                          <p:val>
                                            <p:fltVal val="0"/>
                                          </p:val>
                                        </p:tav>
                                        <p:tav tm="100000">
                                          <p:val>
                                            <p:strVal val="#ppt_h"/>
                                          </p:val>
                                        </p:tav>
                                      </p:tavLst>
                                    </p:anim>
                                    <p:animEffect transition="in" filter="fade">
                                      <p:cBhvr>
                                        <p:cTn id="49" dur="500"/>
                                        <p:tgtEl>
                                          <p:spTgt spid="25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2"/>
                                        </p:tgtEl>
                                        <p:attrNameLst>
                                          <p:attrName>style.visibility</p:attrName>
                                        </p:attrNameLst>
                                      </p:cBhvr>
                                      <p:to>
                                        <p:strVal val="visible"/>
                                      </p:to>
                                    </p:set>
                                    <p:anim calcmode="lin" valueType="num">
                                      <p:cBhvr>
                                        <p:cTn id="52" dur="500" fill="hold"/>
                                        <p:tgtEl>
                                          <p:spTgt spid="252"/>
                                        </p:tgtEl>
                                        <p:attrNameLst>
                                          <p:attrName>ppt_w</p:attrName>
                                        </p:attrNameLst>
                                      </p:cBhvr>
                                      <p:tavLst>
                                        <p:tav tm="0">
                                          <p:val>
                                            <p:fltVal val="0"/>
                                          </p:val>
                                        </p:tav>
                                        <p:tav tm="100000">
                                          <p:val>
                                            <p:strVal val="#ppt_w"/>
                                          </p:val>
                                        </p:tav>
                                      </p:tavLst>
                                    </p:anim>
                                    <p:anim calcmode="lin" valueType="num">
                                      <p:cBhvr>
                                        <p:cTn id="53" dur="500" fill="hold"/>
                                        <p:tgtEl>
                                          <p:spTgt spid="252"/>
                                        </p:tgtEl>
                                        <p:attrNameLst>
                                          <p:attrName>ppt_h</p:attrName>
                                        </p:attrNameLst>
                                      </p:cBhvr>
                                      <p:tavLst>
                                        <p:tav tm="0">
                                          <p:val>
                                            <p:fltVal val="0"/>
                                          </p:val>
                                        </p:tav>
                                        <p:tav tm="100000">
                                          <p:val>
                                            <p:strVal val="#ppt_h"/>
                                          </p:val>
                                        </p:tav>
                                      </p:tavLst>
                                    </p:anim>
                                    <p:animEffect transition="in" filter="fade">
                                      <p:cBhvr>
                                        <p:cTn id="54" dur="500"/>
                                        <p:tgtEl>
                                          <p:spTgt spid="252"/>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53"/>
                                        </p:tgtEl>
                                        <p:attrNameLst>
                                          <p:attrName>style.visibility</p:attrName>
                                        </p:attrNameLst>
                                      </p:cBhvr>
                                      <p:to>
                                        <p:strVal val="visible"/>
                                      </p:to>
                                    </p:set>
                                    <p:anim calcmode="lin" valueType="num">
                                      <p:cBhvr>
                                        <p:cTn id="57" dur="500" fill="hold"/>
                                        <p:tgtEl>
                                          <p:spTgt spid="253"/>
                                        </p:tgtEl>
                                        <p:attrNameLst>
                                          <p:attrName>ppt_w</p:attrName>
                                        </p:attrNameLst>
                                      </p:cBhvr>
                                      <p:tavLst>
                                        <p:tav tm="0">
                                          <p:val>
                                            <p:fltVal val="0"/>
                                          </p:val>
                                        </p:tav>
                                        <p:tav tm="100000">
                                          <p:val>
                                            <p:strVal val="#ppt_w"/>
                                          </p:val>
                                        </p:tav>
                                      </p:tavLst>
                                    </p:anim>
                                    <p:anim calcmode="lin" valueType="num">
                                      <p:cBhvr>
                                        <p:cTn id="58" dur="500" fill="hold"/>
                                        <p:tgtEl>
                                          <p:spTgt spid="253"/>
                                        </p:tgtEl>
                                        <p:attrNameLst>
                                          <p:attrName>ppt_h</p:attrName>
                                        </p:attrNameLst>
                                      </p:cBhvr>
                                      <p:tavLst>
                                        <p:tav tm="0">
                                          <p:val>
                                            <p:fltVal val="0"/>
                                          </p:val>
                                        </p:tav>
                                        <p:tav tm="100000">
                                          <p:val>
                                            <p:strVal val="#ppt_h"/>
                                          </p:val>
                                        </p:tav>
                                      </p:tavLst>
                                    </p:anim>
                                    <p:animEffect transition="in" filter="fade">
                                      <p:cBhvr>
                                        <p:cTn id="59" dur="500"/>
                                        <p:tgtEl>
                                          <p:spTgt spid="253"/>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254"/>
                                        </p:tgtEl>
                                        <p:attrNameLst>
                                          <p:attrName>style.visibility</p:attrName>
                                        </p:attrNameLst>
                                      </p:cBhvr>
                                      <p:to>
                                        <p:strVal val="visible"/>
                                      </p:to>
                                    </p:set>
                                    <p:anim calcmode="lin" valueType="num">
                                      <p:cBhvr>
                                        <p:cTn id="62" dur="500" fill="hold"/>
                                        <p:tgtEl>
                                          <p:spTgt spid="254"/>
                                        </p:tgtEl>
                                        <p:attrNameLst>
                                          <p:attrName>ppt_w</p:attrName>
                                        </p:attrNameLst>
                                      </p:cBhvr>
                                      <p:tavLst>
                                        <p:tav tm="0">
                                          <p:val>
                                            <p:fltVal val="0"/>
                                          </p:val>
                                        </p:tav>
                                        <p:tav tm="100000">
                                          <p:val>
                                            <p:strVal val="#ppt_w"/>
                                          </p:val>
                                        </p:tav>
                                      </p:tavLst>
                                    </p:anim>
                                    <p:anim calcmode="lin" valueType="num">
                                      <p:cBhvr>
                                        <p:cTn id="63" dur="500" fill="hold"/>
                                        <p:tgtEl>
                                          <p:spTgt spid="254"/>
                                        </p:tgtEl>
                                        <p:attrNameLst>
                                          <p:attrName>ppt_h</p:attrName>
                                        </p:attrNameLst>
                                      </p:cBhvr>
                                      <p:tavLst>
                                        <p:tav tm="0">
                                          <p:val>
                                            <p:fltVal val="0"/>
                                          </p:val>
                                        </p:tav>
                                        <p:tav tm="100000">
                                          <p:val>
                                            <p:strVal val="#ppt_h"/>
                                          </p:val>
                                        </p:tav>
                                      </p:tavLst>
                                    </p:anim>
                                    <p:animEffect transition="in" filter="fade">
                                      <p:cBhvr>
                                        <p:cTn id="64" dur="500"/>
                                        <p:tgtEl>
                                          <p:spTgt spid="254"/>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55"/>
                                        </p:tgtEl>
                                        <p:attrNameLst>
                                          <p:attrName>style.visibility</p:attrName>
                                        </p:attrNameLst>
                                      </p:cBhvr>
                                      <p:to>
                                        <p:strVal val="visible"/>
                                      </p:to>
                                    </p:set>
                                    <p:anim calcmode="lin" valueType="num">
                                      <p:cBhvr>
                                        <p:cTn id="67" dur="500" fill="hold"/>
                                        <p:tgtEl>
                                          <p:spTgt spid="255"/>
                                        </p:tgtEl>
                                        <p:attrNameLst>
                                          <p:attrName>ppt_w</p:attrName>
                                        </p:attrNameLst>
                                      </p:cBhvr>
                                      <p:tavLst>
                                        <p:tav tm="0">
                                          <p:val>
                                            <p:fltVal val="0"/>
                                          </p:val>
                                        </p:tav>
                                        <p:tav tm="100000">
                                          <p:val>
                                            <p:strVal val="#ppt_w"/>
                                          </p:val>
                                        </p:tav>
                                      </p:tavLst>
                                    </p:anim>
                                    <p:anim calcmode="lin" valueType="num">
                                      <p:cBhvr>
                                        <p:cTn id="68" dur="500" fill="hold"/>
                                        <p:tgtEl>
                                          <p:spTgt spid="255"/>
                                        </p:tgtEl>
                                        <p:attrNameLst>
                                          <p:attrName>ppt_h</p:attrName>
                                        </p:attrNameLst>
                                      </p:cBhvr>
                                      <p:tavLst>
                                        <p:tav tm="0">
                                          <p:val>
                                            <p:fltVal val="0"/>
                                          </p:val>
                                        </p:tav>
                                        <p:tav tm="100000">
                                          <p:val>
                                            <p:strVal val="#ppt_h"/>
                                          </p:val>
                                        </p:tav>
                                      </p:tavLst>
                                    </p:anim>
                                    <p:animEffect transition="in" filter="fade">
                                      <p:cBhvr>
                                        <p:cTn id="69" dur="500"/>
                                        <p:tgtEl>
                                          <p:spTgt spid="255"/>
                                        </p:tgtEl>
                                      </p:cBhvr>
                                    </p:animEffect>
                                  </p:childTnLst>
                                </p:cTn>
                              </p:par>
                              <p:par>
                                <p:cTn id="70" presetID="53" presetClass="entr" presetSubtype="16" fill="hold" nodeType="withEffect">
                                  <p:stCondLst>
                                    <p:cond delay="1000"/>
                                  </p:stCondLst>
                                  <p:childTnLst>
                                    <p:set>
                                      <p:cBhvr>
                                        <p:cTn id="71" dur="1" fill="hold">
                                          <p:stCondLst>
                                            <p:cond delay="0"/>
                                          </p:stCondLst>
                                        </p:cTn>
                                        <p:tgtEl>
                                          <p:spTgt spid="256"/>
                                        </p:tgtEl>
                                        <p:attrNameLst>
                                          <p:attrName>style.visibility</p:attrName>
                                        </p:attrNameLst>
                                      </p:cBhvr>
                                      <p:to>
                                        <p:strVal val="visible"/>
                                      </p:to>
                                    </p:set>
                                    <p:anim calcmode="lin" valueType="num">
                                      <p:cBhvr>
                                        <p:cTn id="72" dur="500" fill="hold"/>
                                        <p:tgtEl>
                                          <p:spTgt spid="256"/>
                                        </p:tgtEl>
                                        <p:attrNameLst>
                                          <p:attrName>ppt_w</p:attrName>
                                        </p:attrNameLst>
                                      </p:cBhvr>
                                      <p:tavLst>
                                        <p:tav tm="0">
                                          <p:val>
                                            <p:fltVal val="0"/>
                                          </p:val>
                                        </p:tav>
                                        <p:tav tm="100000">
                                          <p:val>
                                            <p:strVal val="#ppt_w"/>
                                          </p:val>
                                        </p:tav>
                                      </p:tavLst>
                                    </p:anim>
                                    <p:anim calcmode="lin" valueType="num">
                                      <p:cBhvr>
                                        <p:cTn id="73" dur="500" fill="hold"/>
                                        <p:tgtEl>
                                          <p:spTgt spid="256"/>
                                        </p:tgtEl>
                                        <p:attrNameLst>
                                          <p:attrName>ppt_h</p:attrName>
                                        </p:attrNameLst>
                                      </p:cBhvr>
                                      <p:tavLst>
                                        <p:tav tm="0">
                                          <p:val>
                                            <p:fltVal val="0"/>
                                          </p:val>
                                        </p:tav>
                                        <p:tav tm="100000">
                                          <p:val>
                                            <p:strVal val="#ppt_h"/>
                                          </p:val>
                                        </p:tav>
                                      </p:tavLst>
                                    </p:anim>
                                    <p:animEffect transition="in" filter="fade">
                                      <p:cBhvr>
                                        <p:cTn id="74" dur="500"/>
                                        <p:tgtEl>
                                          <p:spTgt spid="256"/>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261"/>
                                        </p:tgtEl>
                                        <p:attrNameLst>
                                          <p:attrName>style.visibility</p:attrName>
                                        </p:attrNameLst>
                                      </p:cBhvr>
                                      <p:to>
                                        <p:strVal val="visible"/>
                                      </p:to>
                                    </p:set>
                                    <p:anim calcmode="lin" valueType="num">
                                      <p:cBhvr>
                                        <p:cTn id="77" dur="500" fill="hold"/>
                                        <p:tgtEl>
                                          <p:spTgt spid="261"/>
                                        </p:tgtEl>
                                        <p:attrNameLst>
                                          <p:attrName>ppt_w</p:attrName>
                                        </p:attrNameLst>
                                      </p:cBhvr>
                                      <p:tavLst>
                                        <p:tav tm="0">
                                          <p:val>
                                            <p:fltVal val="0"/>
                                          </p:val>
                                        </p:tav>
                                        <p:tav tm="100000">
                                          <p:val>
                                            <p:strVal val="#ppt_w"/>
                                          </p:val>
                                        </p:tav>
                                      </p:tavLst>
                                    </p:anim>
                                    <p:anim calcmode="lin" valueType="num">
                                      <p:cBhvr>
                                        <p:cTn id="78" dur="500" fill="hold"/>
                                        <p:tgtEl>
                                          <p:spTgt spid="261"/>
                                        </p:tgtEl>
                                        <p:attrNameLst>
                                          <p:attrName>ppt_h</p:attrName>
                                        </p:attrNameLst>
                                      </p:cBhvr>
                                      <p:tavLst>
                                        <p:tav tm="0">
                                          <p:val>
                                            <p:fltVal val="0"/>
                                          </p:val>
                                        </p:tav>
                                        <p:tav tm="100000">
                                          <p:val>
                                            <p:strVal val="#ppt_h"/>
                                          </p:val>
                                        </p:tav>
                                      </p:tavLst>
                                    </p:anim>
                                    <p:animEffect transition="in" filter="fade">
                                      <p:cBhvr>
                                        <p:cTn id="79" dur="500"/>
                                        <p:tgtEl>
                                          <p:spTgt spid="261"/>
                                        </p:tgtEl>
                                      </p:cBhvr>
                                    </p:animEffect>
                                  </p:childTnLst>
                                </p:cTn>
                              </p:par>
                              <p:par>
                                <p:cTn id="80" presetID="53" presetClass="entr" presetSubtype="16" fill="hold" nodeType="withEffect">
                                  <p:stCondLst>
                                    <p:cond delay="1000"/>
                                  </p:stCondLst>
                                  <p:childTnLst>
                                    <p:set>
                                      <p:cBhvr>
                                        <p:cTn id="81" dur="1" fill="hold">
                                          <p:stCondLst>
                                            <p:cond delay="0"/>
                                          </p:stCondLst>
                                        </p:cTn>
                                        <p:tgtEl>
                                          <p:spTgt spid="262"/>
                                        </p:tgtEl>
                                        <p:attrNameLst>
                                          <p:attrName>style.visibility</p:attrName>
                                        </p:attrNameLst>
                                      </p:cBhvr>
                                      <p:to>
                                        <p:strVal val="visible"/>
                                      </p:to>
                                    </p:set>
                                    <p:anim calcmode="lin" valueType="num">
                                      <p:cBhvr>
                                        <p:cTn id="82" dur="500" fill="hold"/>
                                        <p:tgtEl>
                                          <p:spTgt spid="262"/>
                                        </p:tgtEl>
                                        <p:attrNameLst>
                                          <p:attrName>ppt_w</p:attrName>
                                        </p:attrNameLst>
                                      </p:cBhvr>
                                      <p:tavLst>
                                        <p:tav tm="0">
                                          <p:val>
                                            <p:fltVal val="0"/>
                                          </p:val>
                                        </p:tav>
                                        <p:tav tm="100000">
                                          <p:val>
                                            <p:strVal val="#ppt_w"/>
                                          </p:val>
                                        </p:tav>
                                      </p:tavLst>
                                    </p:anim>
                                    <p:anim calcmode="lin" valueType="num">
                                      <p:cBhvr>
                                        <p:cTn id="83" dur="500" fill="hold"/>
                                        <p:tgtEl>
                                          <p:spTgt spid="262"/>
                                        </p:tgtEl>
                                        <p:attrNameLst>
                                          <p:attrName>ppt_h</p:attrName>
                                        </p:attrNameLst>
                                      </p:cBhvr>
                                      <p:tavLst>
                                        <p:tav tm="0">
                                          <p:val>
                                            <p:fltVal val="0"/>
                                          </p:val>
                                        </p:tav>
                                        <p:tav tm="100000">
                                          <p:val>
                                            <p:strVal val="#ppt_h"/>
                                          </p:val>
                                        </p:tav>
                                      </p:tavLst>
                                    </p:anim>
                                    <p:animEffect transition="in" filter="fade">
                                      <p:cBhvr>
                                        <p:cTn id="84" dur="500"/>
                                        <p:tgtEl>
                                          <p:spTgt spid="262"/>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263"/>
                                        </p:tgtEl>
                                        <p:attrNameLst>
                                          <p:attrName>style.visibility</p:attrName>
                                        </p:attrNameLst>
                                      </p:cBhvr>
                                      <p:to>
                                        <p:strVal val="visible"/>
                                      </p:to>
                                    </p:set>
                                    <p:anim calcmode="lin" valueType="num">
                                      <p:cBhvr>
                                        <p:cTn id="87" dur="500" fill="hold"/>
                                        <p:tgtEl>
                                          <p:spTgt spid="263"/>
                                        </p:tgtEl>
                                        <p:attrNameLst>
                                          <p:attrName>ppt_w</p:attrName>
                                        </p:attrNameLst>
                                      </p:cBhvr>
                                      <p:tavLst>
                                        <p:tav tm="0">
                                          <p:val>
                                            <p:fltVal val="0"/>
                                          </p:val>
                                        </p:tav>
                                        <p:tav tm="100000">
                                          <p:val>
                                            <p:strVal val="#ppt_w"/>
                                          </p:val>
                                        </p:tav>
                                      </p:tavLst>
                                    </p:anim>
                                    <p:anim calcmode="lin" valueType="num">
                                      <p:cBhvr>
                                        <p:cTn id="88" dur="500" fill="hold"/>
                                        <p:tgtEl>
                                          <p:spTgt spid="263"/>
                                        </p:tgtEl>
                                        <p:attrNameLst>
                                          <p:attrName>ppt_h</p:attrName>
                                        </p:attrNameLst>
                                      </p:cBhvr>
                                      <p:tavLst>
                                        <p:tav tm="0">
                                          <p:val>
                                            <p:fltVal val="0"/>
                                          </p:val>
                                        </p:tav>
                                        <p:tav tm="100000">
                                          <p:val>
                                            <p:strVal val="#ppt_h"/>
                                          </p:val>
                                        </p:tav>
                                      </p:tavLst>
                                    </p:anim>
                                    <p:animEffect transition="in" filter="fade">
                                      <p:cBhvr>
                                        <p:cTn id="89" dur="500"/>
                                        <p:tgtEl>
                                          <p:spTgt spid="263"/>
                                        </p:tgtEl>
                                      </p:cBhvr>
                                    </p:animEffect>
                                  </p:childTnLst>
                                </p:cTn>
                              </p:par>
                              <p:par>
                                <p:cTn id="90" presetID="53" presetClass="entr" presetSubtype="16" fill="hold" nodeType="withEffect">
                                  <p:stCondLst>
                                    <p:cond delay="1000"/>
                                  </p:stCondLst>
                                  <p:childTnLst>
                                    <p:set>
                                      <p:cBhvr>
                                        <p:cTn id="91" dur="1" fill="hold">
                                          <p:stCondLst>
                                            <p:cond delay="0"/>
                                          </p:stCondLst>
                                        </p:cTn>
                                        <p:tgtEl>
                                          <p:spTgt spid="264"/>
                                        </p:tgtEl>
                                        <p:attrNameLst>
                                          <p:attrName>style.visibility</p:attrName>
                                        </p:attrNameLst>
                                      </p:cBhvr>
                                      <p:to>
                                        <p:strVal val="visible"/>
                                      </p:to>
                                    </p:set>
                                    <p:anim calcmode="lin" valueType="num">
                                      <p:cBhvr>
                                        <p:cTn id="92" dur="500" fill="hold"/>
                                        <p:tgtEl>
                                          <p:spTgt spid="264"/>
                                        </p:tgtEl>
                                        <p:attrNameLst>
                                          <p:attrName>ppt_w</p:attrName>
                                        </p:attrNameLst>
                                      </p:cBhvr>
                                      <p:tavLst>
                                        <p:tav tm="0">
                                          <p:val>
                                            <p:fltVal val="0"/>
                                          </p:val>
                                        </p:tav>
                                        <p:tav tm="100000">
                                          <p:val>
                                            <p:strVal val="#ppt_w"/>
                                          </p:val>
                                        </p:tav>
                                      </p:tavLst>
                                    </p:anim>
                                    <p:anim calcmode="lin" valueType="num">
                                      <p:cBhvr>
                                        <p:cTn id="93" dur="500" fill="hold"/>
                                        <p:tgtEl>
                                          <p:spTgt spid="264"/>
                                        </p:tgtEl>
                                        <p:attrNameLst>
                                          <p:attrName>ppt_h</p:attrName>
                                        </p:attrNameLst>
                                      </p:cBhvr>
                                      <p:tavLst>
                                        <p:tav tm="0">
                                          <p:val>
                                            <p:fltVal val="0"/>
                                          </p:val>
                                        </p:tav>
                                        <p:tav tm="100000">
                                          <p:val>
                                            <p:strVal val="#ppt_h"/>
                                          </p:val>
                                        </p:tav>
                                      </p:tavLst>
                                    </p:anim>
                                    <p:animEffect transition="in" filter="fade">
                                      <p:cBhvr>
                                        <p:cTn id="94" dur="500"/>
                                        <p:tgtEl>
                                          <p:spTgt spid="264"/>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265"/>
                                        </p:tgtEl>
                                        <p:attrNameLst>
                                          <p:attrName>style.visibility</p:attrName>
                                        </p:attrNameLst>
                                      </p:cBhvr>
                                      <p:to>
                                        <p:strVal val="visible"/>
                                      </p:to>
                                    </p:set>
                                    <p:anim calcmode="lin" valueType="num">
                                      <p:cBhvr>
                                        <p:cTn id="97" dur="500" fill="hold"/>
                                        <p:tgtEl>
                                          <p:spTgt spid="265"/>
                                        </p:tgtEl>
                                        <p:attrNameLst>
                                          <p:attrName>ppt_w</p:attrName>
                                        </p:attrNameLst>
                                      </p:cBhvr>
                                      <p:tavLst>
                                        <p:tav tm="0">
                                          <p:val>
                                            <p:fltVal val="0"/>
                                          </p:val>
                                        </p:tav>
                                        <p:tav tm="100000">
                                          <p:val>
                                            <p:strVal val="#ppt_w"/>
                                          </p:val>
                                        </p:tav>
                                      </p:tavLst>
                                    </p:anim>
                                    <p:anim calcmode="lin" valueType="num">
                                      <p:cBhvr>
                                        <p:cTn id="98" dur="500" fill="hold"/>
                                        <p:tgtEl>
                                          <p:spTgt spid="265"/>
                                        </p:tgtEl>
                                        <p:attrNameLst>
                                          <p:attrName>ppt_h</p:attrName>
                                        </p:attrNameLst>
                                      </p:cBhvr>
                                      <p:tavLst>
                                        <p:tav tm="0">
                                          <p:val>
                                            <p:fltVal val="0"/>
                                          </p:val>
                                        </p:tav>
                                        <p:tav tm="100000">
                                          <p:val>
                                            <p:strVal val="#ppt_h"/>
                                          </p:val>
                                        </p:tav>
                                      </p:tavLst>
                                    </p:anim>
                                    <p:animEffect transition="in" filter="fade">
                                      <p:cBhvr>
                                        <p:cTn id="99" dur="500"/>
                                        <p:tgtEl>
                                          <p:spTgt spid="265"/>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266"/>
                                        </p:tgtEl>
                                        <p:attrNameLst>
                                          <p:attrName>style.visibility</p:attrName>
                                        </p:attrNameLst>
                                      </p:cBhvr>
                                      <p:to>
                                        <p:strVal val="visible"/>
                                      </p:to>
                                    </p:set>
                                    <p:anim calcmode="lin" valueType="num">
                                      <p:cBhvr>
                                        <p:cTn id="102" dur="500" fill="hold"/>
                                        <p:tgtEl>
                                          <p:spTgt spid="266"/>
                                        </p:tgtEl>
                                        <p:attrNameLst>
                                          <p:attrName>ppt_w</p:attrName>
                                        </p:attrNameLst>
                                      </p:cBhvr>
                                      <p:tavLst>
                                        <p:tav tm="0">
                                          <p:val>
                                            <p:fltVal val="0"/>
                                          </p:val>
                                        </p:tav>
                                        <p:tav tm="100000">
                                          <p:val>
                                            <p:strVal val="#ppt_w"/>
                                          </p:val>
                                        </p:tav>
                                      </p:tavLst>
                                    </p:anim>
                                    <p:anim calcmode="lin" valueType="num">
                                      <p:cBhvr>
                                        <p:cTn id="103" dur="500" fill="hold"/>
                                        <p:tgtEl>
                                          <p:spTgt spid="266"/>
                                        </p:tgtEl>
                                        <p:attrNameLst>
                                          <p:attrName>ppt_h</p:attrName>
                                        </p:attrNameLst>
                                      </p:cBhvr>
                                      <p:tavLst>
                                        <p:tav tm="0">
                                          <p:val>
                                            <p:fltVal val="0"/>
                                          </p:val>
                                        </p:tav>
                                        <p:tav tm="100000">
                                          <p:val>
                                            <p:strVal val="#ppt_h"/>
                                          </p:val>
                                        </p:tav>
                                      </p:tavLst>
                                    </p:anim>
                                    <p:animEffect transition="in" filter="fade">
                                      <p:cBhvr>
                                        <p:cTn id="104" dur="500"/>
                                        <p:tgtEl>
                                          <p:spTgt spid="266"/>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267"/>
                                        </p:tgtEl>
                                        <p:attrNameLst>
                                          <p:attrName>style.visibility</p:attrName>
                                        </p:attrNameLst>
                                      </p:cBhvr>
                                      <p:to>
                                        <p:strVal val="visible"/>
                                      </p:to>
                                    </p:set>
                                    <p:anim calcmode="lin" valueType="num">
                                      <p:cBhvr>
                                        <p:cTn id="107" dur="500" fill="hold"/>
                                        <p:tgtEl>
                                          <p:spTgt spid="267"/>
                                        </p:tgtEl>
                                        <p:attrNameLst>
                                          <p:attrName>ppt_w</p:attrName>
                                        </p:attrNameLst>
                                      </p:cBhvr>
                                      <p:tavLst>
                                        <p:tav tm="0">
                                          <p:val>
                                            <p:fltVal val="0"/>
                                          </p:val>
                                        </p:tav>
                                        <p:tav tm="100000">
                                          <p:val>
                                            <p:strVal val="#ppt_w"/>
                                          </p:val>
                                        </p:tav>
                                      </p:tavLst>
                                    </p:anim>
                                    <p:anim calcmode="lin" valueType="num">
                                      <p:cBhvr>
                                        <p:cTn id="108" dur="500" fill="hold"/>
                                        <p:tgtEl>
                                          <p:spTgt spid="267"/>
                                        </p:tgtEl>
                                        <p:attrNameLst>
                                          <p:attrName>ppt_h</p:attrName>
                                        </p:attrNameLst>
                                      </p:cBhvr>
                                      <p:tavLst>
                                        <p:tav tm="0">
                                          <p:val>
                                            <p:fltVal val="0"/>
                                          </p:val>
                                        </p:tav>
                                        <p:tav tm="100000">
                                          <p:val>
                                            <p:strVal val="#ppt_h"/>
                                          </p:val>
                                        </p:tav>
                                      </p:tavLst>
                                    </p:anim>
                                    <p:animEffect transition="in" filter="fade">
                                      <p:cBhvr>
                                        <p:cTn id="109" dur="500"/>
                                        <p:tgtEl>
                                          <p:spTgt spid="267"/>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268"/>
                                        </p:tgtEl>
                                        <p:attrNameLst>
                                          <p:attrName>style.visibility</p:attrName>
                                        </p:attrNameLst>
                                      </p:cBhvr>
                                      <p:to>
                                        <p:strVal val="visible"/>
                                      </p:to>
                                    </p:set>
                                    <p:anim calcmode="lin" valueType="num">
                                      <p:cBhvr>
                                        <p:cTn id="112" dur="500" fill="hold"/>
                                        <p:tgtEl>
                                          <p:spTgt spid="268"/>
                                        </p:tgtEl>
                                        <p:attrNameLst>
                                          <p:attrName>ppt_w</p:attrName>
                                        </p:attrNameLst>
                                      </p:cBhvr>
                                      <p:tavLst>
                                        <p:tav tm="0">
                                          <p:val>
                                            <p:fltVal val="0"/>
                                          </p:val>
                                        </p:tav>
                                        <p:tav tm="100000">
                                          <p:val>
                                            <p:strVal val="#ppt_w"/>
                                          </p:val>
                                        </p:tav>
                                      </p:tavLst>
                                    </p:anim>
                                    <p:anim calcmode="lin" valueType="num">
                                      <p:cBhvr>
                                        <p:cTn id="113" dur="500" fill="hold"/>
                                        <p:tgtEl>
                                          <p:spTgt spid="268"/>
                                        </p:tgtEl>
                                        <p:attrNameLst>
                                          <p:attrName>ppt_h</p:attrName>
                                        </p:attrNameLst>
                                      </p:cBhvr>
                                      <p:tavLst>
                                        <p:tav tm="0">
                                          <p:val>
                                            <p:fltVal val="0"/>
                                          </p:val>
                                        </p:tav>
                                        <p:tav tm="100000">
                                          <p:val>
                                            <p:strVal val="#ppt_h"/>
                                          </p:val>
                                        </p:tav>
                                      </p:tavLst>
                                    </p:anim>
                                    <p:animEffect transition="in" filter="fade">
                                      <p:cBhvr>
                                        <p:cTn id="114" dur="500"/>
                                        <p:tgtEl>
                                          <p:spTgt spid="268"/>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269"/>
                                        </p:tgtEl>
                                        <p:attrNameLst>
                                          <p:attrName>style.visibility</p:attrName>
                                        </p:attrNameLst>
                                      </p:cBhvr>
                                      <p:to>
                                        <p:strVal val="visible"/>
                                      </p:to>
                                    </p:set>
                                    <p:anim calcmode="lin" valueType="num">
                                      <p:cBhvr>
                                        <p:cTn id="117" dur="500" fill="hold"/>
                                        <p:tgtEl>
                                          <p:spTgt spid="269"/>
                                        </p:tgtEl>
                                        <p:attrNameLst>
                                          <p:attrName>ppt_w</p:attrName>
                                        </p:attrNameLst>
                                      </p:cBhvr>
                                      <p:tavLst>
                                        <p:tav tm="0">
                                          <p:val>
                                            <p:fltVal val="0"/>
                                          </p:val>
                                        </p:tav>
                                        <p:tav tm="100000">
                                          <p:val>
                                            <p:strVal val="#ppt_w"/>
                                          </p:val>
                                        </p:tav>
                                      </p:tavLst>
                                    </p:anim>
                                    <p:anim calcmode="lin" valueType="num">
                                      <p:cBhvr>
                                        <p:cTn id="118" dur="500" fill="hold"/>
                                        <p:tgtEl>
                                          <p:spTgt spid="269"/>
                                        </p:tgtEl>
                                        <p:attrNameLst>
                                          <p:attrName>ppt_h</p:attrName>
                                        </p:attrNameLst>
                                      </p:cBhvr>
                                      <p:tavLst>
                                        <p:tav tm="0">
                                          <p:val>
                                            <p:fltVal val="0"/>
                                          </p:val>
                                        </p:tav>
                                        <p:tav tm="100000">
                                          <p:val>
                                            <p:strVal val="#ppt_h"/>
                                          </p:val>
                                        </p:tav>
                                      </p:tavLst>
                                    </p:anim>
                                    <p:animEffect transition="in" filter="fade">
                                      <p:cBhvr>
                                        <p:cTn id="119" dur="500"/>
                                        <p:tgtEl>
                                          <p:spTgt spid="269"/>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270"/>
                                        </p:tgtEl>
                                        <p:attrNameLst>
                                          <p:attrName>style.visibility</p:attrName>
                                        </p:attrNameLst>
                                      </p:cBhvr>
                                      <p:to>
                                        <p:strVal val="visible"/>
                                      </p:to>
                                    </p:set>
                                    <p:anim calcmode="lin" valueType="num">
                                      <p:cBhvr>
                                        <p:cTn id="122" dur="500" fill="hold"/>
                                        <p:tgtEl>
                                          <p:spTgt spid="270"/>
                                        </p:tgtEl>
                                        <p:attrNameLst>
                                          <p:attrName>ppt_w</p:attrName>
                                        </p:attrNameLst>
                                      </p:cBhvr>
                                      <p:tavLst>
                                        <p:tav tm="0">
                                          <p:val>
                                            <p:fltVal val="0"/>
                                          </p:val>
                                        </p:tav>
                                        <p:tav tm="100000">
                                          <p:val>
                                            <p:strVal val="#ppt_w"/>
                                          </p:val>
                                        </p:tav>
                                      </p:tavLst>
                                    </p:anim>
                                    <p:anim calcmode="lin" valueType="num">
                                      <p:cBhvr>
                                        <p:cTn id="123" dur="500" fill="hold"/>
                                        <p:tgtEl>
                                          <p:spTgt spid="270"/>
                                        </p:tgtEl>
                                        <p:attrNameLst>
                                          <p:attrName>ppt_h</p:attrName>
                                        </p:attrNameLst>
                                      </p:cBhvr>
                                      <p:tavLst>
                                        <p:tav tm="0">
                                          <p:val>
                                            <p:fltVal val="0"/>
                                          </p:val>
                                        </p:tav>
                                        <p:tav tm="100000">
                                          <p:val>
                                            <p:strVal val="#ppt_h"/>
                                          </p:val>
                                        </p:tav>
                                      </p:tavLst>
                                    </p:anim>
                                    <p:animEffect transition="in" filter="fade">
                                      <p:cBhvr>
                                        <p:cTn id="124" dur="500"/>
                                        <p:tgtEl>
                                          <p:spTgt spid="270"/>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271"/>
                                        </p:tgtEl>
                                        <p:attrNameLst>
                                          <p:attrName>style.visibility</p:attrName>
                                        </p:attrNameLst>
                                      </p:cBhvr>
                                      <p:to>
                                        <p:strVal val="visible"/>
                                      </p:to>
                                    </p:set>
                                    <p:anim calcmode="lin" valueType="num">
                                      <p:cBhvr>
                                        <p:cTn id="127" dur="500" fill="hold"/>
                                        <p:tgtEl>
                                          <p:spTgt spid="271"/>
                                        </p:tgtEl>
                                        <p:attrNameLst>
                                          <p:attrName>ppt_w</p:attrName>
                                        </p:attrNameLst>
                                      </p:cBhvr>
                                      <p:tavLst>
                                        <p:tav tm="0">
                                          <p:val>
                                            <p:fltVal val="0"/>
                                          </p:val>
                                        </p:tav>
                                        <p:tav tm="100000">
                                          <p:val>
                                            <p:strVal val="#ppt_w"/>
                                          </p:val>
                                        </p:tav>
                                      </p:tavLst>
                                    </p:anim>
                                    <p:anim calcmode="lin" valueType="num">
                                      <p:cBhvr>
                                        <p:cTn id="128" dur="500" fill="hold"/>
                                        <p:tgtEl>
                                          <p:spTgt spid="271"/>
                                        </p:tgtEl>
                                        <p:attrNameLst>
                                          <p:attrName>ppt_h</p:attrName>
                                        </p:attrNameLst>
                                      </p:cBhvr>
                                      <p:tavLst>
                                        <p:tav tm="0">
                                          <p:val>
                                            <p:fltVal val="0"/>
                                          </p:val>
                                        </p:tav>
                                        <p:tav tm="100000">
                                          <p:val>
                                            <p:strVal val="#ppt_h"/>
                                          </p:val>
                                        </p:tav>
                                      </p:tavLst>
                                    </p:anim>
                                    <p:animEffect transition="in" filter="fade">
                                      <p:cBhvr>
                                        <p:cTn id="129" dur="500"/>
                                        <p:tgtEl>
                                          <p:spTgt spid="271"/>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272"/>
                                        </p:tgtEl>
                                        <p:attrNameLst>
                                          <p:attrName>style.visibility</p:attrName>
                                        </p:attrNameLst>
                                      </p:cBhvr>
                                      <p:to>
                                        <p:strVal val="visible"/>
                                      </p:to>
                                    </p:set>
                                    <p:anim calcmode="lin" valueType="num">
                                      <p:cBhvr>
                                        <p:cTn id="132" dur="500" fill="hold"/>
                                        <p:tgtEl>
                                          <p:spTgt spid="272"/>
                                        </p:tgtEl>
                                        <p:attrNameLst>
                                          <p:attrName>ppt_w</p:attrName>
                                        </p:attrNameLst>
                                      </p:cBhvr>
                                      <p:tavLst>
                                        <p:tav tm="0">
                                          <p:val>
                                            <p:fltVal val="0"/>
                                          </p:val>
                                        </p:tav>
                                        <p:tav tm="100000">
                                          <p:val>
                                            <p:strVal val="#ppt_w"/>
                                          </p:val>
                                        </p:tav>
                                      </p:tavLst>
                                    </p:anim>
                                    <p:anim calcmode="lin" valueType="num">
                                      <p:cBhvr>
                                        <p:cTn id="133" dur="500" fill="hold"/>
                                        <p:tgtEl>
                                          <p:spTgt spid="272"/>
                                        </p:tgtEl>
                                        <p:attrNameLst>
                                          <p:attrName>ppt_h</p:attrName>
                                        </p:attrNameLst>
                                      </p:cBhvr>
                                      <p:tavLst>
                                        <p:tav tm="0">
                                          <p:val>
                                            <p:fltVal val="0"/>
                                          </p:val>
                                        </p:tav>
                                        <p:tav tm="100000">
                                          <p:val>
                                            <p:strVal val="#ppt_h"/>
                                          </p:val>
                                        </p:tav>
                                      </p:tavLst>
                                    </p:anim>
                                    <p:animEffect transition="in" filter="fade">
                                      <p:cBhvr>
                                        <p:cTn id="134" dur="500"/>
                                        <p:tgtEl>
                                          <p:spTgt spid="272"/>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273"/>
                                        </p:tgtEl>
                                        <p:attrNameLst>
                                          <p:attrName>style.visibility</p:attrName>
                                        </p:attrNameLst>
                                      </p:cBhvr>
                                      <p:to>
                                        <p:strVal val="visible"/>
                                      </p:to>
                                    </p:set>
                                    <p:anim calcmode="lin" valueType="num">
                                      <p:cBhvr>
                                        <p:cTn id="137" dur="500" fill="hold"/>
                                        <p:tgtEl>
                                          <p:spTgt spid="273"/>
                                        </p:tgtEl>
                                        <p:attrNameLst>
                                          <p:attrName>ppt_w</p:attrName>
                                        </p:attrNameLst>
                                      </p:cBhvr>
                                      <p:tavLst>
                                        <p:tav tm="0">
                                          <p:val>
                                            <p:fltVal val="0"/>
                                          </p:val>
                                        </p:tav>
                                        <p:tav tm="100000">
                                          <p:val>
                                            <p:strVal val="#ppt_w"/>
                                          </p:val>
                                        </p:tav>
                                      </p:tavLst>
                                    </p:anim>
                                    <p:anim calcmode="lin" valueType="num">
                                      <p:cBhvr>
                                        <p:cTn id="138" dur="500" fill="hold"/>
                                        <p:tgtEl>
                                          <p:spTgt spid="273"/>
                                        </p:tgtEl>
                                        <p:attrNameLst>
                                          <p:attrName>ppt_h</p:attrName>
                                        </p:attrNameLst>
                                      </p:cBhvr>
                                      <p:tavLst>
                                        <p:tav tm="0">
                                          <p:val>
                                            <p:fltVal val="0"/>
                                          </p:val>
                                        </p:tav>
                                        <p:tav tm="100000">
                                          <p:val>
                                            <p:strVal val="#ppt_h"/>
                                          </p:val>
                                        </p:tav>
                                      </p:tavLst>
                                    </p:anim>
                                    <p:animEffect transition="in" filter="fade">
                                      <p:cBhvr>
                                        <p:cTn id="139" dur="500"/>
                                        <p:tgtEl>
                                          <p:spTgt spid="273"/>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278"/>
                                        </p:tgtEl>
                                        <p:attrNameLst>
                                          <p:attrName>style.visibility</p:attrName>
                                        </p:attrNameLst>
                                      </p:cBhvr>
                                      <p:to>
                                        <p:strVal val="visible"/>
                                      </p:to>
                                    </p:set>
                                    <p:anim calcmode="lin" valueType="num">
                                      <p:cBhvr>
                                        <p:cTn id="142" dur="500" fill="hold"/>
                                        <p:tgtEl>
                                          <p:spTgt spid="278"/>
                                        </p:tgtEl>
                                        <p:attrNameLst>
                                          <p:attrName>ppt_w</p:attrName>
                                        </p:attrNameLst>
                                      </p:cBhvr>
                                      <p:tavLst>
                                        <p:tav tm="0">
                                          <p:val>
                                            <p:fltVal val="0"/>
                                          </p:val>
                                        </p:tav>
                                        <p:tav tm="100000">
                                          <p:val>
                                            <p:strVal val="#ppt_w"/>
                                          </p:val>
                                        </p:tav>
                                      </p:tavLst>
                                    </p:anim>
                                    <p:anim calcmode="lin" valueType="num">
                                      <p:cBhvr>
                                        <p:cTn id="143" dur="500" fill="hold"/>
                                        <p:tgtEl>
                                          <p:spTgt spid="278"/>
                                        </p:tgtEl>
                                        <p:attrNameLst>
                                          <p:attrName>ppt_h</p:attrName>
                                        </p:attrNameLst>
                                      </p:cBhvr>
                                      <p:tavLst>
                                        <p:tav tm="0">
                                          <p:val>
                                            <p:fltVal val="0"/>
                                          </p:val>
                                        </p:tav>
                                        <p:tav tm="100000">
                                          <p:val>
                                            <p:strVal val="#ppt_h"/>
                                          </p:val>
                                        </p:tav>
                                      </p:tavLst>
                                    </p:anim>
                                    <p:animEffect transition="in" filter="fade">
                                      <p:cBhvr>
                                        <p:cTn id="144" dur="500"/>
                                        <p:tgtEl>
                                          <p:spTgt spid="278"/>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279"/>
                                        </p:tgtEl>
                                        <p:attrNameLst>
                                          <p:attrName>style.visibility</p:attrName>
                                        </p:attrNameLst>
                                      </p:cBhvr>
                                      <p:to>
                                        <p:strVal val="visible"/>
                                      </p:to>
                                    </p:set>
                                    <p:anim calcmode="lin" valueType="num">
                                      <p:cBhvr>
                                        <p:cTn id="147" dur="500" fill="hold"/>
                                        <p:tgtEl>
                                          <p:spTgt spid="279"/>
                                        </p:tgtEl>
                                        <p:attrNameLst>
                                          <p:attrName>ppt_w</p:attrName>
                                        </p:attrNameLst>
                                      </p:cBhvr>
                                      <p:tavLst>
                                        <p:tav tm="0">
                                          <p:val>
                                            <p:fltVal val="0"/>
                                          </p:val>
                                        </p:tav>
                                        <p:tav tm="100000">
                                          <p:val>
                                            <p:strVal val="#ppt_w"/>
                                          </p:val>
                                        </p:tav>
                                      </p:tavLst>
                                    </p:anim>
                                    <p:anim calcmode="lin" valueType="num">
                                      <p:cBhvr>
                                        <p:cTn id="148" dur="500" fill="hold"/>
                                        <p:tgtEl>
                                          <p:spTgt spid="279"/>
                                        </p:tgtEl>
                                        <p:attrNameLst>
                                          <p:attrName>ppt_h</p:attrName>
                                        </p:attrNameLst>
                                      </p:cBhvr>
                                      <p:tavLst>
                                        <p:tav tm="0">
                                          <p:val>
                                            <p:fltVal val="0"/>
                                          </p:val>
                                        </p:tav>
                                        <p:tav tm="100000">
                                          <p:val>
                                            <p:strVal val="#ppt_h"/>
                                          </p:val>
                                        </p:tav>
                                      </p:tavLst>
                                    </p:anim>
                                    <p:animEffect transition="in" filter="fade">
                                      <p:cBhvr>
                                        <p:cTn id="149" dur="500"/>
                                        <p:tgtEl>
                                          <p:spTgt spid="279"/>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280"/>
                                        </p:tgtEl>
                                        <p:attrNameLst>
                                          <p:attrName>style.visibility</p:attrName>
                                        </p:attrNameLst>
                                      </p:cBhvr>
                                      <p:to>
                                        <p:strVal val="visible"/>
                                      </p:to>
                                    </p:set>
                                    <p:anim calcmode="lin" valueType="num">
                                      <p:cBhvr>
                                        <p:cTn id="152" dur="500" fill="hold"/>
                                        <p:tgtEl>
                                          <p:spTgt spid="280"/>
                                        </p:tgtEl>
                                        <p:attrNameLst>
                                          <p:attrName>ppt_w</p:attrName>
                                        </p:attrNameLst>
                                      </p:cBhvr>
                                      <p:tavLst>
                                        <p:tav tm="0">
                                          <p:val>
                                            <p:fltVal val="0"/>
                                          </p:val>
                                        </p:tav>
                                        <p:tav tm="100000">
                                          <p:val>
                                            <p:strVal val="#ppt_w"/>
                                          </p:val>
                                        </p:tav>
                                      </p:tavLst>
                                    </p:anim>
                                    <p:anim calcmode="lin" valueType="num">
                                      <p:cBhvr>
                                        <p:cTn id="153" dur="500" fill="hold"/>
                                        <p:tgtEl>
                                          <p:spTgt spid="280"/>
                                        </p:tgtEl>
                                        <p:attrNameLst>
                                          <p:attrName>ppt_h</p:attrName>
                                        </p:attrNameLst>
                                      </p:cBhvr>
                                      <p:tavLst>
                                        <p:tav tm="0">
                                          <p:val>
                                            <p:fltVal val="0"/>
                                          </p:val>
                                        </p:tav>
                                        <p:tav tm="100000">
                                          <p:val>
                                            <p:strVal val="#ppt_h"/>
                                          </p:val>
                                        </p:tav>
                                      </p:tavLst>
                                    </p:anim>
                                    <p:animEffect transition="in" filter="fade">
                                      <p:cBhvr>
                                        <p:cTn id="154" dur="500"/>
                                        <p:tgtEl>
                                          <p:spTgt spid="280"/>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281"/>
                                        </p:tgtEl>
                                        <p:attrNameLst>
                                          <p:attrName>style.visibility</p:attrName>
                                        </p:attrNameLst>
                                      </p:cBhvr>
                                      <p:to>
                                        <p:strVal val="visible"/>
                                      </p:to>
                                    </p:set>
                                    <p:anim calcmode="lin" valueType="num">
                                      <p:cBhvr>
                                        <p:cTn id="157" dur="500" fill="hold"/>
                                        <p:tgtEl>
                                          <p:spTgt spid="281"/>
                                        </p:tgtEl>
                                        <p:attrNameLst>
                                          <p:attrName>ppt_w</p:attrName>
                                        </p:attrNameLst>
                                      </p:cBhvr>
                                      <p:tavLst>
                                        <p:tav tm="0">
                                          <p:val>
                                            <p:fltVal val="0"/>
                                          </p:val>
                                        </p:tav>
                                        <p:tav tm="100000">
                                          <p:val>
                                            <p:strVal val="#ppt_w"/>
                                          </p:val>
                                        </p:tav>
                                      </p:tavLst>
                                    </p:anim>
                                    <p:anim calcmode="lin" valueType="num">
                                      <p:cBhvr>
                                        <p:cTn id="158" dur="500" fill="hold"/>
                                        <p:tgtEl>
                                          <p:spTgt spid="281"/>
                                        </p:tgtEl>
                                        <p:attrNameLst>
                                          <p:attrName>ppt_h</p:attrName>
                                        </p:attrNameLst>
                                      </p:cBhvr>
                                      <p:tavLst>
                                        <p:tav tm="0">
                                          <p:val>
                                            <p:fltVal val="0"/>
                                          </p:val>
                                        </p:tav>
                                        <p:tav tm="100000">
                                          <p:val>
                                            <p:strVal val="#ppt_h"/>
                                          </p:val>
                                        </p:tav>
                                      </p:tavLst>
                                    </p:anim>
                                    <p:animEffect transition="in" filter="fade">
                                      <p:cBhvr>
                                        <p:cTn id="159" dur="500"/>
                                        <p:tgtEl>
                                          <p:spTgt spid="281"/>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282"/>
                                        </p:tgtEl>
                                        <p:attrNameLst>
                                          <p:attrName>style.visibility</p:attrName>
                                        </p:attrNameLst>
                                      </p:cBhvr>
                                      <p:to>
                                        <p:strVal val="visible"/>
                                      </p:to>
                                    </p:set>
                                    <p:anim calcmode="lin" valueType="num">
                                      <p:cBhvr>
                                        <p:cTn id="162" dur="500" fill="hold"/>
                                        <p:tgtEl>
                                          <p:spTgt spid="282"/>
                                        </p:tgtEl>
                                        <p:attrNameLst>
                                          <p:attrName>ppt_w</p:attrName>
                                        </p:attrNameLst>
                                      </p:cBhvr>
                                      <p:tavLst>
                                        <p:tav tm="0">
                                          <p:val>
                                            <p:fltVal val="0"/>
                                          </p:val>
                                        </p:tav>
                                        <p:tav tm="100000">
                                          <p:val>
                                            <p:strVal val="#ppt_w"/>
                                          </p:val>
                                        </p:tav>
                                      </p:tavLst>
                                    </p:anim>
                                    <p:anim calcmode="lin" valueType="num">
                                      <p:cBhvr>
                                        <p:cTn id="163" dur="500" fill="hold"/>
                                        <p:tgtEl>
                                          <p:spTgt spid="282"/>
                                        </p:tgtEl>
                                        <p:attrNameLst>
                                          <p:attrName>ppt_h</p:attrName>
                                        </p:attrNameLst>
                                      </p:cBhvr>
                                      <p:tavLst>
                                        <p:tav tm="0">
                                          <p:val>
                                            <p:fltVal val="0"/>
                                          </p:val>
                                        </p:tav>
                                        <p:tav tm="100000">
                                          <p:val>
                                            <p:strVal val="#ppt_h"/>
                                          </p:val>
                                        </p:tav>
                                      </p:tavLst>
                                    </p:anim>
                                    <p:animEffect transition="in" filter="fade">
                                      <p:cBhvr>
                                        <p:cTn id="164" dur="500"/>
                                        <p:tgtEl>
                                          <p:spTgt spid="282"/>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283"/>
                                        </p:tgtEl>
                                        <p:attrNameLst>
                                          <p:attrName>style.visibility</p:attrName>
                                        </p:attrNameLst>
                                      </p:cBhvr>
                                      <p:to>
                                        <p:strVal val="visible"/>
                                      </p:to>
                                    </p:set>
                                    <p:anim calcmode="lin" valueType="num">
                                      <p:cBhvr>
                                        <p:cTn id="167" dur="500" fill="hold"/>
                                        <p:tgtEl>
                                          <p:spTgt spid="283"/>
                                        </p:tgtEl>
                                        <p:attrNameLst>
                                          <p:attrName>ppt_w</p:attrName>
                                        </p:attrNameLst>
                                      </p:cBhvr>
                                      <p:tavLst>
                                        <p:tav tm="0">
                                          <p:val>
                                            <p:fltVal val="0"/>
                                          </p:val>
                                        </p:tav>
                                        <p:tav tm="100000">
                                          <p:val>
                                            <p:strVal val="#ppt_w"/>
                                          </p:val>
                                        </p:tav>
                                      </p:tavLst>
                                    </p:anim>
                                    <p:anim calcmode="lin" valueType="num">
                                      <p:cBhvr>
                                        <p:cTn id="168" dur="500" fill="hold"/>
                                        <p:tgtEl>
                                          <p:spTgt spid="283"/>
                                        </p:tgtEl>
                                        <p:attrNameLst>
                                          <p:attrName>ppt_h</p:attrName>
                                        </p:attrNameLst>
                                      </p:cBhvr>
                                      <p:tavLst>
                                        <p:tav tm="0">
                                          <p:val>
                                            <p:fltVal val="0"/>
                                          </p:val>
                                        </p:tav>
                                        <p:tav tm="100000">
                                          <p:val>
                                            <p:strVal val="#ppt_h"/>
                                          </p:val>
                                        </p:tav>
                                      </p:tavLst>
                                    </p:anim>
                                    <p:animEffect transition="in" filter="fade">
                                      <p:cBhvr>
                                        <p:cTn id="169" dur="500"/>
                                        <p:tgtEl>
                                          <p:spTgt spid="283"/>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284"/>
                                        </p:tgtEl>
                                        <p:attrNameLst>
                                          <p:attrName>style.visibility</p:attrName>
                                        </p:attrNameLst>
                                      </p:cBhvr>
                                      <p:to>
                                        <p:strVal val="visible"/>
                                      </p:to>
                                    </p:set>
                                    <p:anim calcmode="lin" valueType="num">
                                      <p:cBhvr>
                                        <p:cTn id="172" dur="500" fill="hold"/>
                                        <p:tgtEl>
                                          <p:spTgt spid="284"/>
                                        </p:tgtEl>
                                        <p:attrNameLst>
                                          <p:attrName>ppt_w</p:attrName>
                                        </p:attrNameLst>
                                      </p:cBhvr>
                                      <p:tavLst>
                                        <p:tav tm="0">
                                          <p:val>
                                            <p:fltVal val="0"/>
                                          </p:val>
                                        </p:tav>
                                        <p:tav tm="100000">
                                          <p:val>
                                            <p:strVal val="#ppt_w"/>
                                          </p:val>
                                        </p:tav>
                                      </p:tavLst>
                                    </p:anim>
                                    <p:anim calcmode="lin" valueType="num">
                                      <p:cBhvr>
                                        <p:cTn id="173" dur="500" fill="hold"/>
                                        <p:tgtEl>
                                          <p:spTgt spid="284"/>
                                        </p:tgtEl>
                                        <p:attrNameLst>
                                          <p:attrName>ppt_h</p:attrName>
                                        </p:attrNameLst>
                                      </p:cBhvr>
                                      <p:tavLst>
                                        <p:tav tm="0">
                                          <p:val>
                                            <p:fltVal val="0"/>
                                          </p:val>
                                        </p:tav>
                                        <p:tav tm="100000">
                                          <p:val>
                                            <p:strVal val="#ppt_h"/>
                                          </p:val>
                                        </p:tav>
                                      </p:tavLst>
                                    </p:anim>
                                    <p:animEffect transition="in" filter="fade">
                                      <p:cBhvr>
                                        <p:cTn id="174" dur="500"/>
                                        <p:tgtEl>
                                          <p:spTgt spid="284"/>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285"/>
                                        </p:tgtEl>
                                        <p:attrNameLst>
                                          <p:attrName>style.visibility</p:attrName>
                                        </p:attrNameLst>
                                      </p:cBhvr>
                                      <p:to>
                                        <p:strVal val="visible"/>
                                      </p:to>
                                    </p:set>
                                    <p:anim calcmode="lin" valueType="num">
                                      <p:cBhvr>
                                        <p:cTn id="177" dur="500" fill="hold"/>
                                        <p:tgtEl>
                                          <p:spTgt spid="285"/>
                                        </p:tgtEl>
                                        <p:attrNameLst>
                                          <p:attrName>ppt_w</p:attrName>
                                        </p:attrNameLst>
                                      </p:cBhvr>
                                      <p:tavLst>
                                        <p:tav tm="0">
                                          <p:val>
                                            <p:fltVal val="0"/>
                                          </p:val>
                                        </p:tav>
                                        <p:tav tm="100000">
                                          <p:val>
                                            <p:strVal val="#ppt_w"/>
                                          </p:val>
                                        </p:tav>
                                      </p:tavLst>
                                    </p:anim>
                                    <p:anim calcmode="lin" valueType="num">
                                      <p:cBhvr>
                                        <p:cTn id="178" dur="500" fill="hold"/>
                                        <p:tgtEl>
                                          <p:spTgt spid="285"/>
                                        </p:tgtEl>
                                        <p:attrNameLst>
                                          <p:attrName>ppt_h</p:attrName>
                                        </p:attrNameLst>
                                      </p:cBhvr>
                                      <p:tavLst>
                                        <p:tav tm="0">
                                          <p:val>
                                            <p:fltVal val="0"/>
                                          </p:val>
                                        </p:tav>
                                        <p:tav tm="100000">
                                          <p:val>
                                            <p:strVal val="#ppt_h"/>
                                          </p:val>
                                        </p:tav>
                                      </p:tavLst>
                                    </p:anim>
                                    <p:animEffect transition="in" filter="fade">
                                      <p:cBhvr>
                                        <p:cTn id="179" dur="500"/>
                                        <p:tgtEl>
                                          <p:spTgt spid="285"/>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286"/>
                                        </p:tgtEl>
                                        <p:attrNameLst>
                                          <p:attrName>style.visibility</p:attrName>
                                        </p:attrNameLst>
                                      </p:cBhvr>
                                      <p:to>
                                        <p:strVal val="visible"/>
                                      </p:to>
                                    </p:set>
                                    <p:anim calcmode="lin" valueType="num">
                                      <p:cBhvr>
                                        <p:cTn id="182" dur="500" fill="hold"/>
                                        <p:tgtEl>
                                          <p:spTgt spid="286"/>
                                        </p:tgtEl>
                                        <p:attrNameLst>
                                          <p:attrName>ppt_w</p:attrName>
                                        </p:attrNameLst>
                                      </p:cBhvr>
                                      <p:tavLst>
                                        <p:tav tm="0">
                                          <p:val>
                                            <p:fltVal val="0"/>
                                          </p:val>
                                        </p:tav>
                                        <p:tav tm="100000">
                                          <p:val>
                                            <p:strVal val="#ppt_w"/>
                                          </p:val>
                                        </p:tav>
                                      </p:tavLst>
                                    </p:anim>
                                    <p:anim calcmode="lin" valueType="num">
                                      <p:cBhvr>
                                        <p:cTn id="183" dur="500" fill="hold"/>
                                        <p:tgtEl>
                                          <p:spTgt spid="286"/>
                                        </p:tgtEl>
                                        <p:attrNameLst>
                                          <p:attrName>ppt_h</p:attrName>
                                        </p:attrNameLst>
                                      </p:cBhvr>
                                      <p:tavLst>
                                        <p:tav tm="0">
                                          <p:val>
                                            <p:fltVal val="0"/>
                                          </p:val>
                                        </p:tav>
                                        <p:tav tm="100000">
                                          <p:val>
                                            <p:strVal val="#ppt_h"/>
                                          </p:val>
                                        </p:tav>
                                      </p:tavLst>
                                    </p:anim>
                                    <p:animEffect transition="in" filter="fade">
                                      <p:cBhvr>
                                        <p:cTn id="184" dur="500"/>
                                        <p:tgtEl>
                                          <p:spTgt spid="286"/>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287"/>
                                        </p:tgtEl>
                                        <p:attrNameLst>
                                          <p:attrName>style.visibility</p:attrName>
                                        </p:attrNameLst>
                                      </p:cBhvr>
                                      <p:to>
                                        <p:strVal val="visible"/>
                                      </p:to>
                                    </p:set>
                                    <p:anim calcmode="lin" valueType="num">
                                      <p:cBhvr>
                                        <p:cTn id="187" dur="500" fill="hold"/>
                                        <p:tgtEl>
                                          <p:spTgt spid="287"/>
                                        </p:tgtEl>
                                        <p:attrNameLst>
                                          <p:attrName>ppt_w</p:attrName>
                                        </p:attrNameLst>
                                      </p:cBhvr>
                                      <p:tavLst>
                                        <p:tav tm="0">
                                          <p:val>
                                            <p:fltVal val="0"/>
                                          </p:val>
                                        </p:tav>
                                        <p:tav tm="100000">
                                          <p:val>
                                            <p:strVal val="#ppt_w"/>
                                          </p:val>
                                        </p:tav>
                                      </p:tavLst>
                                    </p:anim>
                                    <p:anim calcmode="lin" valueType="num">
                                      <p:cBhvr>
                                        <p:cTn id="188" dur="500" fill="hold"/>
                                        <p:tgtEl>
                                          <p:spTgt spid="287"/>
                                        </p:tgtEl>
                                        <p:attrNameLst>
                                          <p:attrName>ppt_h</p:attrName>
                                        </p:attrNameLst>
                                      </p:cBhvr>
                                      <p:tavLst>
                                        <p:tav tm="0">
                                          <p:val>
                                            <p:fltVal val="0"/>
                                          </p:val>
                                        </p:tav>
                                        <p:tav tm="100000">
                                          <p:val>
                                            <p:strVal val="#ppt_h"/>
                                          </p:val>
                                        </p:tav>
                                      </p:tavLst>
                                    </p:anim>
                                    <p:animEffect transition="in" filter="fade">
                                      <p:cBhvr>
                                        <p:cTn id="189" dur="500"/>
                                        <p:tgtEl>
                                          <p:spTgt spid="287"/>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288"/>
                                        </p:tgtEl>
                                        <p:attrNameLst>
                                          <p:attrName>style.visibility</p:attrName>
                                        </p:attrNameLst>
                                      </p:cBhvr>
                                      <p:to>
                                        <p:strVal val="visible"/>
                                      </p:to>
                                    </p:set>
                                    <p:anim calcmode="lin" valueType="num">
                                      <p:cBhvr>
                                        <p:cTn id="192" dur="500" fill="hold"/>
                                        <p:tgtEl>
                                          <p:spTgt spid="288"/>
                                        </p:tgtEl>
                                        <p:attrNameLst>
                                          <p:attrName>ppt_w</p:attrName>
                                        </p:attrNameLst>
                                      </p:cBhvr>
                                      <p:tavLst>
                                        <p:tav tm="0">
                                          <p:val>
                                            <p:fltVal val="0"/>
                                          </p:val>
                                        </p:tav>
                                        <p:tav tm="100000">
                                          <p:val>
                                            <p:strVal val="#ppt_w"/>
                                          </p:val>
                                        </p:tav>
                                      </p:tavLst>
                                    </p:anim>
                                    <p:anim calcmode="lin" valueType="num">
                                      <p:cBhvr>
                                        <p:cTn id="193" dur="500" fill="hold"/>
                                        <p:tgtEl>
                                          <p:spTgt spid="288"/>
                                        </p:tgtEl>
                                        <p:attrNameLst>
                                          <p:attrName>ppt_h</p:attrName>
                                        </p:attrNameLst>
                                      </p:cBhvr>
                                      <p:tavLst>
                                        <p:tav tm="0">
                                          <p:val>
                                            <p:fltVal val="0"/>
                                          </p:val>
                                        </p:tav>
                                        <p:tav tm="100000">
                                          <p:val>
                                            <p:strVal val="#ppt_h"/>
                                          </p:val>
                                        </p:tav>
                                      </p:tavLst>
                                    </p:anim>
                                    <p:animEffect transition="in" filter="fade">
                                      <p:cBhvr>
                                        <p:cTn id="194" dur="500"/>
                                        <p:tgtEl>
                                          <p:spTgt spid="288"/>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289"/>
                                        </p:tgtEl>
                                        <p:attrNameLst>
                                          <p:attrName>style.visibility</p:attrName>
                                        </p:attrNameLst>
                                      </p:cBhvr>
                                      <p:to>
                                        <p:strVal val="visible"/>
                                      </p:to>
                                    </p:set>
                                    <p:anim calcmode="lin" valueType="num">
                                      <p:cBhvr>
                                        <p:cTn id="197" dur="500" fill="hold"/>
                                        <p:tgtEl>
                                          <p:spTgt spid="289"/>
                                        </p:tgtEl>
                                        <p:attrNameLst>
                                          <p:attrName>ppt_w</p:attrName>
                                        </p:attrNameLst>
                                      </p:cBhvr>
                                      <p:tavLst>
                                        <p:tav tm="0">
                                          <p:val>
                                            <p:fltVal val="0"/>
                                          </p:val>
                                        </p:tav>
                                        <p:tav tm="100000">
                                          <p:val>
                                            <p:strVal val="#ppt_w"/>
                                          </p:val>
                                        </p:tav>
                                      </p:tavLst>
                                    </p:anim>
                                    <p:anim calcmode="lin" valueType="num">
                                      <p:cBhvr>
                                        <p:cTn id="198" dur="500" fill="hold"/>
                                        <p:tgtEl>
                                          <p:spTgt spid="289"/>
                                        </p:tgtEl>
                                        <p:attrNameLst>
                                          <p:attrName>ppt_h</p:attrName>
                                        </p:attrNameLst>
                                      </p:cBhvr>
                                      <p:tavLst>
                                        <p:tav tm="0">
                                          <p:val>
                                            <p:fltVal val="0"/>
                                          </p:val>
                                        </p:tav>
                                        <p:tav tm="100000">
                                          <p:val>
                                            <p:strVal val="#ppt_h"/>
                                          </p:val>
                                        </p:tav>
                                      </p:tavLst>
                                    </p:anim>
                                    <p:animEffect transition="in" filter="fade">
                                      <p:cBhvr>
                                        <p:cTn id="199" dur="500"/>
                                        <p:tgtEl>
                                          <p:spTgt spid="289"/>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290"/>
                                        </p:tgtEl>
                                        <p:attrNameLst>
                                          <p:attrName>style.visibility</p:attrName>
                                        </p:attrNameLst>
                                      </p:cBhvr>
                                      <p:to>
                                        <p:strVal val="visible"/>
                                      </p:to>
                                    </p:set>
                                    <p:anim calcmode="lin" valueType="num">
                                      <p:cBhvr>
                                        <p:cTn id="202" dur="500" fill="hold"/>
                                        <p:tgtEl>
                                          <p:spTgt spid="290"/>
                                        </p:tgtEl>
                                        <p:attrNameLst>
                                          <p:attrName>ppt_w</p:attrName>
                                        </p:attrNameLst>
                                      </p:cBhvr>
                                      <p:tavLst>
                                        <p:tav tm="0">
                                          <p:val>
                                            <p:fltVal val="0"/>
                                          </p:val>
                                        </p:tav>
                                        <p:tav tm="100000">
                                          <p:val>
                                            <p:strVal val="#ppt_w"/>
                                          </p:val>
                                        </p:tav>
                                      </p:tavLst>
                                    </p:anim>
                                    <p:anim calcmode="lin" valueType="num">
                                      <p:cBhvr>
                                        <p:cTn id="203" dur="500" fill="hold"/>
                                        <p:tgtEl>
                                          <p:spTgt spid="290"/>
                                        </p:tgtEl>
                                        <p:attrNameLst>
                                          <p:attrName>ppt_h</p:attrName>
                                        </p:attrNameLst>
                                      </p:cBhvr>
                                      <p:tavLst>
                                        <p:tav tm="0">
                                          <p:val>
                                            <p:fltVal val="0"/>
                                          </p:val>
                                        </p:tav>
                                        <p:tav tm="100000">
                                          <p:val>
                                            <p:strVal val="#ppt_h"/>
                                          </p:val>
                                        </p:tav>
                                      </p:tavLst>
                                    </p:anim>
                                    <p:animEffect transition="in" filter="fade">
                                      <p:cBhvr>
                                        <p:cTn id="204" dur="500"/>
                                        <p:tgtEl>
                                          <p:spTgt spid="290"/>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295"/>
                                        </p:tgtEl>
                                        <p:attrNameLst>
                                          <p:attrName>style.visibility</p:attrName>
                                        </p:attrNameLst>
                                      </p:cBhvr>
                                      <p:to>
                                        <p:strVal val="visible"/>
                                      </p:to>
                                    </p:set>
                                    <p:anim calcmode="lin" valueType="num">
                                      <p:cBhvr>
                                        <p:cTn id="207" dur="500" fill="hold"/>
                                        <p:tgtEl>
                                          <p:spTgt spid="295"/>
                                        </p:tgtEl>
                                        <p:attrNameLst>
                                          <p:attrName>ppt_w</p:attrName>
                                        </p:attrNameLst>
                                      </p:cBhvr>
                                      <p:tavLst>
                                        <p:tav tm="0">
                                          <p:val>
                                            <p:fltVal val="0"/>
                                          </p:val>
                                        </p:tav>
                                        <p:tav tm="100000">
                                          <p:val>
                                            <p:strVal val="#ppt_w"/>
                                          </p:val>
                                        </p:tav>
                                      </p:tavLst>
                                    </p:anim>
                                    <p:anim calcmode="lin" valueType="num">
                                      <p:cBhvr>
                                        <p:cTn id="208" dur="500" fill="hold"/>
                                        <p:tgtEl>
                                          <p:spTgt spid="295"/>
                                        </p:tgtEl>
                                        <p:attrNameLst>
                                          <p:attrName>ppt_h</p:attrName>
                                        </p:attrNameLst>
                                      </p:cBhvr>
                                      <p:tavLst>
                                        <p:tav tm="0">
                                          <p:val>
                                            <p:fltVal val="0"/>
                                          </p:val>
                                        </p:tav>
                                        <p:tav tm="100000">
                                          <p:val>
                                            <p:strVal val="#ppt_h"/>
                                          </p:val>
                                        </p:tav>
                                      </p:tavLst>
                                    </p:anim>
                                    <p:animEffect transition="in" filter="fade">
                                      <p:cBhvr>
                                        <p:cTn id="209" dur="500"/>
                                        <p:tgtEl>
                                          <p:spTgt spid="295"/>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296"/>
                                        </p:tgtEl>
                                        <p:attrNameLst>
                                          <p:attrName>style.visibility</p:attrName>
                                        </p:attrNameLst>
                                      </p:cBhvr>
                                      <p:to>
                                        <p:strVal val="visible"/>
                                      </p:to>
                                    </p:set>
                                    <p:anim calcmode="lin" valueType="num">
                                      <p:cBhvr>
                                        <p:cTn id="212" dur="500" fill="hold"/>
                                        <p:tgtEl>
                                          <p:spTgt spid="296"/>
                                        </p:tgtEl>
                                        <p:attrNameLst>
                                          <p:attrName>ppt_w</p:attrName>
                                        </p:attrNameLst>
                                      </p:cBhvr>
                                      <p:tavLst>
                                        <p:tav tm="0">
                                          <p:val>
                                            <p:fltVal val="0"/>
                                          </p:val>
                                        </p:tav>
                                        <p:tav tm="100000">
                                          <p:val>
                                            <p:strVal val="#ppt_w"/>
                                          </p:val>
                                        </p:tav>
                                      </p:tavLst>
                                    </p:anim>
                                    <p:anim calcmode="lin" valueType="num">
                                      <p:cBhvr>
                                        <p:cTn id="213" dur="500" fill="hold"/>
                                        <p:tgtEl>
                                          <p:spTgt spid="296"/>
                                        </p:tgtEl>
                                        <p:attrNameLst>
                                          <p:attrName>ppt_h</p:attrName>
                                        </p:attrNameLst>
                                      </p:cBhvr>
                                      <p:tavLst>
                                        <p:tav tm="0">
                                          <p:val>
                                            <p:fltVal val="0"/>
                                          </p:val>
                                        </p:tav>
                                        <p:tav tm="100000">
                                          <p:val>
                                            <p:strVal val="#ppt_h"/>
                                          </p:val>
                                        </p:tav>
                                      </p:tavLst>
                                    </p:anim>
                                    <p:animEffect transition="in" filter="fade">
                                      <p:cBhvr>
                                        <p:cTn id="214" dur="500"/>
                                        <p:tgtEl>
                                          <p:spTgt spid="296"/>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297"/>
                                        </p:tgtEl>
                                        <p:attrNameLst>
                                          <p:attrName>style.visibility</p:attrName>
                                        </p:attrNameLst>
                                      </p:cBhvr>
                                      <p:to>
                                        <p:strVal val="visible"/>
                                      </p:to>
                                    </p:set>
                                    <p:anim calcmode="lin" valueType="num">
                                      <p:cBhvr>
                                        <p:cTn id="217" dur="500" fill="hold"/>
                                        <p:tgtEl>
                                          <p:spTgt spid="297"/>
                                        </p:tgtEl>
                                        <p:attrNameLst>
                                          <p:attrName>ppt_w</p:attrName>
                                        </p:attrNameLst>
                                      </p:cBhvr>
                                      <p:tavLst>
                                        <p:tav tm="0">
                                          <p:val>
                                            <p:fltVal val="0"/>
                                          </p:val>
                                        </p:tav>
                                        <p:tav tm="100000">
                                          <p:val>
                                            <p:strVal val="#ppt_w"/>
                                          </p:val>
                                        </p:tav>
                                      </p:tavLst>
                                    </p:anim>
                                    <p:anim calcmode="lin" valueType="num">
                                      <p:cBhvr>
                                        <p:cTn id="218" dur="500" fill="hold"/>
                                        <p:tgtEl>
                                          <p:spTgt spid="297"/>
                                        </p:tgtEl>
                                        <p:attrNameLst>
                                          <p:attrName>ppt_h</p:attrName>
                                        </p:attrNameLst>
                                      </p:cBhvr>
                                      <p:tavLst>
                                        <p:tav tm="0">
                                          <p:val>
                                            <p:fltVal val="0"/>
                                          </p:val>
                                        </p:tav>
                                        <p:tav tm="100000">
                                          <p:val>
                                            <p:strVal val="#ppt_h"/>
                                          </p:val>
                                        </p:tav>
                                      </p:tavLst>
                                    </p:anim>
                                    <p:animEffect transition="in" filter="fade">
                                      <p:cBhvr>
                                        <p:cTn id="219" dur="500"/>
                                        <p:tgtEl>
                                          <p:spTgt spid="297"/>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298"/>
                                        </p:tgtEl>
                                        <p:attrNameLst>
                                          <p:attrName>style.visibility</p:attrName>
                                        </p:attrNameLst>
                                      </p:cBhvr>
                                      <p:to>
                                        <p:strVal val="visible"/>
                                      </p:to>
                                    </p:set>
                                    <p:anim calcmode="lin" valueType="num">
                                      <p:cBhvr>
                                        <p:cTn id="222" dur="500" fill="hold"/>
                                        <p:tgtEl>
                                          <p:spTgt spid="298"/>
                                        </p:tgtEl>
                                        <p:attrNameLst>
                                          <p:attrName>ppt_w</p:attrName>
                                        </p:attrNameLst>
                                      </p:cBhvr>
                                      <p:tavLst>
                                        <p:tav tm="0">
                                          <p:val>
                                            <p:fltVal val="0"/>
                                          </p:val>
                                        </p:tav>
                                        <p:tav tm="100000">
                                          <p:val>
                                            <p:strVal val="#ppt_w"/>
                                          </p:val>
                                        </p:tav>
                                      </p:tavLst>
                                    </p:anim>
                                    <p:anim calcmode="lin" valueType="num">
                                      <p:cBhvr>
                                        <p:cTn id="223" dur="500" fill="hold"/>
                                        <p:tgtEl>
                                          <p:spTgt spid="298"/>
                                        </p:tgtEl>
                                        <p:attrNameLst>
                                          <p:attrName>ppt_h</p:attrName>
                                        </p:attrNameLst>
                                      </p:cBhvr>
                                      <p:tavLst>
                                        <p:tav tm="0">
                                          <p:val>
                                            <p:fltVal val="0"/>
                                          </p:val>
                                        </p:tav>
                                        <p:tav tm="100000">
                                          <p:val>
                                            <p:strVal val="#ppt_h"/>
                                          </p:val>
                                        </p:tav>
                                      </p:tavLst>
                                    </p:anim>
                                    <p:animEffect transition="in" filter="fade">
                                      <p:cBhvr>
                                        <p:cTn id="224" dur="500"/>
                                        <p:tgtEl>
                                          <p:spTgt spid="298"/>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299"/>
                                        </p:tgtEl>
                                        <p:attrNameLst>
                                          <p:attrName>style.visibility</p:attrName>
                                        </p:attrNameLst>
                                      </p:cBhvr>
                                      <p:to>
                                        <p:strVal val="visible"/>
                                      </p:to>
                                    </p:set>
                                    <p:anim calcmode="lin" valueType="num">
                                      <p:cBhvr>
                                        <p:cTn id="227" dur="500" fill="hold"/>
                                        <p:tgtEl>
                                          <p:spTgt spid="299"/>
                                        </p:tgtEl>
                                        <p:attrNameLst>
                                          <p:attrName>ppt_w</p:attrName>
                                        </p:attrNameLst>
                                      </p:cBhvr>
                                      <p:tavLst>
                                        <p:tav tm="0">
                                          <p:val>
                                            <p:fltVal val="0"/>
                                          </p:val>
                                        </p:tav>
                                        <p:tav tm="100000">
                                          <p:val>
                                            <p:strVal val="#ppt_w"/>
                                          </p:val>
                                        </p:tav>
                                      </p:tavLst>
                                    </p:anim>
                                    <p:anim calcmode="lin" valueType="num">
                                      <p:cBhvr>
                                        <p:cTn id="228" dur="500" fill="hold"/>
                                        <p:tgtEl>
                                          <p:spTgt spid="299"/>
                                        </p:tgtEl>
                                        <p:attrNameLst>
                                          <p:attrName>ppt_h</p:attrName>
                                        </p:attrNameLst>
                                      </p:cBhvr>
                                      <p:tavLst>
                                        <p:tav tm="0">
                                          <p:val>
                                            <p:fltVal val="0"/>
                                          </p:val>
                                        </p:tav>
                                        <p:tav tm="100000">
                                          <p:val>
                                            <p:strVal val="#ppt_h"/>
                                          </p:val>
                                        </p:tav>
                                      </p:tavLst>
                                    </p:anim>
                                    <p:animEffect transition="in" filter="fade">
                                      <p:cBhvr>
                                        <p:cTn id="229" dur="500"/>
                                        <p:tgtEl>
                                          <p:spTgt spid="299"/>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300"/>
                                        </p:tgtEl>
                                        <p:attrNameLst>
                                          <p:attrName>style.visibility</p:attrName>
                                        </p:attrNameLst>
                                      </p:cBhvr>
                                      <p:to>
                                        <p:strVal val="visible"/>
                                      </p:to>
                                    </p:set>
                                    <p:anim calcmode="lin" valueType="num">
                                      <p:cBhvr>
                                        <p:cTn id="232" dur="500" fill="hold"/>
                                        <p:tgtEl>
                                          <p:spTgt spid="300"/>
                                        </p:tgtEl>
                                        <p:attrNameLst>
                                          <p:attrName>ppt_w</p:attrName>
                                        </p:attrNameLst>
                                      </p:cBhvr>
                                      <p:tavLst>
                                        <p:tav tm="0">
                                          <p:val>
                                            <p:fltVal val="0"/>
                                          </p:val>
                                        </p:tav>
                                        <p:tav tm="100000">
                                          <p:val>
                                            <p:strVal val="#ppt_w"/>
                                          </p:val>
                                        </p:tav>
                                      </p:tavLst>
                                    </p:anim>
                                    <p:anim calcmode="lin" valueType="num">
                                      <p:cBhvr>
                                        <p:cTn id="233" dur="500" fill="hold"/>
                                        <p:tgtEl>
                                          <p:spTgt spid="300"/>
                                        </p:tgtEl>
                                        <p:attrNameLst>
                                          <p:attrName>ppt_h</p:attrName>
                                        </p:attrNameLst>
                                      </p:cBhvr>
                                      <p:tavLst>
                                        <p:tav tm="0">
                                          <p:val>
                                            <p:fltVal val="0"/>
                                          </p:val>
                                        </p:tav>
                                        <p:tav tm="100000">
                                          <p:val>
                                            <p:strVal val="#ppt_h"/>
                                          </p:val>
                                        </p:tav>
                                      </p:tavLst>
                                    </p:anim>
                                    <p:animEffect transition="in" filter="fade">
                                      <p:cBhvr>
                                        <p:cTn id="234" dur="500"/>
                                        <p:tgtEl>
                                          <p:spTgt spid="300"/>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301"/>
                                        </p:tgtEl>
                                        <p:attrNameLst>
                                          <p:attrName>style.visibility</p:attrName>
                                        </p:attrNameLst>
                                      </p:cBhvr>
                                      <p:to>
                                        <p:strVal val="visible"/>
                                      </p:to>
                                    </p:set>
                                    <p:anim calcmode="lin" valueType="num">
                                      <p:cBhvr>
                                        <p:cTn id="237" dur="500" fill="hold"/>
                                        <p:tgtEl>
                                          <p:spTgt spid="301"/>
                                        </p:tgtEl>
                                        <p:attrNameLst>
                                          <p:attrName>ppt_w</p:attrName>
                                        </p:attrNameLst>
                                      </p:cBhvr>
                                      <p:tavLst>
                                        <p:tav tm="0">
                                          <p:val>
                                            <p:fltVal val="0"/>
                                          </p:val>
                                        </p:tav>
                                        <p:tav tm="100000">
                                          <p:val>
                                            <p:strVal val="#ppt_w"/>
                                          </p:val>
                                        </p:tav>
                                      </p:tavLst>
                                    </p:anim>
                                    <p:anim calcmode="lin" valueType="num">
                                      <p:cBhvr>
                                        <p:cTn id="238" dur="500" fill="hold"/>
                                        <p:tgtEl>
                                          <p:spTgt spid="301"/>
                                        </p:tgtEl>
                                        <p:attrNameLst>
                                          <p:attrName>ppt_h</p:attrName>
                                        </p:attrNameLst>
                                      </p:cBhvr>
                                      <p:tavLst>
                                        <p:tav tm="0">
                                          <p:val>
                                            <p:fltVal val="0"/>
                                          </p:val>
                                        </p:tav>
                                        <p:tav tm="100000">
                                          <p:val>
                                            <p:strVal val="#ppt_h"/>
                                          </p:val>
                                        </p:tav>
                                      </p:tavLst>
                                    </p:anim>
                                    <p:animEffect transition="in" filter="fade">
                                      <p:cBhvr>
                                        <p:cTn id="239" dur="500"/>
                                        <p:tgtEl>
                                          <p:spTgt spid="301"/>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302"/>
                                        </p:tgtEl>
                                        <p:attrNameLst>
                                          <p:attrName>style.visibility</p:attrName>
                                        </p:attrNameLst>
                                      </p:cBhvr>
                                      <p:to>
                                        <p:strVal val="visible"/>
                                      </p:to>
                                    </p:set>
                                    <p:anim calcmode="lin" valueType="num">
                                      <p:cBhvr>
                                        <p:cTn id="242" dur="500" fill="hold"/>
                                        <p:tgtEl>
                                          <p:spTgt spid="302"/>
                                        </p:tgtEl>
                                        <p:attrNameLst>
                                          <p:attrName>ppt_w</p:attrName>
                                        </p:attrNameLst>
                                      </p:cBhvr>
                                      <p:tavLst>
                                        <p:tav tm="0">
                                          <p:val>
                                            <p:fltVal val="0"/>
                                          </p:val>
                                        </p:tav>
                                        <p:tav tm="100000">
                                          <p:val>
                                            <p:strVal val="#ppt_w"/>
                                          </p:val>
                                        </p:tav>
                                      </p:tavLst>
                                    </p:anim>
                                    <p:anim calcmode="lin" valueType="num">
                                      <p:cBhvr>
                                        <p:cTn id="243" dur="500" fill="hold"/>
                                        <p:tgtEl>
                                          <p:spTgt spid="302"/>
                                        </p:tgtEl>
                                        <p:attrNameLst>
                                          <p:attrName>ppt_h</p:attrName>
                                        </p:attrNameLst>
                                      </p:cBhvr>
                                      <p:tavLst>
                                        <p:tav tm="0">
                                          <p:val>
                                            <p:fltVal val="0"/>
                                          </p:val>
                                        </p:tav>
                                        <p:tav tm="100000">
                                          <p:val>
                                            <p:strVal val="#ppt_h"/>
                                          </p:val>
                                        </p:tav>
                                      </p:tavLst>
                                    </p:anim>
                                    <p:animEffect transition="in" filter="fade">
                                      <p:cBhvr>
                                        <p:cTn id="244" dur="500"/>
                                        <p:tgtEl>
                                          <p:spTgt spid="302"/>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303"/>
                                        </p:tgtEl>
                                        <p:attrNameLst>
                                          <p:attrName>style.visibility</p:attrName>
                                        </p:attrNameLst>
                                      </p:cBhvr>
                                      <p:to>
                                        <p:strVal val="visible"/>
                                      </p:to>
                                    </p:set>
                                    <p:anim calcmode="lin" valueType="num">
                                      <p:cBhvr>
                                        <p:cTn id="247" dur="500" fill="hold"/>
                                        <p:tgtEl>
                                          <p:spTgt spid="303"/>
                                        </p:tgtEl>
                                        <p:attrNameLst>
                                          <p:attrName>ppt_w</p:attrName>
                                        </p:attrNameLst>
                                      </p:cBhvr>
                                      <p:tavLst>
                                        <p:tav tm="0">
                                          <p:val>
                                            <p:fltVal val="0"/>
                                          </p:val>
                                        </p:tav>
                                        <p:tav tm="100000">
                                          <p:val>
                                            <p:strVal val="#ppt_w"/>
                                          </p:val>
                                        </p:tav>
                                      </p:tavLst>
                                    </p:anim>
                                    <p:anim calcmode="lin" valueType="num">
                                      <p:cBhvr>
                                        <p:cTn id="248" dur="500" fill="hold"/>
                                        <p:tgtEl>
                                          <p:spTgt spid="303"/>
                                        </p:tgtEl>
                                        <p:attrNameLst>
                                          <p:attrName>ppt_h</p:attrName>
                                        </p:attrNameLst>
                                      </p:cBhvr>
                                      <p:tavLst>
                                        <p:tav tm="0">
                                          <p:val>
                                            <p:fltVal val="0"/>
                                          </p:val>
                                        </p:tav>
                                        <p:tav tm="100000">
                                          <p:val>
                                            <p:strVal val="#ppt_h"/>
                                          </p:val>
                                        </p:tav>
                                      </p:tavLst>
                                    </p:anim>
                                    <p:animEffect transition="in" filter="fade">
                                      <p:cBhvr>
                                        <p:cTn id="249" dur="500"/>
                                        <p:tgtEl>
                                          <p:spTgt spid="303"/>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304"/>
                                        </p:tgtEl>
                                        <p:attrNameLst>
                                          <p:attrName>style.visibility</p:attrName>
                                        </p:attrNameLst>
                                      </p:cBhvr>
                                      <p:to>
                                        <p:strVal val="visible"/>
                                      </p:to>
                                    </p:set>
                                    <p:anim calcmode="lin" valueType="num">
                                      <p:cBhvr>
                                        <p:cTn id="252" dur="500" fill="hold"/>
                                        <p:tgtEl>
                                          <p:spTgt spid="304"/>
                                        </p:tgtEl>
                                        <p:attrNameLst>
                                          <p:attrName>ppt_w</p:attrName>
                                        </p:attrNameLst>
                                      </p:cBhvr>
                                      <p:tavLst>
                                        <p:tav tm="0">
                                          <p:val>
                                            <p:fltVal val="0"/>
                                          </p:val>
                                        </p:tav>
                                        <p:tav tm="100000">
                                          <p:val>
                                            <p:strVal val="#ppt_w"/>
                                          </p:val>
                                        </p:tav>
                                      </p:tavLst>
                                    </p:anim>
                                    <p:anim calcmode="lin" valueType="num">
                                      <p:cBhvr>
                                        <p:cTn id="253" dur="500" fill="hold"/>
                                        <p:tgtEl>
                                          <p:spTgt spid="304"/>
                                        </p:tgtEl>
                                        <p:attrNameLst>
                                          <p:attrName>ppt_h</p:attrName>
                                        </p:attrNameLst>
                                      </p:cBhvr>
                                      <p:tavLst>
                                        <p:tav tm="0">
                                          <p:val>
                                            <p:fltVal val="0"/>
                                          </p:val>
                                        </p:tav>
                                        <p:tav tm="100000">
                                          <p:val>
                                            <p:strVal val="#ppt_h"/>
                                          </p:val>
                                        </p:tav>
                                      </p:tavLst>
                                    </p:anim>
                                    <p:animEffect transition="in" filter="fade">
                                      <p:cBhvr>
                                        <p:cTn id="254" dur="500"/>
                                        <p:tgtEl>
                                          <p:spTgt spid="304"/>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305"/>
                                        </p:tgtEl>
                                        <p:attrNameLst>
                                          <p:attrName>style.visibility</p:attrName>
                                        </p:attrNameLst>
                                      </p:cBhvr>
                                      <p:to>
                                        <p:strVal val="visible"/>
                                      </p:to>
                                    </p:set>
                                    <p:anim calcmode="lin" valueType="num">
                                      <p:cBhvr>
                                        <p:cTn id="257" dur="500" fill="hold"/>
                                        <p:tgtEl>
                                          <p:spTgt spid="305"/>
                                        </p:tgtEl>
                                        <p:attrNameLst>
                                          <p:attrName>ppt_w</p:attrName>
                                        </p:attrNameLst>
                                      </p:cBhvr>
                                      <p:tavLst>
                                        <p:tav tm="0">
                                          <p:val>
                                            <p:fltVal val="0"/>
                                          </p:val>
                                        </p:tav>
                                        <p:tav tm="100000">
                                          <p:val>
                                            <p:strVal val="#ppt_w"/>
                                          </p:val>
                                        </p:tav>
                                      </p:tavLst>
                                    </p:anim>
                                    <p:anim calcmode="lin" valueType="num">
                                      <p:cBhvr>
                                        <p:cTn id="258" dur="500" fill="hold"/>
                                        <p:tgtEl>
                                          <p:spTgt spid="305"/>
                                        </p:tgtEl>
                                        <p:attrNameLst>
                                          <p:attrName>ppt_h</p:attrName>
                                        </p:attrNameLst>
                                      </p:cBhvr>
                                      <p:tavLst>
                                        <p:tav tm="0">
                                          <p:val>
                                            <p:fltVal val="0"/>
                                          </p:val>
                                        </p:tav>
                                        <p:tav tm="100000">
                                          <p:val>
                                            <p:strVal val="#ppt_h"/>
                                          </p:val>
                                        </p:tav>
                                      </p:tavLst>
                                    </p:anim>
                                    <p:animEffect transition="in" filter="fade">
                                      <p:cBhvr>
                                        <p:cTn id="259" dur="500"/>
                                        <p:tgtEl>
                                          <p:spTgt spid="305"/>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306"/>
                                        </p:tgtEl>
                                        <p:attrNameLst>
                                          <p:attrName>style.visibility</p:attrName>
                                        </p:attrNameLst>
                                      </p:cBhvr>
                                      <p:to>
                                        <p:strVal val="visible"/>
                                      </p:to>
                                    </p:set>
                                    <p:anim calcmode="lin" valueType="num">
                                      <p:cBhvr>
                                        <p:cTn id="262" dur="500" fill="hold"/>
                                        <p:tgtEl>
                                          <p:spTgt spid="306"/>
                                        </p:tgtEl>
                                        <p:attrNameLst>
                                          <p:attrName>ppt_w</p:attrName>
                                        </p:attrNameLst>
                                      </p:cBhvr>
                                      <p:tavLst>
                                        <p:tav tm="0">
                                          <p:val>
                                            <p:fltVal val="0"/>
                                          </p:val>
                                        </p:tav>
                                        <p:tav tm="100000">
                                          <p:val>
                                            <p:strVal val="#ppt_w"/>
                                          </p:val>
                                        </p:tav>
                                      </p:tavLst>
                                    </p:anim>
                                    <p:anim calcmode="lin" valueType="num">
                                      <p:cBhvr>
                                        <p:cTn id="263" dur="500" fill="hold"/>
                                        <p:tgtEl>
                                          <p:spTgt spid="306"/>
                                        </p:tgtEl>
                                        <p:attrNameLst>
                                          <p:attrName>ppt_h</p:attrName>
                                        </p:attrNameLst>
                                      </p:cBhvr>
                                      <p:tavLst>
                                        <p:tav tm="0">
                                          <p:val>
                                            <p:fltVal val="0"/>
                                          </p:val>
                                        </p:tav>
                                        <p:tav tm="100000">
                                          <p:val>
                                            <p:strVal val="#ppt_h"/>
                                          </p:val>
                                        </p:tav>
                                      </p:tavLst>
                                    </p:anim>
                                    <p:animEffect transition="in" filter="fade">
                                      <p:cBhvr>
                                        <p:cTn id="264" dur="5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6" grpId="0"/>
      <p:bldP spid="248" grpId="0"/>
      <p:bldP spid="249" grpId="0"/>
      <p:bldP spid="250" grpId="0"/>
      <p:bldP spid="251" grpId="0"/>
      <p:bldP spid="252" grpId="0"/>
      <p:bldP spid="253" grpId="0"/>
      <p:bldP spid="254" grpId="0"/>
      <p:bldP spid="255" grpId="0"/>
      <p:bldP spid="261" grpId="0" animBg="1"/>
      <p:bldP spid="263" grpId="0"/>
      <p:bldP spid="265" grpId="0"/>
      <p:bldP spid="266" grpId="0"/>
      <p:bldP spid="267" grpId="0"/>
      <p:bldP spid="268" grpId="0"/>
      <p:bldP spid="269" grpId="0"/>
      <p:bldP spid="270" grpId="0"/>
      <p:bldP spid="271" grpId="0"/>
      <p:bldP spid="272" grpId="0"/>
      <p:bldP spid="278" grpId="0" animBg="1"/>
      <p:bldP spid="280" grpId="0"/>
      <p:bldP spid="282" grpId="0"/>
      <p:bldP spid="283" grpId="0"/>
      <p:bldP spid="284" grpId="0"/>
      <p:bldP spid="285" grpId="0"/>
      <p:bldP spid="286" grpId="0"/>
      <p:bldP spid="287" grpId="0"/>
      <p:bldP spid="288" grpId="0"/>
      <p:bldP spid="289" grpId="0"/>
      <p:bldP spid="295" grpId="0" animBg="1"/>
      <p:bldP spid="297" grpId="0"/>
      <p:bldP spid="299" grpId="0"/>
      <p:bldP spid="300" grpId="0"/>
      <p:bldP spid="301" grpId="0"/>
      <p:bldP spid="302" grpId="0"/>
      <p:bldP spid="303" grpId="0"/>
      <p:bldP spid="304" grpId="0"/>
      <p:bldP spid="305" grpId="0"/>
      <p:bldP spid="30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2731" y="1977684"/>
            <a:ext cx="4830312" cy="922147"/>
            <a:chOff x="2922847" y="2636911"/>
            <a:chExt cx="6440416" cy="1229529"/>
          </a:xfrm>
        </p:grpSpPr>
        <p:sp>
          <p:nvSpPr>
            <p:cNvPr id="3" name="直接连接符 5"/>
            <p:cNvSpPr>
              <a:spLocks noChangeShapeType="1"/>
            </p:cNvSpPr>
            <p:nvPr/>
          </p:nvSpPr>
          <p:spPr bwMode="auto">
            <a:xfrm>
              <a:off x="2922847" y="3186087"/>
              <a:ext cx="1839656" cy="680353"/>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4" name="直接连接符 158"/>
            <p:cNvSpPr>
              <a:spLocks noChangeShapeType="1"/>
            </p:cNvSpPr>
            <p:nvPr/>
          </p:nvSpPr>
          <p:spPr bwMode="auto">
            <a:xfrm flipV="1">
              <a:off x="4762503" y="2636911"/>
              <a:ext cx="2628847" cy="1229527"/>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5" name="直接连接符 159"/>
            <p:cNvSpPr>
              <a:spLocks noChangeShapeType="1"/>
            </p:cNvSpPr>
            <p:nvPr/>
          </p:nvSpPr>
          <p:spPr bwMode="auto">
            <a:xfrm>
              <a:off x="7391350" y="2636912"/>
              <a:ext cx="1971913" cy="961472"/>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3"/>
            </a:p>
          </p:txBody>
        </p:sp>
      </p:grpSp>
      <p:sp>
        <p:nvSpPr>
          <p:cNvPr id="6" name="TextBox 122"/>
          <p:cNvSpPr txBox="1"/>
          <p:nvPr/>
        </p:nvSpPr>
        <p:spPr>
          <a:xfrm>
            <a:off x="1191746" y="3327998"/>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7" name="TextBox 123"/>
          <p:cNvSpPr txBox="1"/>
          <p:nvPr/>
        </p:nvSpPr>
        <p:spPr>
          <a:xfrm>
            <a:off x="1191746" y="3025293"/>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sp>
        <p:nvSpPr>
          <p:cNvPr id="8" name="TextBox 124"/>
          <p:cNvSpPr txBox="1"/>
          <p:nvPr/>
        </p:nvSpPr>
        <p:spPr>
          <a:xfrm>
            <a:off x="2789802" y="3684545"/>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9" name="TextBox 125"/>
          <p:cNvSpPr txBox="1"/>
          <p:nvPr/>
        </p:nvSpPr>
        <p:spPr>
          <a:xfrm>
            <a:off x="2789802" y="3381840"/>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sp>
        <p:nvSpPr>
          <p:cNvPr id="10" name="TextBox 126"/>
          <p:cNvSpPr txBox="1"/>
          <p:nvPr/>
        </p:nvSpPr>
        <p:spPr>
          <a:xfrm>
            <a:off x="4807467" y="3240082"/>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1" name="TextBox 127"/>
          <p:cNvSpPr txBox="1"/>
          <p:nvPr/>
        </p:nvSpPr>
        <p:spPr>
          <a:xfrm>
            <a:off x="4807467" y="2926492"/>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sp>
        <p:nvSpPr>
          <p:cNvPr id="12" name="TextBox 128"/>
          <p:cNvSpPr txBox="1"/>
          <p:nvPr/>
        </p:nvSpPr>
        <p:spPr>
          <a:xfrm>
            <a:off x="6589665" y="3533412"/>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3" name="TextBox 129"/>
          <p:cNvSpPr txBox="1"/>
          <p:nvPr/>
        </p:nvSpPr>
        <p:spPr>
          <a:xfrm>
            <a:off x="6589665" y="3219822"/>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grpSp>
        <p:nvGrpSpPr>
          <p:cNvPr id="14" name="组合 13"/>
          <p:cNvGrpSpPr/>
          <p:nvPr/>
        </p:nvGrpSpPr>
        <p:grpSpPr>
          <a:xfrm>
            <a:off x="1577178" y="2091909"/>
            <a:ext cx="647700" cy="682228"/>
            <a:chOff x="2102110" y="2789212"/>
            <a:chExt cx="863600" cy="909637"/>
          </a:xfrm>
        </p:grpSpPr>
        <p:sp>
          <p:nvSpPr>
            <p:cNvPr id="15" name="矩形 2"/>
            <p:cNvSpPr>
              <a:spLocks noChangeArrowheads="1"/>
            </p:cNvSpPr>
            <p:nvPr/>
          </p:nvSpPr>
          <p:spPr bwMode="auto">
            <a:xfrm>
              <a:off x="2102110" y="2789212"/>
              <a:ext cx="863600" cy="909637"/>
            </a:xfrm>
            <a:prstGeom prst="rect">
              <a:avLst/>
            </a:prstGeom>
            <a:solidFill>
              <a:srgbClr val="CB1B3D"/>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16" name="文本框 19"/>
            <p:cNvSpPr>
              <a:spLocks noChangeArrowheads="1"/>
            </p:cNvSpPr>
            <p:nvPr/>
          </p:nvSpPr>
          <p:spPr bwMode="auto">
            <a:xfrm>
              <a:off x="2129161" y="2837035"/>
              <a:ext cx="8094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solidFill>
                    <a:schemeClr val="bg1"/>
                  </a:solidFill>
                  <a:latin typeface="微软雅黑" pitchFamily="34" charset="-122"/>
                  <a:ea typeface="微软雅黑" pitchFamily="34" charset="-122"/>
                  <a:sym typeface="微软雅黑" pitchFamily="34" charset="-122"/>
                </a:rPr>
                <a:t>01</a:t>
              </a:r>
              <a:endParaRPr lang="zh-CN" altLang="en-US" sz="2400" b="1" dirty="0">
                <a:solidFill>
                  <a:schemeClr val="bg1"/>
                </a:solidFill>
                <a:latin typeface="微软雅黑" pitchFamily="34" charset="-122"/>
                <a:ea typeface="微软雅黑" pitchFamily="34" charset="-122"/>
                <a:sym typeface="微软雅黑" pitchFamily="34" charset="-122"/>
              </a:endParaRPr>
            </a:p>
          </p:txBody>
        </p:sp>
        <p:sp>
          <p:nvSpPr>
            <p:cNvPr id="17" name="矩形 16"/>
            <p:cNvSpPr/>
            <p:nvPr/>
          </p:nvSpPr>
          <p:spPr>
            <a:xfrm>
              <a:off x="2102110" y="3421809"/>
              <a:ext cx="8636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 name="组合 17"/>
          <p:cNvGrpSpPr/>
          <p:nvPr/>
        </p:nvGrpSpPr>
        <p:grpSpPr>
          <a:xfrm>
            <a:off x="3103061" y="2197827"/>
            <a:ext cx="892578" cy="933450"/>
            <a:chOff x="4190466" y="3106258"/>
            <a:chExt cx="1190104" cy="1244600"/>
          </a:xfrm>
        </p:grpSpPr>
        <p:sp>
          <p:nvSpPr>
            <p:cNvPr id="19" name="矩形 150"/>
            <p:cNvSpPr>
              <a:spLocks noChangeArrowheads="1"/>
            </p:cNvSpPr>
            <p:nvPr/>
          </p:nvSpPr>
          <p:spPr bwMode="auto">
            <a:xfrm>
              <a:off x="4199470" y="3106258"/>
              <a:ext cx="1181100" cy="1244600"/>
            </a:xfrm>
            <a:prstGeom prst="rect">
              <a:avLst/>
            </a:prstGeom>
            <a:solidFill>
              <a:srgbClr val="CB1B3D"/>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20" name="文本框 19"/>
            <p:cNvSpPr>
              <a:spLocks noChangeArrowheads="1"/>
            </p:cNvSpPr>
            <p:nvPr/>
          </p:nvSpPr>
          <p:spPr bwMode="auto">
            <a:xfrm>
              <a:off x="4216183" y="3272566"/>
              <a:ext cx="11264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3000" b="1" dirty="0">
                  <a:solidFill>
                    <a:schemeClr val="bg1"/>
                  </a:solidFill>
                  <a:latin typeface="微软雅黑" pitchFamily="34" charset="-122"/>
                  <a:ea typeface="微软雅黑" pitchFamily="34" charset="-122"/>
                  <a:sym typeface="微软雅黑" pitchFamily="34" charset="-122"/>
                </a:rPr>
                <a:t>02</a:t>
              </a:r>
              <a:endParaRPr lang="zh-CN" altLang="en-US" sz="3000" b="1" dirty="0">
                <a:solidFill>
                  <a:schemeClr val="bg1"/>
                </a:solidFill>
                <a:latin typeface="微软雅黑" pitchFamily="34" charset="-122"/>
                <a:ea typeface="微软雅黑" pitchFamily="34" charset="-122"/>
                <a:sym typeface="微软雅黑" pitchFamily="34" charset="-122"/>
              </a:endParaRPr>
            </a:p>
          </p:txBody>
        </p:sp>
        <p:sp>
          <p:nvSpPr>
            <p:cNvPr id="21" name="矩形 20"/>
            <p:cNvSpPr/>
            <p:nvPr/>
          </p:nvSpPr>
          <p:spPr>
            <a:xfrm>
              <a:off x="4190466" y="4058588"/>
              <a:ext cx="119010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2" name="组合 21"/>
          <p:cNvGrpSpPr/>
          <p:nvPr/>
        </p:nvGrpSpPr>
        <p:grpSpPr>
          <a:xfrm>
            <a:off x="4941362" y="1523385"/>
            <a:ext cx="1074084" cy="1089422"/>
            <a:chOff x="6480176" y="2152171"/>
            <a:chExt cx="1432112" cy="1452562"/>
          </a:xfrm>
        </p:grpSpPr>
        <p:sp>
          <p:nvSpPr>
            <p:cNvPr id="23" name="矩形 156"/>
            <p:cNvSpPr>
              <a:spLocks noChangeArrowheads="1"/>
            </p:cNvSpPr>
            <p:nvPr/>
          </p:nvSpPr>
          <p:spPr bwMode="auto">
            <a:xfrm>
              <a:off x="6534338" y="2152171"/>
              <a:ext cx="1377950" cy="1452562"/>
            </a:xfrm>
            <a:prstGeom prst="rect">
              <a:avLst/>
            </a:prstGeom>
            <a:solidFill>
              <a:srgbClr val="CB1B3D"/>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24" name="文本框 19"/>
            <p:cNvSpPr>
              <a:spLocks noChangeArrowheads="1"/>
            </p:cNvSpPr>
            <p:nvPr/>
          </p:nvSpPr>
          <p:spPr bwMode="auto">
            <a:xfrm>
              <a:off x="6808157" y="2466046"/>
              <a:ext cx="77611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00" b="1" spc="-113" dirty="0">
                  <a:solidFill>
                    <a:schemeClr val="bg1"/>
                  </a:solidFill>
                  <a:latin typeface="微软雅黑" pitchFamily="34" charset="-122"/>
                  <a:ea typeface="微软雅黑" pitchFamily="34" charset="-122"/>
                  <a:sym typeface="微软雅黑" pitchFamily="34" charset="-122"/>
                </a:rPr>
                <a:t>03</a:t>
              </a:r>
              <a:endParaRPr lang="zh-CN" altLang="en-US" sz="1013" b="1" spc="-113" dirty="0">
                <a:solidFill>
                  <a:schemeClr val="bg1"/>
                </a:solidFill>
                <a:latin typeface="微软雅黑" pitchFamily="34" charset="-122"/>
                <a:ea typeface="微软雅黑" pitchFamily="34" charset="-122"/>
                <a:sym typeface="微软雅黑" pitchFamily="34" charset="-122"/>
              </a:endParaRPr>
            </a:p>
          </p:txBody>
        </p:sp>
        <p:sp>
          <p:nvSpPr>
            <p:cNvPr id="25" name="矩形 24"/>
            <p:cNvSpPr/>
            <p:nvPr/>
          </p:nvSpPr>
          <p:spPr>
            <a:xfrm>
              <a:off x="6480176" y="3318189"/>
              <a:ext cx="143211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6" name="组合 25"/>
          <p:cNvGrpSpPr/>
          <p:nvPr/>
        </p:nvGrpSpPr>
        <p:grpSpPr>
          <a:xfrm>
            <a:off x="6807780" y="2067767"/>
            <a:ext cx="885825" cy="933450"/>
            <a:chOff x="9036558" y="2991386"/>
            <a:chExt cx="1181100" cy="1244600"/>
          </a:xfrm>
        </p:grpSpPr>
        <p:sp>
          <p:nvSpPr>
            <p:cNvPr id="27" name="矩形 157"/>
            <p:cNvSpPr>
              <a:spLocks noChangeArrowheads="1"/>
            </p:cNvSpPr>
            <p:nvPr/>
          </p:nvSpPr>
          <p:spPr bwMode="auto">
            <a:xfrm>
              <a:off x="9036558" y="2991386"/>
              <a:ext cx="1181100" cy="1244600"/>
            </a:xfrm>
            <a:prstGeom prst="rect">
              <a:avLst/>
            </a:prstGeom>
            <a:solidFill>
              <a:srgbClr val="CB1B3D"/>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28" name="文本框 19"/>
            <p:cNvSpPr>
              <a:spLocks noChangeArrowheads="1"/>
            </p:cNvSpPr>
            <p:nvPr/>
          </p:nvSpPr>
          <p:spPr bwMode="auto">
            <a:xfrm>
              <a:off x="9204649" y="3220109"/>
              <a:ext cx="81475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00" b="1" dirty="0">
                  <a:solidFill>
                    <a:schemeClr val="bg1"/>
                  </a:solidFill>
                  <a:latin typeface="微软雅黑" pitchFamily="34" charset="-122"/>
                  <a:ea typeface="微软雅黑" pitchFamily="34" charset="-122"/>
                  <a:sym typeface="微软雅黑" pitchFamily="34" charset="-122"/>
                </a:rPr>
                <a:t>04</a:t>
              </a:r>
              <a:endParaRPr lang="zh-CN" altLang="en-US" sz="1013" b="1" dirty="0">
                <a:solidFill>
                  <a:schemeClr val="bg1"/>
                </a:solidFill>
                <a:latin typeface="微软雅黑" pitchFamily="34" charset="-122"/>
                <a:ea typeface="微软雅黑" pitchFamily="34" charset="-122"/>
                <a:sym typeface="微软雅黑" pitchFamily="34" charset="-122"/>
              </a:endParaRPr>
            </a:p>
          </p:txBody>
        </p:sp>
        <p:sp>
          <p:nvSpPr>
            <p:cNvPr id="29" name="矩形 28"/>
            <p:cNvSpPr/>
            <p:nvPr/>
          </p:nvSpPr>
          <p:spPr>
            <a:xfrm>
              <a:off x="9036558" y="3897848"/>
              <a:ext cx="11811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2654148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300"/>
                                        <p:tgtEl>
                                          <p:spTgt spid="14"/>
                                        </p:tgtEl>
                                        <p:attrNameLst>
                                          <p:attrName>ppt_y</p:attrName>
                                        </p:attrNameLst>
                                      </p:cBhvr>
                                      <p:tavLst>
                                        <p:tav tm="0">
                                          <p:val>
                                            <p:strVal val="#ppt_y+#ppt_h*1.125000"/>
                                          </p:val>
                                        </p:tav>
                                        <p:tav tm="100000">
                                          <p:val>
                                            <p:strVal val="#ppt_y"/>
                                          </p:val>
                                        </p:tav>
                                      </p:tavLst>
                                    </p:anim>
                                    <p:animEffect transition="in" filter="wipe(up)">
                                      <p:cBhvr>
                                        <p:cTn id="8" dur="300"/>
                                        <p:tgtEl>
                                          <p:spTgt spid="14"/>
                                        </p:tgtEl>
                                      </p:cBhvr>
                                    </p:animEffect>
                                  </p:childTnLst>
                                </p:cTn>
                              </p:par>
                              <p:par>
                                <p:cTn id="9" presetID="1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00"/>
                                        <p:tgtEl>
                                          <p:spTgt spid="18"/>
                                        </p:tgtEl>
                                        <p:attrNameLst>
                                          <p:attrName>ppt_y</p:attrName>
                                        </p:attrNameLst>
                                      </p:cBhvr>
                                      <p:tavLst>
                                        <p:tav tm="0">
                                          <p:val>
                                            <p:strVal val="#ppt_y+#ppt_h*1.125000"/>
                                          </p:val>
                                        </p:tav>
                                        <p:tav tm="100000">
                                          <p:val>
                                            <p:strVal val="#ppt_y"/>
                                          </p:val>
                                        </p:tav>
                                      </p:tavLst>
                                    </p:anim>
                                    <p:animEffect transition="in" filter="wipe(up)">
                                      <p:cBhvr>
                                        <p:cTn id="12" dur="300"/>
                                        <p:tgtEl>
                                          <p:spTgt spid="18"/>
                                        </p:tgtEl>
                                      </p:cBhvr>
                                    </p:animEffect>
                                  </p:childTnLst>
                                </p:cTn>
                              </p:par>
                              <p:par>
                                <p:cTn id="13" presetID="12" presetClass="entr" presetSubtype="4" fill="hold" nodeType="withEffect">
                                  <p:stCondLst>
                                    <p:cond delay="1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300"/>
                                        <p:tgtEl>
                                          <p:spTgt spid="22"/>
                                        </p:tgtEl>
                                        <p:attrNameLst>
                                          <p:attrName>ppt_y</p:attrName>
                                        </p:attrNameLst>
                                      </p:cBhvr>
                                      <p:tavLst>
                                        <p:tav tm="0">
                                          <p:val>
                                            <p:strVal val="#ppt_y+#ppt_h*1.125000"/>
                                          </p:val>
                                        </p:tav>
                                        <p:tav tm="100000">
                                          <p:val>
                                            <p:strVal val="#ppt_y"/>
                                          </p:val>
                                        </p:tav>
                                      </p:tavLst>
                                    </p:anim>
                                    <p:animEffect transition="in" filter="wipe(up)">
                                      <p:cBhvr>
                                        <p:cTn id="16" dur="300"/>
                                        <p:tgtEl>
                                          <p:spTgt spid="22"/>
                                        </p:tgtEl>
                                      </p:cBhvr>
                                    </p:animEffect>
                                  </p:childTnLst>
                                </p:cTn>
                              </p:par>
                              <p:par>
                                <p:cTn id="17" presetID="12" presetClass="entr" presetSubtype="4"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300"/>
                                        <p:tgtEl>
                                          <p:spTgt spid="26"/>
                                        </p:tgtEl>
                                        <p:attrNameLst>
                                          <p:attrName>ppt_y</p:attrName>
                                        </p:attrNameLst>
                                      </p:cBhvr>
                                      <p:tavLst>
                                        <p:tav tm="0">
                                          <p:val>
                                            <p:strVal val="#ppt_y+#ppt_h*1.125000"/>
                                          </p:val>
                                        </p:tav>
                                        <p:tav tm="100000">
                                          <p:val>
                                            <p:strVal val="#ppt_y"/>
                                          </p:val>
                                        </p:tav>
                                      </p:tavLst>
                                    </p:anim>
                                    <p:animEffect transition="in" filter="wipe(up)">
                                      <p:cBhvr>
                                        <p:cTn id="20" dur="300"/>
                                        <p:tgtEl>
                                          <p:spTgt spid="26"/>
                                        </p:tgtEl>
                                      </p:cBhvr>
                                    </p:animEffect>
                                  </p:childTnLst>
                                </p:cTn>
                              </p:par>
                              <p:par>
                                <p:cTn id="21" presetID="22" presetClass="entr" presetSubtype="8"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1000"/>
                                        <p:tgtEl>
                                          <p:spTgt spid="2"/>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14" presetClass="entr" presetSubtype="1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randombar(horizontal)">
                                      <p:cBhvr>
                                        <p:cTn id="33" dur="500"/>
                                        <p:tgtEl>
                                          <p:spTgt spid="6"/>
                                        </p:tgtEl>
                                      </p:cBhvr>
                                    </p:animEffect>
                                  </p:childTnLst>
                                </p:cTn>
                              </p:par>
                            </p:childTnLst>
                          </p:cTn>
                        </p:par>
                        <p:par>
                          <p:cTn id="34" fill="hold">
                            <p:stCondLst>
                              <p:cond delay="20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anim calcmode="lin" valueType="num">
                                      <p:cBhvr>
                                        <p:cTn id="38" dur="500" fill="hold"/>
                                        <p:tgtEl>
                                          <p:spTgt spid="9"/>
                                        </p:tgtEl>
                                        <p:attrNameLst>
                                          <p:attrName>ppt_x</p:attrName>
                                        </p:attrNameLst>
                                      </p:cBhvr>
                                      <p:tavLst>
                                        <p:tav tm="0">
                                          <p:val>
                                            <p:strVal val="#ppt_x"/>
                                          </p:val>
                                        </p:tav>
                                        <p:tav tm="100000">
                                          <p:val>
                                            <p:strVal val="#ppt_x"/>
                                          </p:val>
                                        </p:tav>
                                      </p:tavLst>
                                    </p:anim>
                                    <p:anim calcmode="lin" valueType="num">
                                      <p:cBhvr>
                                        <p:cTn id="39" dur="5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anim calcmode="lin" valueType="num">
                                      <p:cBhvr>
                                        <p:cTn id="48" dur="500" fill="hold"/>
                                        <p:tgtEl>
                                          <p:spTgt spid="11"/>
                                        </p:tgtEl>
                                        <p:attrNameLst>
                                          <p:attrName>ppt_x</p:attrName>
                                        </p:attrNameLst>
                                      </p:cBhvr>
                                      <p:tavLst>
                                        <p:tav tm="0">
                                          <p:val>
                                            <p:strVal val="#ppt_x"/>
                                          </p:val>
                                        </p:tav>
                                        <p:tav tm="100000">
                                          <p:val>
                                            <p:strVal val="#ppt_x"/>
                                          </p:val>
                                        </p:tav>
                                      </p:tavLst>
                                    </p:anim>
                                    <p:anim calcmode="lin" valueType="num">
                                      <p:cBhvr>
                                        <p:cTn id="49" dur="50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randombar(horizontal)">
                                      <p:cBhvr>
                                        <p:cTn id="53" dur="500"/>
                                        <p:tgtEl>
                                          <p:spTgt spid="10"/>
                                        </p:tgtEl>
                                      </p:cBhvr>
                                    </p:animEffect>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anim calcmode="lin" valueType="num">
                                      <p:cBhvr>
                                        <p:cTn id="58" dur="500" fill="hold"/>
                                        <p:tgtEl>
                                          <p:spTgt spid="13"/>
                                        </p:tgtEl>
                                        <p:attrNameLst>
                                          <p:attrName>ppt_x</p:attrName>
                                        </p:attrNameLst>
                                      </p:cBhvr>
                                      <p:tavLst>
                                        <p:tav tm="0">
                                          <p:val>
                                            <p:strVal val="#ppt_x"/>
                                          </p:val>
                                        </p:tav>
                                        <p:tav tm="100000">
                                          <p:val>
                                            <p:strVal val="#ppt_x"/>
                                          </p:val>
                                        </p:tav>
                                      </p:tavLst>
                                    </p:anim>
                                    <p:anim calcmode="lin" valueType="num">
                                      <p:cBhvr>
                                        <p:cTn id="59" dur="500" fill="hold"/>
                                        <p:tgtEl>
                                          <p:spTgt spid="13"/>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14" presetClass="entr" presetSubtype="1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8713" y="680422"/>
            <a:ext cx="6643687" cy="2758103"/>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778109"/>
            <a:ext cx="9143244" cy="1365391"/>
          </a:xfrm>
          <a:prstGeom prst="rect">
            <a:avLst/>
          </a:prstGeom>
        </p:spPr>
      </p:pic>
      <p:sp>
        <p:nvSpPr>
          <p:cNvPr id="7" name="文本框 6"/>
          <p:cNvSpPr txBox="1"/>
          <p:nvPr/>
        </p:nvSpPr>
        <p:spPr>
          <a:xfrm>
            <a:off x="2724149" y="3011241"/>
            <a:ext cx="4838701" cy="646331"/>
          </a:xfrm>
          <a:prstGeom prst="rect">
            <a:avLst/>
          </a:prstGeom>
          <a:noFill/>
        </p:spPr>
        <p:txBody>
          <a:bodyPr wrap="square" rtlCol="0">
            <a:spAutoFit/>
          </a:bodyPr>
          <a:lstStyle/>
          <a:p>
            <a:pPr algn="ctr"/>
            <a:r>
              <a:rPr lang="zh-CN" altLang="en-US" sz="3600" dirty="0" smtClean="0">
                <a:solidFill>
                  <a:schemeClr val="bg1"/>
                </a:solidFill>
                <a:latin typeface="汉仪大黑简" panose="02010609000101010101" pitchFamily="49" charset="-122"/>
                <a:ea typeface="汉仪大黑简" panose="02010609000101010101" pitchFamily="49" charset="-122"/>
              </a:rPr>
              <a:t>感谢您的观</a:t>
            </a:r>
            <a:r>
              <a:rPr lang="zh-CN" altLang="en-US" sz="3600" dirty="0" smtClean="0">
                <a:solidFill>
                  <a:schemeClr val="bg1"/>
                </a:solidFill>
                <a:latin typeface="汉仪大黑简" panose="02010609000101010101" pitchFamily="49" charset="-122"/>
                <a:ea typeface="汉仪大黑简" panose="02010609000101010101" pitchFamily="49" charset="-122"/>
              </a:rPr>
              <a:t>看！</a:t>
            </a:r>
            <a:endParaRPr lang="zh-CN" altLang="en-US" sz="3600" dirty="0">
              <a:solidFill>
                <a:schemeClr val="bg1"/>
              </a:solidFill>
              <a:latin typeface="汉仪大黑简" panose="02010609000101010101" pitchFamily="49" charset="-122"/>
              <a:ea typeface="汉仪大黑简" panose="02010609000101010101" pitchFamily="49" charset="-122"/>
            </a:endParaRPr>
          </a:p>
        </p:txBody>
      </p:sp>
    </p:spTree>
    <p:extLst>
      <p:ext uri="{BB962C8B-B14F-4D97-AF65-F5344CB8AC3E}">
        <p14:creationId xmlns:p14="http://schemas.microsoft.com/office/powerpoint/2010/main" val="16884562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1000"/>
                                        <p:tgtEl>
                                          <p:spTgt spid="5"/>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childTnLst>
                          </p:cTn>
                        </p:par>
                        <p:par>
                          <p:cTn id="20" fill="hold">
                            <p:stCondLst>
                              <p:cond delay="3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by="(-#ppt_w*2)" calcmode="lin" valueType="num">
                                      <p:cBhvr rctx="PPT">
                                        <p:cTn id="23" dur="500" autoRev="1" fill="hold">
                                          <p:stCondLst>
                                            <p:cond delay="0"/>
                                          </p:stCondLst>
                                        </p:cTn>
                                        <p:tgtEl>
                                          <p:spTgt spid="7"/>
                                        </p:tgtEl>
                                        <p:attrNameLst>
                                          <p:attrName>ppt_w</p:attrName>
                                        </p:attrNameLst>
                                      </p:cBhvr>
                                    </p:anim>
                                    <p:anim by="(#ppt_w*0.50)" calcmode="lin" valueType="num">
                                      <p:cBhvr>
                                        <p:cTn id="24" dur="500" decel="50000" autoRev="1" fill="hold">
                                          <p:stCondLst>
                                            <p:cond delay="0"/>
                                          </p:stCondLst>
                                        </p:cTn>
                                        <p:tgtEl>
                                          <p:spTgt spid="7"/>
                                        </p:tgtEl>
                                        <p:attrNameLst>
                                          <p:attrName>ppt_x</p:attrName>
                                        </p:attrNameLst>
                                      </p:cBhvr>
                                    </p:anim>
                                    <p:anim from="(-#ppt_h/2)" to="(#ppt_y)" calcmode="lin" valueType="num">
                                      <p:cBhvr>
                                        <p:cTn id="25" dur="1000" fill="hold">
                                          <p:stCondLst>
                                            <p:cond delay="0"/>
                                          </p:stCondLst>
                                        </p:cTn>
                                        <p:tgtEl>
                                          <p:spTgt spid="7"/>
                                        </p:tgtEl>
                                        <p:attrNameLst>
                                          <p:attrName>ppt_y</p:attrName>
                                        </p:attrNameLst>
                                      </p:cBhvr>
                                    </p:anim>
                                    <p:animRot by="21600000">
                                      <p:cBhvr>
                                        <p:cTn id="26"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9723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3778109"/>
            <a:ext cx="9143244" cy="1365391"/>
          </a:xfrm>
          <a:prstGeom prst="rect">
            <a:avLst/>
          </a:prstGeom>
        </p:spPr>
      </p:pic>
      <p:sp>
        <p:nvSpPr>
          <p:cNvPr id="38" name="Rectangle 5"/>
          <p:cNvSpPr>
            <a:spLocks noChangeArrowheads="1"/>
          </p:cNvSpPr>
          <p:nvPr/>
        </p:nvSpPr>
        <p:spPr bwMode="auto">
          <a:xfrm>
            <a:off x="2647455" y="1178841"/>
            <a:ext cx="747810" cy="897523"/>
          </a:xfrm>
          <a:prstGeom prst="roundRect">
            <a:avLst/>
          </a:pr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sp>
        <p:nvSpPr>
          <p:cNvPr id="39" name="Freeform 6"/>
          <p:cNvSpPr>
            <a:spLocks/>
          </p:cNvSpPr>
          <p:nvPr/>
        </p:nvSpPr>
        <p:spPr bwMode="auto">
          <a:xfrm>
            <a:off x="2752244" y="1259288"/>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40" name="Freeform 7"/>
          <p:cNvSpPr>
            <a:spLocks noEditPoints="1"/>
          </p:cNvSpPr>
          <p:nvPr/>
        </p:nvSpPr>
        <p:spPr bwMode="auto">
          <a:xfrm>
            <a:off x="3464330" y="1794251"/>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1" name="Freeform 8"/>
          <p:cNvSpPr>
            <a:spLocks noEditPoints="1"/>
          </p:cNvSpPr>
          <p:nvPr/>
        </p:nvSpPr>
        <p:spPr bwMode="auto">
          <a:xfrm>
            <a:off x="3528632" y="1244310"/>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2" name="Freeform 10"/>
          <p:cNvSpPr>
            <a:spLocks/>
          </p:cNvSpPr>
          <p:nvPr/>
        </p:nvSpPr>
        <p:spPr bwMode="auto">
          <a:xfrm>
            <a:off x="2647455" y="242446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43" name="组合 58"/>
          <p:cNvGrpSpPr>
            <a:grpSpLocks/>
          </p:cNvGrpSpPr>
          <p:nvPr/>
        </p:nvGrpSpPr>
        <p:grpSpPr bwMode="auto">
          <a:xfrm>
            <a:off x="2724854" y="2466125"/>
            <a:ext cx="377478" cy="415498"/>
            <a:chOff x="0" y="0"/>
            <a:chExt cx="588963" cy="648258"/>
          </a:xfrm>
        </p:grpSpPr>
        <p:sp>
          <p:nvSpPr>
            <p:cNvPr id="44"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45" name="TextBox 60"/>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rgbClr val="C00000"/>
                  </a:solidFill>
                  <a:latin typeface="+mn-lt"/>
                  <a:ea typeface="+mn-ea"/>
                  <a:cs typeface="+mn-ea"/>
                  <a:sym typeface="+mn-lt"/>
                </a:rPr>
                <a:t>1</a:t>
              </a:r>
              <a:endParaRPr lang="zh-CN" altLang="en-US" sz="2100" b="1" kern="0">
                <a:solidFill>
                  <a:srgbClr val="C00000"/>
                </a:solidFill>
                <a:latin typeface="+mn-lt"/>
                <a:ea typeface="+mn-ea"/>
                <a:cs typeface="+mn-ea"/>
                <a:sym typeface="+mn-lt"/>
              </a:endParaRPr>
            </a:p>
          </p:txBody>
        </p:sp>
      </p:grpSp>
      <p:sp>
        <p:nvSpPr>
          <p:cNvPr id="46" name="TextBox 91"/>
          <p:cNvSpPr txBox="1">
            <a:spLocks noChangeArrowheads="1"/>
          </p:cNvSpPr>
          <p:nvPr/>
        </p:nvSpPr>
        <p:spPr bwMode="auto">
          <a:xfrm>
            <a:off x="3133966" y="240902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kern="0" dirty="0">
                <a:solidFill>
                  <a:srgbClr val="FFFFFF"/>
                </a:solidFill>
                <a:latin typeface="+mn-lt"/>
                <a:ea typeface="+mn-ea"/>
                <a:cs typeface="+mn-ea"/>
                <a:sym typeface="+mn-lt"/>
              </a:rPr>
              <a:t>单击此处添加标题</a:t>
            </a:r>
          </a:p>
        </p:txBody>
      </p:sp>
    </p:spTree>
    <p:extLst>
      <p:ext uri="{BB962C8B-B14F-4D97-AF65-F5344CB8AC3E}">
        <p14:creationId xmlns:p14="http://schemas.microsoft.com/office/powerpoint/2010/main" val="39328128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00" fill="hold"/>
                                        <p:tgtEl>
                                          <p:spTgt spid="38"/>
                                        </p:tgtEl>
                                        <p:attrNameLst>
                                          <p:attrName>ppt_w</p:attrName>
                                        </p:attrNameLst>
                                      </p:cBhvr>
                                      <p:tavLst>
                                        <p:tav tm="0">
                                          <p:val>
                                            <p:fltVal val="0"/>
                                          </p:val>
                                        </p:tav>
                                        <p:tav tm="100000">
                                          <p:val>
                                            <p:strVal val="#ppt_w"/>
                                          </p:val>
                                        </p:tav>
                                      </p:tavLst>
                                    </p:anim>
                                    <p:anim calcmode="lin" valueType="num">
                                      <p:cBhvr>
                                        <p:cTn id="8" dur="300" fill="hold"/>
                                        <p:tgtEl>
                                          <p:spTgt spid="38"/>
                                        </p:tgtEl>
                                        <p:attrNameLst>
                                          <p:attrName>ppt_h</p:attrName>
                                        </p:attrNameLst>
                                      </p:cBhvr>
                                      <p:tavLst>
                                        <p:tav tm="0">
                                          <p:val>
                                            <p:fltVal val="0"/>
                                          </p:val>
                                        </p:tav>
                                        <p:tav tm="100000">
                                          <p:val>
                                            <p:strVal val="#ppt_h"/>
                                          </p:val>
                                        </p:tav>
                                      </p:tavLst>
                                    </p:anim>
                                    <p:anim calcmode="lin" valueType="num">
                                      <p:cBhvr>
                                        <p:cTn id="9" dur="300" fill="hold"/>
                                        <p:tgtEl>
                                          <p:spTgt spid="38"/>
                                        </p:tgtEl>
                                        <p:attrNameLst>
                                          <p:attrName>style.rotation</p:attrName>
                                        </p:attrNameLst>
                                      </p:cBhvr>
                                      <p:tavLst>
                                        <p:tav tm="0">
                                          <p:val>
                                            <p:fltVal val="90"/>
                                          </p:val>
                                        </p:tav>
                                        <p:tav tm="100000">
                                          <p:val>
                                            <p:fltVal val="0"/>
                                          </p:val>
                                        </p:tav>
                                      </p:tavLst>
                                    </p:anim>
                                    <p:animEffect transition="in" filter="fade">
                                      <p:cBhvr>
                                        <p:cTn id="10" dur="300"/>
                                        <p:tgtEl>
                                          <p:spTgt spid="38"/>
                                        </p:tgtEl>
                                      </p:cBhvr>
                                    </p:animEffect>
                                  </p:childTnLst>
                                </p:cTn>
                              </p:par>
                            </p:childTnLst>
                          </p:cTn>
                        </p:par>
                        <p:par>
                          <p:cTn id="11" fill="hold">
                            <p:stCondLst>
                              <p:cond delay="300"/>
                            </p:stCondLst>
                            <p:childTnLst>
                              <p:par>
                                <p:cTn id="12" presetID="42" presetClass="entr" presetSubtype="0"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400"/>
                                        <p:tgtEl>
                                          <p:spTgt spid="39"/>
                                        </p:tgtEl>
                                      </p:cBhvr>
                                    </p:animEffect>
                                    <p:anim calcmode="lin" valueType="num">
                                      <p:cBhvr>
                                        <p:cTn id="15" dur="400" fill="hold"/>
                                        <p:tgtEl>
                                          <p:spTgt spid="39"/>
                                        </p:tgtEl>
                                        <p:attrNameLst>
                                          <p:attrName>ppt_x</p:attrName>
                                        </p:attrNameLst>
                                      </p:cBhvr>
                                      <p:tavLst>
                                        <p:tav tm="0">
                                          <p:val>
                                            <p:strVal val="#ppt_x"/>
                                          </p:val>
                                        </p:tav>
                                        <p:tav tm="100000">
                                          <p:val>
                                            <p:strVal val="#ppt_x"/>
                                          </p:val>
                                        </p:tav>
                                      </p:tavLst>
                                    </p:anim>
                                    <p:anim calcmode="lin" valueType="num">
                                      <p:cBhvr>
                                        <p:cTn id="16" dur="400" fill="hold"/>
                                        <p:tgtEl>
                                          <p:spTgt spid="39"/>
                                        </p:tgtEl>
                                        <p:attrNameLst>
                                          <p:attrName>ppt_y</p:attrName>
                                        </p:attrNameLst>
                                      </p:cBhvr>
                                      <p:tavLst>
                                        <p:tav tm="0">
                                          <p:val>
                                            <p:strVal val="#ppt_y+.1"/>
                                          </p:val>
                                        </p:tav>
                                        <p:tav tm="100000">
                                          <p:val>
                                            <p:strVal val="#ppt_y"/>
                                          </p:val>
                                        </p:tav>
                                      </p:tavLst>
                                    </p:anim>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12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1700"/>
                            </p:stCondLst>
                            <p:childTnLst>
                              <p:par>
                                <p:cTn id="29" presetID="52" presetClass="entr" presetSubtype="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Scale>
                                      <p:cBhvr>
                                        <p:cTn id="31"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2" dur="1000" decel="50000" fill="hold">
                                          <p:stCondLst>
                                            <p:cond delay="0"/>
                                          </p:stCondLst>
                                        </p:cTn>
                                        <p:tgtEl>
                                          <p:spTgt spid="43"/>
                                        </p:tgtEl>
                                        <p:attrNameLst>
                                          <p:attrName>ppt_x,ppt_y</p:attrName>
                                        </p:attrNameLst>
                                      </p:cBhvr>
                                      <p:rCtr x="0" y="0"/>
                                    </p:animMotion>
                                    <p:animEffect transition="in" filter="fade">
                                      <p:cBhvr>
                                        <p:cTn id="33" dur="1000"/>
                                        <p:tgtEl>
                                          <p:spTgt spid="43"/>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3200"/>
                            </p:stCondLst>
                            <p:childTnLst>
                              <p:par>
                                <p:cTn id="39" presetID="10" presetClass="entr" presetSubtype="0" fill="hold" grpId="1"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utoUpdateAnimBg="0"/>
      <p:bldP spid="38" grpId="1" animBg="1"/>
      <p:bldP spid="39" grpId="0" animBg="1"/>
      <p:bldP spid="39" grpId="1" animBg="1"/>
      <p:bldP spid="40" grpId="0" animBg="1"/>
      <p:bldP spid="40" grpId="1" animBg="1"/>
      <p:bldP spid="41" grpId="0" animBg="1"/>
      <p:bldP spid="41" grpId="1" animBg="1"/>
      <p:bldP spid="42" grpId="0" animBg="1"/>
      <p:bldP spid="4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1509234" y="386886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49" y="354273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85" name="Oval 12"/>
          <p:cNvSpPr/>
          <p:nvPr/>
        </p:nvSpPr>
        <p:spPr>
          <a:xfrm>
            <a:off x="148772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86" name="Oval 13"/>
          <p:cNvSpPr/>
          <p:nvPr/>
        </p:nvSpPr>
        <p:spPr>
          <a:xfrm>
            <a:off x="1636514" y="1139113"/>
            <a:ext cx="882024"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87" name="Arc 14"/>
          <p:cNvSpPr/>
          <p:nvPr/>
        </p:nvSpPr>
        <p:spPr>
          <a:xfrm>
            <a:off x="1487725" y="990324"/>
            <a:ext cx="1179602" cy="117960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88" name="Oval 18"/>
          <p:cNvSpPr/>
          <p:nvPr/>
        </p:nvSpPr>
        <p:spPr>
          <a:xfrm>
            <a:off x="319320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89" name="Oval 19"/>
          <p:cNvSpPr/>
          <p:nvPr/>
        </p:nvSpPr>
        <p:spPr>
          <a:xfrm>
            <a:off x="3341994" y="1139113"/>
            <a:ext cx="882024"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990324"/>
            <a:ext cx="1179602" cy="117960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1" name="Oval 22"/>
          <p:cNvSpPr/>
          <p:nvPr/>
        </p:nvSpPr>
        <p:spPr>
          <a:xfrm>
            <a:off x="4874616"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92" name="Oval 23"/>
          <p:cNvSpPr/>
          <p:nvPr/>
        </p:nvSpPr>
        <p:spPr>
          <a:xfrm>
            <a:off x="5023406" y="1139113"/>
            <a:ext cx="882023"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6" y="990324"/>
            <a:ext cx="1179603" cy="117960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4" name="Oval 26"/>
          <p:cNvSpPr/>
          <p:nvPr/>
        </p:nvSpPr>
        <p:spPr>
          <a:xfrm>
            <a:off x="6533134"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95" name="Oval 27"/>
          <p:cNvSpPr/>
          <p:nvPr/>
        </p:nvSpPr>
        <p:spPr>
          <a:xfrm>
            <a:off x="6681924" y="1139113"/>
            <a:ext cx="882023"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990324"/>
            <a:ext cx="1179603" cy="117960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7" name="TextBox 96"/>
          <p:cNvSpPr txBox="1"/>
          <p:nvPr/>
        </p:nvSpPr>
        <p:spPr>
          <a:xfrm>
            <a:off x="1278492" y="2394115"/>
            <a:ext cx="1646205"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项目一</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2959903" y="2394115"/>
            <a:ext cx="1646205"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项目二</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4641315" y="2394115"/>
            <a:ext cx="1646206"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项目三</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6299832" y="2394115"/>
            <a:ext cx="1646206"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项目四</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74597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8"/>
          <p:cNvSpPr txBox="1"/>
          <p:nvPr/>
        </p:nvSpPr>
        <p:spPr>
          <a:xfrm>
            <a:off x="1543024" y="1658332"/>
            <a:ext cx="1470856"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2" name="文本框 19"/>
          <p:cNvSpPr txBox="1"/>
          <p:nvPr/>
        </p:nvSpPr>
        <p:spPr>
          <a:xfrm>
            <a:off x="1764419" y="2855425"/>
            <a:ext cx="1519421"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5860160" y="1235667"/>
            <a:ext cx="1681397"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6022136" y="2639457"/>
            <a:ext cx="1519421"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3494686" y="1315243"/>
            <a:ext cx="2084110" cy="2084110"/>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38" name="文本框 23"/>
            <p:cNvSpPr txBox="1"/>
            <p:nvPr/>
          </p:nvSpPr>
          <p:spPr>
            <a:xfrm>
              <a:off x="3505189" y="2198316"/>
              <a:ext cx="2172875" cy="1233709"/>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行业前景</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057962" y="1514861"/>
            <a:ext cx="704666" cy="704666"/>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078829" y="1305998"/>
            <a:ext cx="704666" cy="704666"/>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grpSp>
        <p:nvGrpSpPr>
          <p:cNvPr id="49" name="组合 48"/>
          <p:cNvGrpSpPr/>
          <p:nvPr/>
        </p:nvGrpSpPr>
        <p:grpSpPr>
          <a:xfrm>
            <a:off x="3276194" y="2812419"/>
            <a:ext cx="704666" cy="704666"/>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grpSp>
        <p:nvGrpSpPr>
          <p:cNvPr id="54" name="组合 53"/>
          <p:cNvGrpSpPr/>
          <p:nvPr/>
        </p:nvGrpSpPr>
        <p:grpSpPr>
          <a:xfrm>
            <a:off x="5306358" y="2542341"/>
            <a:ext cx="675698" cy="675698"/>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sp>
        <p:nvSpPr>
          <p:cNvPr id="61" name="矩形 47"/>
          <p:cNvSpPr>
            <a:spLocks noChangeArrowheads="1"/>
          </p:cNvSpPr>
          <p:nvPr/>
        </p:nvSpPr>
        <p:spPr bwMode="auto">
          <a:xfrm>
            <a:off x="1764419" y="4005515"/>
            <a:ext cx="5993105" cy="11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35139997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4*#ppt_w"/>
                                          </p:val>
                                        </p:tav>
                                        <p:tav tm="100000">
                                          <p:val>
                                            <p:strVal val="#ppt_w"/>
                                          </p:val>
                                        </p:tav>
                                      </p:tavLst>
                                    </p:anim>
                                    <p:anim calcmode="lin" valueType="num">
                                      <p:cBhvr>
                                        <p:cTn id="8" dur="500" fill="hold"/>
                                        <p:tgtEl>
                                          <p:spTgt spid="3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400" fill="hold"/>
                                        <p:tgtEl>
                                          <p:spTgt spid="39"/>
                                        </p:tgtEl>
                                        <p:attrNameLst>
                                          <p:attrName>ppt_w</p:attrName>
                                        </p:attrNameLst>
                                      </p:cBhvr>
                                      <p:tavLst>
                                        <p:tav tm="0">
                                          <p:val>
                                            <p:fltVal val="0"/>
                                          </p:val>
                                        </p:tav>
                                        <p:tav tm="100000">
                                          <p:val>
                                            <p:strVal val="#ppt_w"/>
                                          </p:val>
                                        </p:tav>
                                      </p:tavLst>
                                    </p:anim>
                                    <p:anim calcmode="lin" valueType="num">
                                      <p:cBhvr>
                                        <p:cTn id="13" dur="400" fill="hold"/>
                                        <p:tgtEl>
                                          <p:spTgt spid="39"/>
                                        </p:tgtEl>
                                        <p:attrNameLst>
                                          <p:attrName>ppt_h</p:attrName>
                                        </p:attrNameLst>
                                      </p:cBhvr>
                                      <p:tavLst>
                                        <p:tav tm="0">
                                          <p:val>
                                            <p:fltVal val="0"/>
                                          </p:val>
                                        </p:tav>
                                        <p:tav tm="100000">
                                          <p:val>
                                            <p:strVal val="#ppt_h"/>
                                          </p:val>
                                        </p:tav>
                                      </p:tavLst>
                                    </p:anim>
                                    <p:animEffect transition="in" filter="fade">
                                      <p:cBhvr>
                                        <p:cTn id="14" dur="400"/>
                                        <p:tgtEl>
                                          <p:spTgt spid="3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400" fill="hold"/>
                                        <p:tgtEl>
                                          <p:spTgt spid="49"/>
                                        </p:tgtEl>
                                        <p:attrNameLst>
                                          <p:attrName>ppt_w</p:attrName>
                                        </p:attrNameLst>
                                      </p:cBhvr>
                                      <p:tavLst>
                                        <p:tav tm="0">
                                          <p:val>
                                            <p:fltVal val="0"/>
                                          </p:val>
                                        </p:tav>
                                        <p:tav tm="100000">
                                          <p:val>
                                            <p:strVal val="#ppt_w"/>
                                          </p:val>
                                        </p:tav>
                                      </p:tavLst>
                                    </p:anim>
                                    <p:anim calcmode="lin" valueType="num">
                                      <p:cBhvr>
                                        <p:cTn id="22" dur="400" fill="hold"/>
                                        <p:tgtEl>
                                          <p:spTgt spid="49"/>
                                        </p:tgtEl>
                                        <p:attrNameLst>
                                          <p:attrName>ppt_h</p:attrName>
                                        </p:attrNameLst>
                                      </p:cBhvr>
                                      <p:tavLst>
                                        <p:tav tm="0">
                                          <p:val>
                                            <p:fltVal val="0"/>
                                          </p:val>
                                        </p:tav>
                                        <p:tav tm="100000">
                                          <p:val>
                                            <p:strVal val="#ppt_h"/>
                                          </p:val>
                                        </p:tav>
                                      </p:tavLst>
                                    </p:anim>
                                    <p:animEffect transition="in" filter="fade">
                                      <p:cBhvr>
                                        <p:cTn id="23" dur="400"/>
                                        <p:tgtEl>
                                          <p:spTgt spid="4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400" fill="hold"/>
                                        <p:tgtEl>
                                          <p:spTgt spid="54"/>
                                        </p:tgtEl>
                                        <p:attrNameLst>
                                          <p:attrName>ppt_w</p:attrName>
                                        </p:attrNameLst>
                                      </p:cBhvr>
                                      <p:tavLst>
                                        <p:tav tm="0">
                                          <p:val>
                                            <p:fltVal val="0"/>
                                          </p:val>
                                        </p:tav>
                                        <p:tav tm="100000">
                                          <p:val>
                                            <p:strVal val="#ppt_w"/>
                                          </p:val>
                                        </p:tav>
                                      </p:tavLst>
                                    </p:anim>
                                    <p:anim calcmode="lin" valueType="num">
                                      <p:cBhvr>
                                        <p:cTn id="31" dur="400" fill="hold"/>
                                        <p:tgtEl>
                                          <p:spTgt spid="54"/>
                                        </p:tgtEl>
                                        <p:attrNameLst>
                                          <p:attrName>ppt_h</p:attrName>
                                        </p:attrNameLst>
                                      </p:cBhvr>
                                      <p:tavLst>
                                        <p:tav tm="0">
                                          <p:val>
                                            <p:fltVal val="0"/>
                                          </p:val>
                                        </p:tav>
                                        <p:tav tm="100000">
                                          <p:val>
                                            <p:strVal val="#ppt_h"/>
                                          </p:val>
                                        </p:tav>
                                      </p:tavLst>
                                    </p:anim>
                                    <p:animEffect transition="in" filter="fade">
                                      <p:cBhvr>
                                        <p:cTn id="32" dur="400"/>
                                        <p:tgtEl>
                                          <p:spTgt spid="5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400" fill="hold"/>
                                        <p:tgtEl>
                                          <p:spTgt spid="44"/>
                                        </p:tgtEl>
                                        <p:attrNameLst>
                                          <p:attrName>ppt_w</p:attrName>
                                        </p:attrNameLst>
                                      </p:cBhvr>
                                      <p:tavLst>
                                        <p:tav tm="0">
                                          <p:val>
                                            <p:fltVal val="0"/>
                                          </p:val>
                                        </p:tav>
                                        <p:tav tm="100000">
                                          <p:val>
                                            <p:strVal val="#ppt_w"/>
                                          </p:val>
                                        </p:tav>
                                      </p:tavLst>
                                    </p:anim>
                                    <p:anim calcmode="lin" valueType="num">
                                      <p:cBhvr>
                                        <p:cTn id="40" dur="400" fill="hold"/>
                                        <p:tgtEl>
                                          <p:spTgt spid="44"/>
                                        </p:tgtEl>
                                        <p:attrNameLst>
                                          <p:attrName>ppt_h</p:attrName>
                                        </p:attrNameLst>
                                      </p:cBhvr>
                                      <p:tavLst>
                                        <p:tav tm="0">
                                          <p:val>
                                            <p:fltVal val="0"/>
                                          </p:val>
                                        </p:tav>
                                        <p:tav tm="100000">
                                          <p:val>
                                            <p:strVal val="#ppt_h"/>
                                          </p:val>
                                        </p:tav>
                                      </p:tavLst>
                                    </p:anim>
                                    <p:animEffect transition="in" filter="fade">
                                      <p:cBhvr>
                                        <p:cTn id="41" dur="400"/>
                                        <p:tgtEl>
                                          <p:spTgt spid="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randombar(horizontal)">
                                      <p:cBhvr>
                                        <p:cTn id="48"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740154" y="1328760"/>
            <a:ext cx="2157841" cy="295466"/>
            <a:chOff x="3249264" y="1751685"/>
            <a:chExt cx="2994025" cy="394057"/>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94057"/>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2736409" y="1636980"/>
            <a:ext cx="2157841" cy="295466"/>
            <a:chOff x="3249264" y="2162753"/>
            <a:chExt cx="2994025" cy="394058"/>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3"/>
              <a:ext cx="673754" cy="394058"/>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2736408" y="2964272"/>
            <a:ext cx="2170479" cy="295466"/>
            <a:chOff x="3244272" y="3932941"/>
            <a:chExt cx="3011560" cy="394056"/>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1"/>
              <a:ext cx="907693" cy="394056"/>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2736412" y="3258226"/>
            <a:ext cx="2168304" cy="295466"/>
            <a:chOff x="3244272" y="4324968"/>
            <a:chExt cx="3008542" cy="394054"/>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94054"/>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266538" y="1100813"/>
            <a:ext cx="1618420" cy="1646571"/>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274092" y="2760905"/>
            <a:ext cx="1618420" cy="1646571"/>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761" y="1027584"/>
            <a:ext cx="907890" cy="300058"/>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2797941" y="1913908"/>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68" name="矩形 67"/>
          <p:cNvSpPr/>
          <p:nvPr/>
        </p:nvSpPr>
        <p:spPr>
          <a:xfrm>
            <a:off x="2809761" y="2681190"/>
            <a:ext cx="907890" cy="300058"/>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2797941" y="3555694"/>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70" name="矩形 69"/>
          <p:cNvSpPr/>
          <p:nvPr/>
        </p:nvSpPr>
        <p:spPr>
          <a:xfrm>
            <a:off x="5315933" y="1042603"/>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5597848" y="973592"/>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72" name="矩形 47"/>
          <p:cNvSpPr>
            <a:spLocks noChangeArrowheads="1"/>
          </p:cNvSpPr>
          <p:nvPr/>
        </p:nvSpPr>
        <p:spPr bwMode="auto">
          <a:xfrm>
            <a:off x="5597847" y="124723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73" name="直接连接符 72"/>
          <p:cNvCxnSpPr/>
          <p:nvPr/>
        </p:nvCxnSpPr>
        <p:spPr>
          <a:xfrm>
            <a:off x="5396921" y="1204578"/>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933" y="1945447"/>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5597848" y="1862789"/>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76" name="矩形 47"/>
          <p:cNvSpPr>
            <a:spLocks noChangeArrowheads="1"/>
          </p:cNvSpPr>
          <p:nvPr/>
        </p:nvSpPr>
        <p:spPr bwMode="auto">
          <a:xfrm>
            <a:off x="5597847" y="2136427"/>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77" name="直接连接符 76"/>
          <p:cNvCxnSpPr/>
          <p:nvPr/>
        </p:nvCxnSpPr>
        <p:spPr>
          <a:xfrm>
            <a:off x="5396921" y="2107423"/>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933" y="2848291"/>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5597848" y="2780652"/>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84" name="矩形 83"/>
          <p:cNvSpPr>
            <a:spLocks noChangeArrowheads="1"/>
          </p:cNvSpPr>
          <p:nvPr/>
        </p:nvSpPr>
        <p:spPr bwMode="auto">
          <a:xfrm>
            <a:off x="5597847" y="3054290"/>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85" name="直接连接符 84"/>
          <p:cNvCxnSpPr/>
          <p:nvPr/>
        </p:nvCxnSpPr>
        <p:spPr>
          <a:xfrm>
            <a:off x="5396921" y="2986312"/>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933" y="3681112"/>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5597848" y="3590531"/>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88" name="矩形 87"/>
          <p:cNvSpPr>
            <a:spLocks noChangeArrowheads="1"/>
          </p:cNvSpPr>
          <p:nvPr/>
        </p:nvSpPr>
        <p:spPr bwMode="auto">
          <a:xfrm>
            <a:off x="5597847" y="386416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72091836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9"/>
          <p:cNvSpPr>
            <a:spLocks/>
          </p:cNvSpPr>
          <p:nvPr/>
        </p:nvSpPr>
        <p:spPr bwMode="auto">
          <a:xfrm rot="13500000">
            <a:off x="1320734" y="1826751"/>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31" name="Freeform 9"/>
          <p:cNvSpPr>
            <a:spLocks/>
          </p:cNvSpPr>
          <p:nvPr/>
        </p:nvSpPr>
        <p:spPr bwMode="auto">
          <a:xfrm rot="13500000">
            <a:off x="3072679" y="1822724"/>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32" name="Freeform 9"/>
          <p:cNvSpPr>
            <a:spLocks/>
          </p:cNvSpPr>
          <p:nvPr/>
        </p:nvSpPr>
        <p:spPr bwMode="auto">
          <a:xfrm rot="2700000">
            <a:off x="2194253" y="960352"/>
            <a:ext cx="1604538" cy="1604538"/>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grpSp>
        <p:nvGrpSpPr>
          <p:cNvPr id="33" name="Group 10"/>
          <p:cNvGrpSpPr/>
          <p:nvPr/>
        </p:nvGrpSpPr>
        <p:grpSpPr>
          <a:xfrm>
            <a:off x="1486853" y="1963003"/>
            <a:ext cx="449289" cy="369195"/>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rgbClr val="C00000"/>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7836195" y="3536805"/>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01</a:t>
              </a:r>
            </a:p>
          </p:txBody>
        </p:sp>
      </p:grpSp>
      <p:grpSp>
        <p:nvGrpSpPr>
          <p:cNvPr id="36" name="Group 13"/>
          <p:cNvGrpSpPr/>
          <p:nvPr/>
        </p:nvGrpSpPr>
        <p:grpSpPr>
          <a:xfrm>
            <a:off x="2768580" y="831466"/>
            <a:ext cx="449289" cy="369195"/>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chemeClr val="accent5">
                    <a:lumMod val="75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9545610" y="2019602"/>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02</a:t>
              </a:r>
            </a:p>
          </p:txBody>
        </p:sp>
      </p:grpSp>
      <p:grpSp>
        <p:nvGrpSpPr>
          <p:cNvPr id="39" name="Group 16"/>
          <p:cNvGrpSpPr/>
          <p:nvPr/>
        </p:nvGrpSpPr>
        <p:grpSpPr>
          <a:xfrm>
            <a:off x="4082838" y="1970928"/>
            <a:ext cx="449289" cy="369195"/>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0716797" y="5178591"/>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03</a:t>
              </a:r>
            </a:p>
          </p:txBody>
        </p:sp>
      </p:grpSp>
      <p:sp>
        <p:nvSpPr>
          <p:cNvPr id="44" name="Freeform 19"/>
          <p:cNvSpPr>
            <a:spLocks noEditPoints="1"/>
          </p:cNvSpPr>
          <p:nvPr/>
        </p:nvSpPr>
        <p:spPr bwMode="auto">
          <a:xfrm>
            <a:off x="2821280" y="1571688"/>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solidFill>
                <a:srgbClr val="55735B"/>
              </a:solidFill>
              <a:latin typeface="微软雅黑" panose="020B0503020204020204" pitchFamily="34" charset="-122"/>
              <a:ea typeface="微软雅黑" panose="020B0503020204020204" pitchFamily="34" charset="-122"/>
            </a:endParaRPr>
          </a:p>
        </p:txBody>
      </p:sp>
      <p:sp>
        <p:nvSpPr>
          <p:cNvPr id="45" name="Freeform 23"/>
          <p:cNvSpPr>
            <a:spLocks noEditPoints="1"/>
          </p:cNvSpPr>
          <p:nvPr/>
        </p:nvSpPr>
        <p:spPr bwMode="auto">
          <a:xfrm>
            <a:off x="1952578" y="2553319"/>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grpSp>
        <p:nvGrpSpPr>
          <p:cNvPr id="46" name="Group 24"/>
          <p:cNvGrpSpPr/>
          <p:nvPr/>
        </p:nvGrpSpPr>
        <p:grpSpPr>
          <a:xfrm>
            <a:off x="3702128" y="2511882"/>
            <a:ext cx="338517" cy="332070"/>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1" name="椭圆 50"/>
          <p:cNvSpPr/>
          <p:nvPr/>
        </p:nvSpPr>
        <p:spPr>
          <a:xfrm>
            <a:off x="5074379" y="1433049"/>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sp>
        <p:nvSpPr>
          <p:cNvPr id="52" name="椭圆 51"/>
          <p:cNvSpPr/>
          <p:nvPr/>
        </p:nvSpPr>
        <p:spPr>
          <a:xfrm>
            <a:off x="5074380" y="1972968"/>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sp>
        <p:nvSpPr>
          <p:cNvPr id="53" name="椭圆 52"/>
          <p:cNvSpPr/>
          <p:nvPr/>
        </p:nvSpPr>
        <p:spPr>
          <a:xfrm>
            <a:off x="5074380" y="2525484"/>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sp>
        <p:nvSpPr>
          <p:cNvPr id="54" name="标题 11"/>
          <p:cNvSpPr txBox="1">
            <a:spLocks/>
          </p:cNvSpPr>
          <p:nvPr/>
        </p:nvSpPr>
        <p:spPr>
          <a:xfrm>
            <a:off x="5506734" y="148415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5506735" y="202407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标题 11"/>
          <p:cNvSpPr txBox="1">
            <a:spLocks/>
          </p:cNvSpPr>
          <p:nvPr/>
        </p:nvSpPr>
        <p:spPr>
          <a:xfrm>
            <a:off x="5506735" y="257659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1575447" y="4030838"/>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3891766" y="3704710"/>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49286422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548452" y="2463767"/>
            <a:ext cx="1863481" cy="1863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21" name="椭圆 20"/>
          <p:cNvSpPr/>
          <p:nvPr/>
        </p:nvSpPr>
        <p:spPr>
          <a:xfrm>
            <a:off x="3762121" y="1059976"/>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cxnSp>
        <p:nvCxnSpPr>
          <p:cNvPr id="22" name="直接连接符 21"/>
          <p:cNvCxnSpPr/>
          <p:nvPr/>
        </p:nvCxnSpPr>
        <p:spPr>
          <a:xfrm>
            <a:off x="4194862" y="128854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27741" y="324044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a:solidFill>
                  <a:schemeClr val="bg1"/>
                </a:solidFill>
              </a:rPr>
              <a:t>市场推广方案</a:t>
            </a:r>
            <a:endParaRPr lang="en-US" altLang="zh-CN" sz="1800" b="1" dirty="0">
              <a:solidFill>
                <a:schemeClr val="bg1"/>
              </a:solidFill>
            </a:endParaRPr>
          </a:p>
        </p:txBody>
      </p:sp>
      <p:sp>
        <p:nvSpPr>
          <p:cNvPr id="24" name="椭圆 23"/>
          <p:cNvSpPr/>
          <p:nvPr/>
        </p:nvSpPr>
        <p:spPr>
          <a:xfrm>
            <a:off x="1548452" y="951992"/>
            <a:ext cx="1863481" cy="1863481"/>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5" name="KSO_Shape"/>
          <p:cNvSpPr>
            <a:spLocks/>
          </p:cNvSpPr>
          <p:nvPr/>
        </p:nvSpPr>
        <p:spPr bwMode="auto">
          <a:xfrm>
            <a:off x="1851912" y="14830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rgbClr val="FFFFFF"/>
              </a:solidFill>
              <a:ea typeface="宋体" panose="02010600030101010101" pitchFamily="2" charset="-122"/>
            </a:endParaRPr>
          </a:p>
        </p:txBody>
      </p:sp>
      <p:sp>
        <p:nvSpPr>
          <p:cNvPr id="26" name="标题 11"/>
          <p:cNvSpPr txBox="1">
            <a:spLocks/>
          </p:cNvSpPr>
          <p:nvPr/>
        </p:nvSpPr>
        <p:spPr>
          <a:xfrm>
            <a:off x="4966816" y="112314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3762122" y="1599896"/>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cxnSp>
        <p:nvCxnSpPr>
          <p:cNvPr id="28" name="直接连接符 27"/>
          <p:cNvCxnSpPr/>
          <p:nvPr/>
        </p:nvCxnSpPr>
        <p:spPr>
          <a:xfrm>
            <a:off x="4194863" y="182846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4966817" y="166306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3762122" y="2152412"/>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cxnSp>
        <p:nvCxnSpPr>
          <p:cNvPr id="41" name="直接连接符 40"/>
          <p:cNvCxnSpPr/>
          <p:nvPr/>
        </p:nvCxnSpPr>
        <p:spPr>
          <a:xfrm>
            <a:off x="4194863" y="2380976"/>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4966817" y="221557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3762122" y="2692331"/>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4</a:t>
            </a:r>
            <a:endParaRPr lang="zh-CN" altLang="en-US" sz="1012" dirty="0">
              <a:latin typeface="Impact MT Std" pitchFamily="34" charset="0"/>
              <a:ea typeface="微软雅黑" pitchFamily="34" charset="-122"/>
            </a:endParaRPr>
          </a:p>
        </p:txBody>
      </p:sp>
      <p:cxnSp>
        <p:nvCxnSpPr>
          <p:cNvPr id="46" name="直接连接符 45"/>
          <p:cNvCxnSpPr/>
          <p:nvPr/>
        </p:nvCxnSpPr>
        <p:spPr>
          <a:xfrm>
            <a:off x="4194863" y="2920895"/>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4966818" y="275549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椭圆 47"/>
          <p:cNvSpPr/>
          <p:nvPr/>
        </p:nvSpPr>
        <p:spPr>
          <a:xfrm>
            <a:off x="3762122" y="3232250"/>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5</a:t>
            </a:r>
            <a:endParaRPr lang="zh-CN" altLang="en-US" sz="1012" dirty="0">
              <a:latin typeface="Impact MT Std" pitchFamily="34" charset="0"/>
              <a:ea typeface="微软雅黑" pitchFamily="34" charset="-122"/>
            </a:endParaRPr>
          </a:p>
        </p:txBody>
      </p:sp>
      <p:cxnSp>
        <p:nvCxnSpPr>
          <p:cNvPr id="49" name="直接连接符 48"/>
          <p:cNvCxnSpPr/>
          <p:nvPr/>
        </p:nvCxnSpPr>
        <p:spPr>
          <a:xfrm>
            <a:off x="4194863" y="346081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4966817" y="329541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3762122" y="3772170"/>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6</a:t>
            </a:r>
            <a:endParaRPr lang="zh-CN" altLang="en-US" sz="1012" dirty="0">
              <a:latin typeface="Impact MT Std" pitchFamily="34" charset="0"/>
              <a:ea typeface="微软雅黑" pitchFamily="34" charset="-122"/>
            </a:endParaRPr>
          </a:p>
        </p:txBody>
      </p:sp>
      <p:cxnSp>
        <p:nvCxnSpPr>
          <p:cNvPr id="52" name="直接连接符 51"/>
          <p:cNvCxnSpPr/>
          <p:nvPr/>
        </p:nvCxnSpPr>
        <p:spPr>
          <a:xfrm>
            <a:off x="4194863" y="400073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4966818" y="3835336"/>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109947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3778109"/>
            <a:ext cx="9143244" cy="1365391"/>
          </a:xfrm>
          <a:prstGeom prst="rect">
            <a:avLst/>
          </a:prstGeom>
        </p:spPr>
      </p:pic>
      <p:sp>
        <p:nvSpPr>
          <p:cNvPr id="38" name="Rectangle 5"/>
          <p:cNvSpPr>
            <a:spLocks noChangeArrowheads="1"/>
          </p:cNvSpPr>
          <p:nvPr/>
        </p:nvSpPr>
        <p:spPr bwMode="auto">
          <a:xfrm>
            <a:off x="2647455" y="1178841"/>
            <a:ext cx="747810" cy="897523"/>
          </a:xfrm>
          <a:prstGeom prst="roundRect">
            <a:avLst/>
          </a:pr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sp>
        <p:nvSpPr>
          <p:cNvPr id="39" name="Freeform 6"/>
          <p:cNvSpPr>
            <a:spLocks/>
          </p:cNvSpPr>
          <p:nvPr/>
        </p:nvSpPr>
        <p:spPr bwMode="auto">
          <a:xfrm>
            <a:off x="2752244" y="1259288"/>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40" name="Freeform 7"/>
          <p:cNvSpPr>
            <a:spLocks noEditPoints="1"/>
          </p:cNvSpPr>
          <p:nvPr/>
        </p:nvSpPr>
        <p:spPr bwMode="auto">
          <a:xfrm>
            <a:off x="3464330" y="1794251"/>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1" name="Freeform 8"/>
          <p:cNvSpPr>
            <a:spLocks noEditPoints="1"/>
          </p:cNvSpPr>
          <p:nvPr/>
        </p:nvSpPr>
        <p:spPr bwMode="auto">
          <a:xfrm>
            <a:off x="3528632" y="1244310"/>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FFC000"/>
          </a:solidFill>
          <a:ln>
            <a:noFill/>
          </a:ln>
          <a:extLst/>
        </p:spPr>
        <p:txBody>
          <a:bodyPr lIns="68571" tIns="34285" rIns="68571" bIns="34285"/>
          <a:lstStyle/>
          <a:p>
            <a:endParaRPr lang="zh-CN" altLang="en-US" kern="0">
              <a:solidFill>
                <a:sysClr val="windowText" lastClr="000000"/>
              </a:solidFill>
              <a:cs typeface="+mn-ea"/>
              <a:sym typeface="+mn-lt"/>
            </a:endParaRPr>
          </a:p>
        </p:txBody>
      </p:sp>
      <p:sp>
        <p:nvSpPr>
          <p:cNvPr id="42" name="Freeform 10"/>
          <p:cNvSpPr>
            <a:spLocks/>
          </p:cNvSpPr>
          <p:nvPr/>
        </p:nvSpPr>
        <p:spPr bwMode="auto">
          <a:xfrm>
            <a:off x="2647455" y="242446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43" name="组合 58"/>
          <p:cNvGrpSpPr>
            <a:grpSpLocks/>
          </p:cNvGrpSpPr>
          <p:nvPr/>
        </p:nvGrpSpPr>
        <p:grpSpPr bwMode="auto">
          <a:xfrm>
            <a:off x="2724854" y="2466125"/>
            <a:ext cx="377478" cy="415498"/>
            <a:chOff x="0" y="0"/>
            <a:chExt cx="588963" cy="648258"/>
          </a:xfrm>
        </p:grpSpPr>
        <p:sp>
          <p:nvSpPr>
            <p:cNvPr id="44"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rgbClr val="C00000"/>
                </a:solidFill>
                <a:cs typeface="+mn-ea"/>
                <a:sym typeface="+mn-lt"/>
              </a:endParaRPr>
            </a:p>
          </p:txBody>
        </p:sp>
        <p:sp>
          <p:nvSpPr>
            <p:cNvPr id="45" name="TextBox 60"/>
            <p:cNvSpPr txBox="1">
              <a:spLocks noChangeArrowheads="1"/>
            </p:cNvSpPr>
            <p:nvPr/>
          </p:nvSpPr>
          <p:spPr bwMode="auto">
            <a:xfrm>
              <a:off x="59482" y="0"/>
              <a:ext cx="520730"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dirty="0" smtClean="0">
                  <a:solidFill>
                    <a:srgbClr val="C00000"/>
                  </a:solidFill>
                  <a:latin typeface="+mn-lt"/>
                  <a:ea typeface="+mn-ea"/>
                  <a:cs typeface="+mn-ea"/>
                  <a:sym typeface="+mn-lt"/>
                </a:rPr>
                <a:t>4</a:t>
              </a:r>
              <a:endParaRPr lang="zh-CN" altLang="en-US" sz="2100" b="1" kern="0" dirty="0">
                <a:solidFill>
                  <a:srgbClr val="C00000"/>
                </a:solidFill>
                <a:latin typeface="+mn-lt"/>
                <a:ea typeface="+mn-ea"/>
                <a:cs typeface="+mn-ea"/>
                <a:sym typeface="+mn-lt"/>
              </a:endParaRPr>
            </a:p>
          </p:txBody>
        </p:sp>
      </p:grpSp>
      <p:sp>
        <p:nvSpPr>
          <p:cNvPr id="46" name="TextBox 91"/>
          <p:cNvSpPr txBox="1">
            <a:spLocks noChangeArrowheads="1"/>
          </p:cNvSpPr>
          <p:nvPr/>
        </p:nvSpPr>
        <p:spPr bwMode="auto">
          <a:xfrm>
            <a:off x="3133966" y="240902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kern="0" dirty="0">
                <a:solidFill>
                  <a:srgbClr val="FFFFFF"/>
                </a:solidFill>
                <a:latin typeface="+mn-lt"/>
                <a:ea typeface="+mn-ea"/>
                <a:cs typeface="+mn-ea"/>
                <a:sym typeface="+mn-lt"/>
              </a:rPr>
              <a:t>单击此处添加标题</a:t>
            </a:r>
          </a:p>
        </p:txBody>
      </p:sp>
    </p:spTree>
    <p:extLst>
      <p:ext uri="{BB962C8B-B14F-4D97-AF65-F5344CB8AC3E}">
        <p14:creationId xmlns:p14="http://schemas.microsoft.com/office/powerpoint/2010/main" val="90025682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00" fill="hold"/>
                                        <p:tgtEl>
                                          <p:spTgt spid="38"/>
                                        </p:tgtEl>
                                        <p:attrNameLst>
                                          <p:attrName>ppt_w</p:attrName>
                                        </p:attrNameLst>
                                      </p:cBhvr>
                                      <p:tavLst>
                                        <p:tav tm="0">
                                          <p:val>
                                            <p:fltVal val="0"/>
                                          </p:val>
                                        </p:tav>
                                        <p:tav tm="100000">
                                          <p:val>
                                            <p:strVal val="#ppt_w"/>
                                          </p:val>
                                        </p:tav>
                                      </p:tavLst>
                                    </p:anim>
                                    <p:anim calcmode="lin" valueType="num">
                                      <p:cBhvr>
                                        <p:cTn id="8" dur="300" fill="hold"/>
                                        <p:tgtEl>
                                          <p:spTgt spid="38"/>
                                        </p:tgtEl>
                                        <p:attrNameLst>
                                          <p:attrName>ppt_h</p:attrName>
                                        </p:attrNameLst>
                                      </p:cBhvr>
                                      <p:tavLst>
                                        <p:tav tm="0">
                                          <p:val>
                                            <p:fltVal val="0"/>
                                          </p:val>
                                        </p:tav>
                                        <p:tav tm="100000">
                                          <p:val>
                                            <p:strVal val="#ppt_h"/>
                                          </p:val>
                                        </p:tav>
                                      </p:tavLst>
                                    </p:anim>
                                    <p:anim calcmode="lin" valueType="num">
                                      <p:cBhvr>
                                        <p:cTn id="9" dur="300" fill="hold"/>
                                        <p:tgtEl>
                                          <p:spTgt spid="38"/>
                                        </p:tgtEl>
                                        <p:attrNameLst>
                                          <p:attrName>style.rotation</p:attrName>
                                        </p:attrNameLst>
                                      </p:cBhvr>
                                      <p:tavLst>
                                        <p:tav tm="0">
                                          <p:val>
                                            <p:fltVal val="90"/>
                                          </p:val>
                                        </p:tav>
                                        <p:tav tm="100000">
                                          <p:val>
                                            <p:fltVal val="0"/>
                                          </p:val>
                                        </p:tav>
                                      </p:tavLst>
                                    </p:anim>
                                    <p:animEffect transition="in" filter="fade">
                                      <p:cBhvr>
                                        <p:cTn id="10" dur="300"/>
                                        <p:tgtEl>
                                          <p:spTgt spid="38"/>
                                        </p:tgtEl>
                                      </p:cBhvr>
                                    </p:animEffect>
                                  </p:childTnLst>
                                </p:cTn>
                              </p:par>
                            </p:childTnLst>
                          </p:cTn>
                        </p:par>
                        <p:par>
                          <p:cTn id="11" fill="hold">
                            <p:stCondLst>
                              <p:cond delay="300"/>
                            </p:stCondLst>
                            <p:childTnLst>
                              <p:par>
                                <p:cTn id="12" presetID="42" presetClass="entr" presetSubtype="0"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400"/>
                                        <p:tgtEl>
                                          <p:spTgt spid="39"/>
                                        </p:tgtEl>
                                      </p:cBhvr>
                                    </p:animEffect>
                                    <p:anim calcmode="lin" valueType="num">
                                      <p:cBhvr>
                                        <p:cTn id="15" dur="400" fill="hold"/>
                                        <p:tgtEl>
                                          <p:spTgt spid="39"/>
                                        </p:tgtEl>
                                        <p:attrNameLst>
                                          <p:attrName>ppt_x</p:attrName>
                                        </p:attrNameLst>
                                      </p:cBhvr>
                                      <p:tavLst>
                                        <p:tav tm="0">
                                          <p:val>
                                            <p:strVal val="#ppt_x"/>
                                          </p:val>
                                        </p:tav>
                                        <p:tav tm="100000">
                                          <p:val>
                                            <p:strVal val="#ppt_x"/>
                                          </p:val>
                                        </p:tav>
                                      </p:tavLst>
                                    </p:anim>
                                    <p:anim calcmode="lin" valueType="num">
                                      <p:cBhvr>
                                        <p:cTn id="16" dur="400" fill="hold"/>
                                        <p:tgtEl>
                                          <p:spTgt spid="39"/>
                                        </p:tgtEl>
                                        <p:attrNameLst>
                                          <p:attrName>ppt_y</p:attrName>
                                        </p:attrNameLst>
                                      </p:cBhvr>
                                      <p:tavLst>
                                        <p:tav tm="0">
                                          <p:val>
                                            <p:strVal val="#ppt_y+.1"/>
                                          </p:val>
                                        </p:tav>
                                        <p:tav tm="100000">
                                          <p:val>
                                            <p:strVal val="#ppt_y"/>
                                          </p:val>
                                        </p:tav>
                                      </p:tavLst>
                                    </p:anim>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12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1700"/>
                            </p:stCondLst>
                            <p:childTnLst>
                              <p:par>
                                <p:cTn id="29" presetID="52" presetClass="entr" presetSubtype="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Scale>
                                      <p:cBhvr>
                                        <p:cTn id="31"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2" dur="1000" decel="50000" fill="hold">
                                          <p:stCondLst>
                                            <p:cond delay="0"/>
                                          </p:stCondLst>
                                        </p:cTn>
                                        <p:tgtEl>
                                          <p:spTgt spid="43"/>
                                        </p:tgtEl>
                                        <p:attrNameLst>
                                          <p:attrName>ppt_x,ppt_y</p:attrName>
                                        </p:attrNameLst>
                                      </p:cBhvr>
                                      <p:rCtr x="0" y="0"/>
                                    </p:animMotion>
                                    <p:animEffect transition="in" filter="fade">
                                      <p:cBhvr>
                                        <p:cTn id="33" dur="1000"/>
                                        <p:tgtEl>
                                          <p:spTgt spid="43"/>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3200"/>
                            </p:stCondLst>
                            <p:childTnLst>
                              <p:par>
                                <p:cTn id="39" presetID="10" presetClass="entr" presetSubtype="0" fill="hold" grpId="1"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utoUpdateAnimBg="0"/>
      <p:bldP spid="38" grpId="1" animBg="1"/>
      <p:bldP spid="39" grpId="0" animBg="1"/>
      <p:bldP spid="39" grpId="1" animBg="1"/>
      <p:bldP spid="40" grpId="0" animBg="1"/>
      <p:bldP spid="40" grpId="1" animBg="1"/>
      <p:bldP spid="41" grpId="0" animBg="1"/>
      <p:bldP spid="41" grpId="1" animBg="1"/>
      <p:bldP spid="42" grpId="0" animBg="1"/>
      <p:bldP spid="46" grpId="0" autoUpdateAnimBg="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4328</Words>
  <Application>Microsoft Office PowerPoint</Application>
  <PresentationFormat>全屏显示(16:9)</PresentationFormat>
  <Paragraphs>360</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颁奖晚会</dc:title>
  <dc:creator>第一PPT</dc:creator>
  <cp:keywords>www.1ppt.com</cp:keywords>
  <cp:lastModifiedBy>Windows User</cp:lastModifiedBy>
  <cp:revision>13</cp:revision>
  <dcterms:created xsi:type="dcterms:W3CDTF">2016-12-25T02:27:54Z</dcterms:created>
  <dcterms:modified xsi:type="dcterms:W3CDTF">2019-01-07T13:19:59Z</dcterms:modified>
</cp:coreProperties>
</file>