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8"/>
  </p:notesMasterIdLst>
  <p:handoutMasterIdLst>
    <p:handoutMasterId r:id="rId29"/>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359" r:id="rId27"/>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75" d="100"/>
          <a:sy n="75" d="100"/>
        </p:scale>
        <p:origin x="-276" y="-1098"/>
      </p:cViewPr>
      <p:guideLst>
        <p:guide orient="horz" pos="2160"/>
        <p:guide pos="2880"/>
      </p:guideLst>
    </p:cSldViewPr>
  </p:slideViewPr>
  <p:notesTextViewPr>
    <p:cViewPr>
      <p:scale>
        <a:sx n="100" d="100"/>
        <a:sy n="100" d="100"/>
      </p:scale>
      <p:origin x="0" y="0"/>
    </p:cViewPr>
  </p:notesTextViewPr>
  <p:sorterViewPr>
    <p:cViewPr>
      <p:scale>
        <a:sx n="121" d="100"/>
        <a:sy n="121"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2019/1/7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2019/1/7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2019/1/7</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2019/1/7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3.png"/><Relationship Id="rId1" Type="http://schemas.openxmlformats.org/officeDocument/2006/relationships/slideLayout" Target="../slideLayouts/slideLayout2.xml"/><Relationship Id="rId5" Type="http://schemas.microsoft.com/office/2007/relationships/hdphoto" Target="../media/hdphoto4.wdp"/><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8.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7.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 name="矩形 236"/>
          <p:cNvSpPr/>
          <p:nvPr/>
        </p:nvSpPr>
        <p:spPr>
          <a:xfrm>
            <a:off x="3299902" y="3903596"/>
            <a:ext cx="5254321" cy="687298"/>
          </a:xfrm>
          <a:prstGeom prst="rect">
            <a:avLst/>
          </a:prstGeom>
          <a:solidFill>
            <a:srgbClr val="29ABE2"/>
          </a:solidFill>
          <a:ln>
            <a:noFill/>
          </a:ln>
          <a:effectLst>
            <a:outerShdw blurRad="266700" dist="114300" dir="16200000" rotWithShape="0">
              <a:prstClr val="black">
                <a:alpha val="40000"/>
              </a:prstClr>
            </a:outerShdw>
          </a:effec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sym typeface="Arial" panose="020B0604020202020204" pitchFamily="34" charset="0"/>
            </a:endParaRPr>
          </a:p>
        </p:txBody>
      </p:sp>
      <p:grpSp>
        <p:nvGrpSpPr>
          <p:cNvPr id="238" name="组合 237"/>
          <p:cNvGrpSpPr/>
          <p:nvPr/>
        </p:nvGrpSpPr>
        <p:grpSpPr>
          <a:xfrm>
            <a:off x="3861008" y="3903596"/>
            <a:ext cx="1198739" cy="687298"/>
            <a:chOff x="3328416" y="4926867"/>
            <a:chExt cx="1883664" cy="1080000"/>
          </a:xfrm>
        </p:grpSpPr>
        <p:sp>
          <p:nvSpPr>
            <p:cNvPr id="239" name="五边形 238"/>
            <p:cNvSpPr/>
            <p:nvPr/>
          </p:nvSpPr>
          <p:spPr>
            <a:xfrm>
              <a:off x="3328416" y="4926867"/>
              <a:ext cx="1883664" cy="1080000"/>
            </a:xfrm>
            <a:prstGeom prst="homePlate">
              <a:avLst>
                <a:gd name="adj" fmla="val 28363"/>
              </a:avLst>
            </a:prstGeom>
            <a:solidFill>
              <a:sysClr val="window" lastClr="FFFFFF"/>
            </a:solidFill>
            <a:ln>
              <a:noFill/>
            </a:ln>
            <a:effectLst>
              <a:outerShdw blurRad="165100" dist="190500" dir="10800000" algn="r" rotWithShape="0">
                <a:prstClr val="black">
                  <a:alpha val="14000"/>
                </a:prstClr>
              </a:outerShdw>
            </a:effec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sym typeface="Arial" panose="020B0604020202020204" pitchFamily="34" charset="0"/>
              </a:endParaRPr>
            </a:p>
          </p:txBody>
        </p:sp>
        <p:cxnSp>
          <p:nvCxnSpPr>
            <p:cNvPr id="240" name="直接连接符 239"/>
            <p:cNvCxnSpPr/>
            <p:nvPr/>
          </p:nvCxnSpPr>
          <p:spPr>
            <a:xfrm>
              <a:off x="3555223" y="5086169"/>
              <a:ext cx="0" cy="761396"/>
            </a:xfrm>
            <a:prstGeom prst="line">
              <a:avLst/>
            </a:prstGeom>
            <a:noFill/>
            <a:ln w="19050" cap="flat" cmpd="sng" algn="ctr">
              <a:solidFill>
                <a:sysClr val="window" lastClr="FFFFFF">
                  <a:lumMod val="65000"/>
                </a:sysClr>
              </a:solidFill>
              <a:prstDash val="dash"/>
              <a:miter lim="800000"/>
            </a:ln>
            <a:effectLst>
              <a:innerShdw blurRad="63500" dist="266700" dir="13500000">
                <a:prstClr val="black">
                  <a:alpha val="50000"/>
                </a:prstClr>
              </a:innerShdw>
            </a:effectLst>
          </p:spPr>
        </p:cxnSp>
      </p:grpSp>
      <p:sp>
        <p:nvSpPr>
          <p:cNvPr id="241" name="矩形 240"/>
          <p:cNvSpPr/>
          <p:nvPr/>
        </p:nvSpPr>
        <p:spPr>
          <a:xfrm>
            <a:off x="3299902" y="3158994"/>
            <a:ext cx="5254321" cy="687298"/>
          </a:xfrm>
          <a:prstGeom prst="rect">
            <a:avLst/>
          </a:prstGeom>
          <a:solidFill>
            <a:srgbClr val="A3D800"/>
          </a:solidFill>
          <a:ln>
            <a:noFill/>
          </a:ln>
          <a:effectLst>
            <a:outerShdw blurRad="266700" dist="114300" dir="16200000" rotWithShape="0">
              <a:prstClr val="black">
                <a:alpha val="40000"/>
              </a:prstClr>
            </a:outerShdw>
          </a:effec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sym typeface="Arial" panose="020B0604020202020204" pitchFamily="34" charset="0"/>
            </a:endParaRPr>
          </a:p>
        </p:txBody>
      </p:sp>
      <p:grpSp>
        <p:nvGrpSpPr>
          <p:cNvPr id="242" name="组合 241"/>
          <p:cNvGrpSpPr/>
          <p:nvPr/>
        </p:nvGrpSpPr>
        <p:grpSpPr>
          <a:xfrm>
            <a:off x="3850473" y="3158994"/>
            <a:ext cx="1198739" cy="687298"/>
            <a:chOff x="3072384" y="3846623"/>
            <a:chExt cx="1883664" cy="1080000"/>
          </a:xfrm>
        </p:grpSpPr>
        <p:sp>
          <p:nvSpPr>
            <p:cNvPr id="243" name="五边形 242"/>
            <p:cNvSpPr/>
            <p:nvPr/>
          </p:nvSpPr>
          <p:spPr>
            <a:xfrm>
              <a:off x="3072384" y="3846623"/>
              <a:ext cx="1883664" cy="1080000"/>
            </a:xfrm>
            <a:prstGeom prst="homePlate">
              <a:avLst>
                <a:gd name="adj" fmla="val 28363"/>
              </a:avLst>
            </a:prstGeom>
            <a:solidFill>
              <a:sysClr val="window" lastClr="FFFFFF"/>
            </a:solidFill>
            <a:ln>
              <a:noFill/>
            </a:ln>
            <a:effectLst>
              <a:outerShdw blurRad="165100" dist="190500" dir="10800000" algn="r" rotWithShape="0">
                <a:prstClr val="black">
                  <a:alpha val="14000"/>
                </a:prstClr>
              </a:outerShdw>
            </a:effec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sym typeface="Arial" panose="020B0604020202020204" pitchFamily="34" charset="0"/>
              </a:endParaRPr>
            </a:p>
          </p:txBody>
        </p:sp>
        <p:cxnSp>
          <p:nvCxnSpPr>
            <p:cNvPr id="244" name="直接连接符 243"/>
            <p:cNvCxnSpPr/>
            <p:nvPr/>
          </p:nvCxnSpPr>
          <p:spPr>
            <a:xfrm>
              <a:off x="3328416" y="4005925"/>
              <a:ext cx="0" cy="761396"/>
            </a:xfrm>
            <a:prstGeom prst="line">
              <a:avLst/>
            </a:prstGeom>
            <a:noFill/>
            <a:ln w="19050" cap="flat" cmpd="sng" algn="ctr">
              <a:solidFill>
                <a:sysClr val="window" lastClr="FFFFFF">
                  <a:lumMod val="65000"/>
                </a:sysClr>
              </a:solidFill>
              <a:prstDash val="dash"/>
              <a:miter lim="800000"/>
            </a:ln>
            <a:effectLst>
              <a:innerShdw blurRad="63500" dist="266700" dir="13500000">
                <a:prstClr val="black">
                  <a:alpha val="50000"/>
                </a:prstClr>
              </a:innerShdw>
            </a:effectLst>
          </p:spPr>
        </p:cxnSp>
      </p:grpSp>
      <p:sp>
        <p:nvSpPr>
          <p:cNvPr id="245" name="矩形 244"/>
          <p:cNvSpPr/>
          <p:nvPr/>
        </p:nvSpPr>
        <p:spPr>
          <a:xfrm>
            <a:off x="3299902" y="2412860"/>
            <a:ext cx="5254321" cy="687298"/>
          </a:xfrm>
          <a:prstGeom prst="rect">
            <a:avLst/>
          </a:prstGeom>
          <a:solidFill>
            <a:srgbClr val="FB9E00"/>
          </a:solidFill>
          <a:ln>
            <a:noFill/>
          </a:ln>
          <a:effectLst>
            <a:outerShdw blurRad="266700" dist="114300" dir="16200000" rotWithShape="0">
              <a:prstClr val="black">
                <a:alpha val="40000"/>
              </a:prstClr>
            </a:outerShdw>
          </a:effec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sym typeface="Arial" panose="020B0604020202020204" pitchFamily="34" charset="0"/>
            </a:endParaRPr>
          </a:p>
        </p:txBody>
      </p:sp>
      <p:grpSp>
        <p:nvGrpSpPr>
          <p:cNvPr id="246" name="组合 245"/>
          <p:cNvGrpSpPr/>
          <p:nvPr/>
        </p:nvGrpSpPr>
        <p:grpSpPr>
          <a:xfrm>
            <a:off x="3839938" y="2412860"/>
            <a:ext cx="1198739" cy="687298"/>
            <a:chOff x="2816352" y="2793908"/>
            <a:chExt cx="1883664" cy="1080000"/>
          </a:xfrm>
        </p:grpSpPr>
        <p:sp>
          <p:nvSpPr>
            <p:cNvPr id="247" name="五边形 246"/>
            <p:cNvSpPr/>
            <p:nvPr/>
          </p:nvSpPr>
          <p:spPr>
            <a:xfrm>
              <a:off x="2816352" y="2793908"/>
              <a:ext cx="1883664" cy="1080000"/>
            </a:xfrm>
            <a:prstGeom prst="homePlate">
              <a:avLst>
                <a:gd name="adj" fmla="val 28363"/>
              </a:avLst>
            </a:prstGeom>
            <a:solidFill>
              <a:sysClr val="window" lastClr="FFFFFF"/>
            </a:solidFill>
            <a:ln>
              <a:noFill/>
            </a:ln>
            <a:effectLst>
              <a:outerShdw blurRad="165100" dist="190500" dir="10800000" algn="r" rotWithShape="0">
                <a:prstClr val="black">
                  <a:alpha val="14000"/>
                </a:prstClr>
              </a:outerShdw>
            </a:effec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sym typeface="Arial" panose="020B0604020202020204" pitchFamily="34" charset="0"/>
              </a:endParaRPr>
            </a:p>
          </p:txBody>
        </p:sp>
        <p:cxnSp>
          <p:nvCxnSpPr>
            <p:cNvPr id="248" name="直接连接符 247"/>
            <p:cNvCxnSpPr/>
            <p:nvPr/>
          </p:nvCxnSpPr>
          <p:spPr>
            <a:xfrm>
              <a:off x="3072384" y="2953210"/>
              <a:ext cx="0" cy="761396"/>
            </a:xfrm>
            <a:prstGeom prst="line">
              <a:avLst/>
            </a:prstGeom>
            <a:noFill/>
            <a:ln w="19050" cap="flat" cmpd="sng" algn="ctr">
              <a:solidFill>
                <a:sysClr val="window" lastClr="FFFFFF">
                  <a:lumMod val="65000"/>
                </a:sysClr>
              </a:solidFill>
              <a:prstDash val="dash"/>
              <a:miter lim="800000"/>
            </a:ln>
            <a:effectLst>
              <a:innerShdw blurRad="63500" dist="266700" dir="13500000">
                <a:prstClr val="black">
                  <a:alpha val="50000"/>
                </a:prstClr>
              </a:innerShdw>
            </a:effectLst>
          </p:spPr>
        </p:cxnSp>
      </p:grpSp>
      <p:sp>
        <p:nvSpPr>
          <p:cNvPr id="249" name="矩形 248"/>
          <p:cNvSpPr/>
          <p:nvPr/>
        </p:nvSpPr>
        <p:spPr>
          <a:xfrm>
            <a:off x="3299902" y="1646283"/>
            <a:ext cx="5254321" cy="687298"/>
          </a:xfrm>
          <a:prstGeom prst="rect">
            <a:avLst/>
          </a:prstGeom>
          <a:solidFill>
            <a:srgbClr val="EE0076"/>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sym typeface="Arial" panose="020B0604020202020204" pitchFamily="34" charset="0"/>
            </a:endParaRPr>
          </a:p>
        </p:txBody>
      </p:sp>
      <p:grpSp>
        <p:nvGrpSpPr>
          <p:cNvPr id="250" name="组合 249"/>
          <p:cNvGrpSpPr/>
          <p:nvPr/>
        </p:nvGrpSpPr>
        <p:grpSpPr>
          <a:xfrm>
            <a:off x="3827289" y="1646283"/>
            <a:ext cx="1198739" cy="687298"/>
            <a:chOff x="2542032" y="1707412"/>
            <a:chExt cx="1883664" cy="1080000"/>
          </a:xfrm>
        </p:grpSpPr>
        <p:sp>
          <p:nvSpPr>
            <p:cNvPr id="251" name="五边形 250"/>
            <p:cNvSpPr/>
            <p:nvPr/>
          </p:nvSpPr>
          <p:spPr>
            <a:xfrm>
              <a:off x="2542032" y="1707412"/>
              <a:ext cx="1883664" cy="1080000"/>
            </a:xfrm>
            <a:prstGeom prst="homePlate">
              <a:avLst>
                <a:gd name="adj" fmla="val 28363"/>
              </a:avLst>
            </a:prstGeom>
            <a:solidFill>
              <a:sysClr val="window" lastClr="FFFFFF"/>
            </a:solidFill>
            <a:ln>
              <a:noFill/>
            </a:ln>
            <a:effectLst>
              <a:outerShdw blurRad="165100" dist="190500" dir="10800000" algn="r" rotWithShape="0">
                <a:prstClr val="black">
                  <a:alpha val="14000"/>
                </a:prstClr>
              </a:outerShdw>
            </a:effec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sym typeface="Arial" panose="020B0604020202020204" pitchFamily="34" charset="0"/>
              </a:endParaRPr>
            </a:p>
          </p:txBody>
        </p:sp>
        <p:cxnSp>
          <p:nvCxnSpPr>
            <p:cNvPr id="252" name="直接连接符 251"/>
            <p:cNvCxnSpPr/>
            <p:nvPr/>
          </p:nvCxnSpPr>
          <p:spPr>
            <a:xfrm>
              <a:off x="2798064" y="1866714"/>
              <a:ext cx="0" cy="761396"/>
            </a:xfrm>
            <a:prstGeom prst="line">
              <a:avLst/>
            </a:prstGeom>
            <a:noFill/>
            <a:ln w="19050" cap="flat" cmpd="sng" algn="ctr">
              <a:solidFill>
                <a:sysClr val="window" lastClr="FFFFFF">
                  <a:lumMod val="65000"/>
                </a:sysClr>
              </a:solidFill>
              <a:prstDash val="dash"/>
              <a:miter lim="800000"/>
            </a:ln>
            <a:effectLst>
              <a:innerShdw blurRad="63500" dist="266700" dir="13500000">
                <a:prstClr val="black">
                  <a:alpha val="50000"/>
                </a:prstClr>
              </a:innerShdw>
            </a:effectLst>
          </p:spPr>
        </p:cxnSp>
      </p:grpSp>
      <p:sp>
        <p:nvSpPr>
          <p:cNvPr id="253" name="文本框 9"/>
          <p:cNvSpPr txBox="1"/>
          <p:nvPr/>
        </p:nvSpPr>
        <p:spPr>
          <a:xfrm>
            <a:off x="4066331" y="1638984"/>
            <a:ext cx="704039" cy="71558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defTabSz="685800" fontAlgn="auto">
              <a:spcBef>
                <a:spcPts val="0"/>
              </a:spcBef>
              <a:spcAft>
                <a:spcPts val="0"/>
              </a:spcAft>
            </a:pPr>
            <a:r>
              <a:rPr lang="en-US" altLang="zh-CN" sz="4050" dirty="0">
                <a:solidFill>
                  <a:srgbClr val="EE0076"/>
                </a:solidFill>
                <a:latin typeface="时尚中黑简体" panose="01010104010101010101" pitchFamily="2" charset="-122"/>
                <a:ea typeface="时尚中黑简体" panose="01010104010101010101" pitchFamily="2" charset="-122"/>
              </a:rPr>
              <a:t>01</a:t>
            </a:r>
            <a:endParaRPr lang="zh-CN" altLang="en-US" sz="4050" dirty="0">
              <a:solidFill>
                <a:srgbClr val="EE0076"/>
              </a:solidFill>
              <a:latin typeface="时尚中黑简体" panose="01010104010101010101" pitchFamily="2" charset="-122"/>
              <a:ea typeface="时尚中黑简体" panose="01010104010101010101" pitchFamily="2" charset="-122"/>
            </a:endParaRPr>
          </a:p>
        </p:txBody>
      </p:sp>
      <p:sp>
        <p:nvSpPr>
          <p:cNvPr id="254" name="文本框 12"/>
          <p:cNvSpPr txBox="1"/>
          <p:nvPr/>
        </p:nvSpPr>
        <p:spPr>
          <a:xfrm>
            <a:off x="4078979" y="2405560"/>
            <a:ext cx="704039" cy="71558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defTabSz="685800" fontAlgn="auto">
              <a:spcBef>
                <a:spcPts val="0"/>
              </a:spcBef>
              <a:spcAft>
                <a:spcPts val="0"/>
              </a:spcAft>
            </a:pPr>
            <a:r>
              <a:rPr lang="en-US" altLang="zh-CN" sz="4050" dirty="0">
                <a:solidFill>
                  <a:srgbClr val="FB9E00"/>
                </a:solidFill>
                <a:latin typeface="时尚中黑简体" panose="01010104010101010101" pitchFamily="2" charset="-122"/>
                <a:ea typeface="时尚中黑简体" panose="01010104010101010101" pitchFamily="2" charset="-122"/>
              </a:rPr>
              <a:t>02</a:t>
            </a:r>
            <a:endParaRPr lang="zh-CN" altLang="en-US" sz="4050" dirty="0">
              <a:solidFill>
                <a:srgbClr val="FB9E00"/>
              </a:solidFill>
              <a:latin typeface="时尚中黑简体" panose="01010104010101010101" pitchFamily="2" charset="-122"/>
              <a:ea typeface="时尚中黑简体" panose="01010104010101010101" pitchFamily="2" charset="-122"/>
            </a:endParaRPr>
          </a:p>
        </p:txBody>
      </p:sp>
      <p:sp>
        <p:nvSpPr>
          <p:cNvPr id="255" name="文本框 15"/>
          <p:cNvSpPr txBox="1"/>
          <p:nvPr/>
        </p:nvSpPr>
        <p:spPr>
          <a:xfrm>
            <a:off x="4089515" y="3151695"/>
            <a:ext cx="704039" cy="71558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defTabSz="685800" fontAlgn="auto">
              <a:spcBef>
                <a:spcPts val="0"/>
              </a:spcBef>
              <a:spcAft>
                <a:spcPts val="0"/>
              </a:spcAft>
            </a:pPr>
            <a:r>
              <a:rPr lang="en-US" altLang="zh-CN" sz="4050" dirty="0">
                <a:solidFill>
                  <a:srgbClr val="A3D800"/>
                </a:solidFill>
                <a:latin typeface="时尚中黑简体" panose="01010104010101010101" pitchFamily="2" charset="-122"/>
                <a:ea typeface="时尚中黑简体" panose="01010104010101010101" pitchFamily="2" charset="-122"/>
              </a:rPr>
              <a:t>03</a:t>
            </a:r>
            <a:endParaRPr lang="zh-CN" altLang="en-US" sz="4050" dirty="0">
              <a:solidFill>
                <a:srgbClr val="A3D800"/>
              </a:solidFill>
              <a:latin typeface="时尚中黑简体" panose="01010104010101010101" pitchFamily="2" charset="-122"/>
              <a:ea typeface="时尚中黑简体" panose="01010104010101010101" pitchFamily="2" charset="-122"/>
            </a:endParaRPr>
          </a:p>
        </p:txBody>
      </p:sp>
      <p:sp>
        <p:nvSpPr>
          <p:cNvPr id="256" name="文本框 18"/>
          <p:cNvSpPr txBox="1"/>
          <p:nvPr/>
        </p:nvSpPr>
        <p:spPr>
          <a:xfrm>
            <a:off x="4100050" y="3896298"/>
            <a:ext cx="704039" cy="71558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defTabSz="685800" fontAlgn="auto">
              <a:spcBef>
                <a:spcPts val="0"/>
              </a:spcBef>
              <a:spcAft>
                <a:spcPts val="0"/>
              </a:spcAft>
            </a:pPr>
            <a:r>
              <a:rPr lang="en-US" altLang="zh-CN" sz="4050" dirty="0">
                <a:solidFill>
                  <a:srgbClr val="29ABE2"/>
                </a:solidFill>
                <a:latin typeface="时尚中黑简体" panose="01010104010101010101" pitchFamily="2" charset="-122"/>
                <a:ea typeface="时尚中黑简体" panose="01010104010101010101" pitchFamily="2" charset="-122"/>
              </a:rPr>
              <a:t>04</a:t>
            </a:r>
            <a:endParaRPr lang="zh-CN" altLang="en-US" sz="4050" dirty="0">
              <a:solidFill>
                <a:srgbClr val="29ABE2"/>
              </a:solidFill>
              <a:latin typeface="时尚中黑简体" panose="01010104010101010101" pitchFamily="2" charset="-122"/>
              <a:ea typeface="时尚中黑简体" panose="01010104010101010101" pitchFamily="2" charset="-122"/>
            </a:endParaRPr>
          </a:p>
        </p:txBody>
      </p:sp>
      <p:sp>
        <p:nvSpPr>
          <p:cNvPr id="257" name="Freeform 5"/>
          <p:cNvSpPr>
            <a:spLocks noChangeAspect="1" noEditPoints="1"/>
          </p:cNvSpPr>
          <p:nvPr/>
        </p:nvSpPr>
        <p:spPr bwMode="auto">
          <a:xfrm>
            <a:off x="5169927" y="3342272"/>
            <a:ext cx="367001" cy="320739"/>
          </a:xfrm>
          <a:custGeom>
            <a:avLst/>
            <a:gdLst>
              <a:gd name="T0" fmla="*/ 100 w 346"/>
              <a:gd name="T1" fmla="*/ 49 h 302"/>
              <a:gd name="T2" fmla="*/ 63 w 346"/>
              <a:gd name="T3" fmla="*/ 91 h 302"/>
              <a:gd name="T4" fmla="*/ 19 w 346"/>
              <a:gd name="T5" fmla="*/ 105 h 302"/>
              <a:gd name="T6" fmla="*/ 23 w 346"/>
              <a:gd name="T7" fmla="*/ 161 h 302"/>
              <a:gd name="T8" fmla="*/ 3 w 346"/>
              <a:gd name="T9" fmla="*/ 202 h 302"/>
              <a:gd name="T10" fmla="*/ 45 w 346"/>
              <a:gd name="T11" fmla="*/ 238 h 302"/>
              <a:gd name="T12" fmla="*/ 59 w 346"/>
              <a:gd name="T13" fmla="*/ 282 h 302"/>
              <a:gd name="T14" fmla="*/ 115 w 346"/>
              <a:gd name="T15" fmla="*/ 278 h 302"/>
              <a:gd name="T16" fmla="*/ 156 w 346"/>
              <a:gd name="T17" fmla="*/ 299 h 302"/>
              <a:gd name="T18" fmla="*/ 192 w 346"/>
              <a:gd name="T19" fmla="*/ 257 h 302"/>
              <a:gd name="T20" fmla="*/ 236 w 346"/>
              <a:gd name="T21" fmla="*/ 243 h 302"/>
              <a:gd name="T22" fmla="*/ 232 w 346"/>
              <a:gd name="T23" fmla="*/ 187 h 302"/>
              <a:gd name="T24" fmla="*/ 253 w 346"/>
              <a:gd name="T25" fmla="*/ 146 h 302"/>
              <a:gd name="T26" fmla="*/ 211 w 346"/>
              <a:gd name="T27" fmla="*/ 109 h 302"/>
              <a:gd name="T28" fmla="*/ 197 w 346"/>
              <a:gd name="T29" fmla="*/ 66 h 302"/>
              <a:gd name="T30" fmla="*/ 141 w 346"/>
              <a:gd name="T31" fmla="*/ 70 h 302"/>
              <a:gd name="T32" fmla="*/ 128 w 346"/>
              <a:gd name="T33" fmla="*/ 254 h 302"/>
              <a:gd name="T34" fmla="*/ 123 w 346"/>
              <a:gd name="T35" fmla="*/ 94 h 302"/>
              <a:gd name="T36" fmla="*/ 208 w 346"/>
              <a:gd name="T37" fmla="*/ 169 h 302"/>
              <a:gd name="T38" fmla="*/ 128 w 346"/>
              <a:gd name="T39" fmla="*/ 254 h 302"/>
              <a:gd name="T40" fmla="*/ 253 w 346"/>
              <a:gd name="T41" fmla="*/ 64 h 302"/>
              <a:gd name="T42" fmla="*/ 284 w 346"/>
              <a:gd name="T43" fmla="*/ 30 h 302"/>
              <a:gd name="T44" fmla="*/ 286 w 346"/>
              <a:gd name="T45" fmla="*/ 93 h 302"/>
              <a:gd name="T46" fmla="*/ 290 w 346"/>
              <a:gd name="T47" fmla="*/ 0 h 302"/>
              <a:gd name="T48" fmla="*/ 271 w 346"/>
              <a:gd name="T49" fmla="*/ 13 h 302"/>
              <a:gd name="T50" fmla="*/ 245 w 346"/>
              <a:gd name="T51" fmla="*/ 14 h 302"/>
              <a:gd name="T52" fmla="*/ 241 w 346"/>
              <a:gd name="T53" fmla="*/ 36 h 302"/>
              <a:gd name="T54" fmla="*/ 223 w 346"/>
              <a:gd name="T55" fmla="*/ 56 h 302"/>
              <a:gd name="T56" fmla="*/ 235 w 346"/>
              <a:gd name="T57" fmla="*/ 74 h 302"/>
              <a:gd name="T58" fmla="*/ 237 w 346"/>
              <a:gd name="T59" fmla="*/ 101 h 302"/>
              <a:gd name="T60" fmla="*/ 259 w 346"/>
              <a:gd name="T61" fmla="*/ 105 h 302"/>
              <a:gd name="T62" fmla="*/ 279 w 346"/>
              <a:gd name="T63" fmla="*/ 123 h 302"/>
              <a:gd name="T64" fmla="*/ 297 w 346"/>
              <a:gd name="T65" fmla="*/ 111 h 302"/>
              <a:gd name="T66" fmla="*/ 324 w 346"/>
              <a:gd name="T67" fmla="*/ 109 h 302"/>
              <a:gd name="T68" fmla="*/ 328 w 346"/>
              <a:gd name="T69" fmla="*/ 87 h 302"/>
              <a:gd name="T70" fmla="*/ 346 w 346"/>
              <a:gd name="T71" fmla="*/ 67 h 302"/>
              <a:gd name="T72" fmla="*/ 333 w 346"/>
              <a:gd name="T73" fmla="*/ 49 h 302"/>
              <a:gd name="T74" fmla="*/ 332 w 346"/>
              <a:gd name="T75" fmla="*/ 22 h 302"/>
              <a:gd name="T76" fmla="*/ 310 w 346"/>
              <a:gd name="T77" fmla="*/ 18 h 302"/>
              <a:gd name="T78" fmla="*/ 290 w 346"/>
              <a:gd name="T79"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46" h="302">
                <a:moveTo>
                  <a:pt x="139" y="46"/>
                </a:moveTo>
                <a:cubicBezTo>
                  <a:pt x="100" y="49"/>
                  <a:pt x="100" y="49"/>
                  <a:pt x="100" y="49"/>
                </a:cubicBezTo>
                <a:cubicBezTo>
                  <a:pt x="101" y="72"/>
                  <a:pt x="101" y="72"/>
                  <a:pt x="101" y="72"/>
                </a:cubicBezTo>
                <a:cubicBezTo>
                  <a:pt x="87" y="76"/>
                  <a:pt x="74" y="82"/>
                  <a:pt x="63" y="91"/>
                </a:cubicBezTo>
                <a:cubicBezTo>
                  <a:pt x="46" y="75"/>
                  <a:pt x="46" y="75"/>
                  <a:pt x="46" y="75"/>
                </a:cubicBezTo>
                <a:cubicBezTo>
                  <a:pt x="19" y="105"/>
                  <a:pt x="19" y="105"/>
                  <a:pt x="19" y="105"/>
                </a:cubicBezTo>
                <a:cubicBezTo>
                  <a:pt x="37" y="121"/>
                  <a:pt x="37" y="121"/>
                  <a:pt x="37" y="121"/>
                </a:cubicBezTo>
                <a:cubicBezTo>
                  <a:pt x="30" y="133"/>
                  <a:pt x="25" y="146"/>
                  <a:pt x="23" y="161"/>
                </a:cubicBezTo>
                <a:cubicBezTo>
                  <a:pt x="0" y="162"/>
                  <a:pt x="0" y="162"/>
                  <a:pt x="0" y="162"/>
                </a:cubicBezTo>
                <a:cubicBezTo>
                  <a:pt x="3" y="202"/>
                  <a:pt x="3" y="202"/>
                  <a:pt x="3" y="202"/>
                </a:cubicBezTo>
                <a:cubicBezTo>
                  <a:pt x="26" y="200"/>
                  <a:pt x="26" y="200"/>
                  <a:pt x="26" y="200"/>
                </a:cubicBezTo>
                <a:cubicBezTo>
                  <a:pt x="30" y="214"/>
                  <a:pt x="36" y="227"/>
                  <a:pt x="45" y="238"/>
                </a:cubicBezTo>
                <a:cubicBezTo>
                  <a:pt x="29" y="256"/>
                  <a:pt x="29" y="256"/>
                  <a:pt x="29" y="256"/>
                </a:cubicBezTo>
                <a:cubicBezTo>
                  <a:pt x="59" y="282"/>
                  <a:pt x="59" y="282"/>
                  <a:pt x="59" y="282"/>
                </a:cubicBezTo>
                <a:cubicBezTo>
                  <a:pt x="74" y="265"/>
                  <a:pt x="74" y="265"/>
                  <a:pt x="74" y="265"/>
                </a:cubicBezTo>
                <a:cubicBezTo>
                  <a:pt x="87" y="272"/>
                  <a:pt x="100" y="276"/>
                  <a:pt x="115" y="278"/>
                </a:cubicBezTo>
                <a:cubicBezTo>
                  <a:pt x="116" y="302"/>
                  <a:pt x="116" y="302"/>
                  <a:pt x="116" y="302"/>
                </a:cubicBezTo>
                <a:cubicBezTo>
                  <a:pt x="156" y="299"/>
                  <a:pt x="156" y="299"/>
                  <a:pt x="156" y="299"/>
                </a:cubicBezTo>
                <a:cubicBezTo>
                  <a:pt x="154" y="276"/>
                  <a:pt x="154" y="276"/>
                  <a:pt x="154" y="276"/>
                </a:cubicBezTo>
                <a:cubicBezTo>
                  <a:pt x="168" y="272"/>
                  <a:pt x="181" y="266"/>
                  <a:pt x="192" y="257"/>
                </a:cubicBezTo>
                <a:cubicBezTo>
                  <a:pt x="210" y="272"/>
                  <a:pt x="210" y="272"/>
                  <a:pt x="210" y="272"/>
                </a:cubicBezTo>
                <a:cubicBezTo>
                  <a:pt x="236" y="243"/>
                  <a:pt x="236" y="243"/>
                  <a:pt x="236" y="243"/>
                </a:cubicBezTo>
                <a:cubicBezTo>
                  <a:pt x="218" y="227"/>
                  <a:pt x="218" y="227"/>
                  <a:pt x="218" y="227"/>
                </a:cubicBezTo>
                <a:cubicBezTo>
                  <a:pt x="226" y="215"/>
                  <a:pt x="230" y="201"/>
                  <a:pt x="232" y="187"/>
                </a:cubicBezTo>
                <a:cubicBezTo>
                  <a:pt x="256" y="186"/>
                  <a:pt x="256" y="186"/>
                  <a:pt x="256" y="186"/>
                </a:cubicBezTo>
                <a:cubicBezTo>
                  <a:pt x="253" y="146"/>
                  <a:pt x="253" y="146"/>
                  <a:pt x="253" y="146"/>
                </a:cubicBezTo>
                <a:cubicBezTo>
                  <a:pt x="230" y="148"/>
                  <a:pt x="230" y="148"/>
                  <a:pt x="230" y="148"/>
                </a:cubicBezTo>
                <a:cubicBezTo>
                  <a:pt x="226" y="133"/>
                  <a:pt x="219" y="121"/>
                  <a:pt x="211" y="109"/>
                </a:cubicBezTo>
                <a:cubicBezTo>
                  <a:pt x="226" y="92"/>
                  <a:pt x="226" y="92"/>
                  <a:pt x="226" y="92"/>
                </a:cubicBezTo>
                <a:cubicBezTo>
                  <a:pt x="197" y="66"/>
                  <a:pt x="197" y="66"/>
                  <a:pt x="197" y="66"/>
                </a:cubicBezTo>
                <a:cubicBezTo>
                  <a:pt x="181" y="83"/>
                  <a:pt x="181" y="83"/>
                  <a:pt x="181" y="83"/>
                </a:cubicBezTo>
                <a:cubicBezTo>
                  <a:pt x="169" y="76"/>
                  <a:pt x="155" y="71"/>
                  <a:pt x="141" y="70"/>
                </a:cubicBezTo>
                <a:cubicBezTo>
                  <a:pt x="139" y="46"/>
                  <a:pt x="139" y="46"/>
                  <a:pt x="139" y="46"/>
                </a:cubicBezTo>
                <a:moveTo>
                  <a:pt x="128" y="254"/>
                </a:moveTo>
                <a:cubicBezTo>
                  <a:pt x="86" y="254"/>
                  <a:pt x="50" y="221"/>
                  <a:pt x="48" y="179"/>
                </a:cubicBezTo>
                <a:cubicBezTo>
                  <a:pt x="45" y="135"/>
                  <a:pt x="78" y="97"/>
                  <a:pt x="123" y="94"/>
                </a:cubicBezTo>
                <a:cubicBezTo>
                  <a:pt x="124" y="94"/>
                  <a:pt x="126" y="94"/>
                  <a:pt x="128" y="94"/>
                </a:cubicBezTo>
                <a:cubicBezTo>
                  <a:pt x="170" y="94"/>
                  <a:pt x="205" y="126"/>
                  <a:pt x="208" y="169"/>
                </a:cubicBezTo>
                <a:cubicBezTo>
                  <a:pt x="211" y="213"/>
                  <a:pt x="177" y="251"/>
                  <a:pt x="133" y="254"/>
                </a:cubicBezTo>
                <a:cubicBezTo>
                  <a:pt x="131" y="254"/>
                  <a:pt x="129" y="254"/>
                  <a:pt x="128" y="254"/>
                </a:cubicBezTo>
                <a:moveTo>
                  <a:pt x="284" y="93"/>
                </a:moveTo>
                <a:cubicBezTo>
                  <a:pt x="268" y="93"/>
                  <a:pt x="254" y="80"/>
                  <a:pt x="253" y="64"/>
                </a:cubicBezTo>
                <a:cubicBezTo>
                  <a:pt x="252" y="46"/>
                  <a:pt x="265" y="31"/>
                  <a:pt x="282" y="30"/>
                </a:cubicBezTo>
                <a:cubicBezTo>
                  <a:pt x="283" y="30"/>
                  <a:pt x="284" y="30"/>
                  <a:pt x="284" y="30"/>
                </a:cubicBezTo>
                <a:cubicBezTo>
                  <a:pt x="301" y="30"/>
                  <a:pt x="315" y="43"/>
                  <a:pt x="316" y="60"/>
                </a:cubicBezTo>
                <a:cubicBezTo>
                  <a:pt x="317" y="77"/>
                  <a:pt x="304" y="92"/>
                  <a:pt x="286" y="93"/>
                </a:cubicBezTo>
                <a:cubicBezTo>
                  <a:pt x="286" y="93"/>
                  <a:pt x="285" y="93"/>
                  <a:pt x="284" y="93"/>
                </a:cubicBezTo>
                <a:moveTo>
                  <a:pt x="290" y="0"/>
                </a:moveTo>
                <a:cubicBezTo>
                  <a:pt x="271" y="2"/>
                  <a:pt x="271" y="2"/>
                  <a:pt x="271" y="2"/>
                </a:cubicBezTo>
                <a:cubicBezTo>
                  <a:pt x="271" y="13"/>
                  <a:pt x="271" y="13"/>
                  <a:pt x="271" y="13"/>
                </a:cubicBezTo>
                <a:cubicBezTo>
                  <a:pt x="265" y="15"/>
                  <a:pt x="258" y="18"/>
                  <a:pt x="253" y="22"/>
                </a:cubicBezTo>
                <a:cubicBezTo>
                  <a:pt x="245" y="14"/>
                  <a:pt x="245" y="14"/>
                  <a:pt x="245" y="14"/>
                </a:cubicBezTo>
                <a:cubicBezTo>
                  <a:pt x="232" y="29"/>
                  <a:pt x="232" y="29"/>
                  <a:pt x="232" y="29"/>
                </a:cubicBezTo>
                <a:cubicBezTo>
                  <a:pt x="241" y="36"/>
                  <a:pt x="241" y="36"/>
                  <a:pt x="241" y="36"/>
                </a:cubicBezTo>
                <a:cubicBezTo>
                  <a:pt x="237" y="42"/>
                  <a:pt x="235" y="48"/>
                  <a:pt x="234" y="55"/>
                </a:cubicBezTo>
                <a:cubicBezTo>
                  <a:pt x="223" y="56"/>
                  <a:pt x="223" y="56"/>
                  <a:pt x="223" y="56"/>
                </a:cubicBezTo>
                <a:cubicBezTo>
                  <a:pt x="224" y="75"/>
                  <a:pt x="224" y="75"/>
                  <a:pt x="224" y="75"/>
                </a:cubicBezTo>
                <a:cubicBezTo>
                  <a:pt x="235" y="74"/>
                  <a:pt x="235" y="74"/>
                  <a:pt x="235" y="74"/>
                </a:cubicBezTo>
                <a:cubicBezTo>
                  <a:pt x="237" y="81"/>
                  <a:pt x="240" y="87"/>
                  <a:pt x="244" y="93"/>
                </a:cubicBezTo>
                <a:cubicBezTo>
                  <a:pt x="237" y="101"/>
                  <a:pt x="237" y="101"/>
                  <a:pt x="237" y="101"/>
                </a:cubicBezTo>
                <a:cubicBezTo>
                  <a:pt x="251" y="114"/>
                  <a:pt x="251" y="114"/>
                  <a:pt x="251" y="114"/>
                </a:cubicBezTo>
                <a:cubicBezTo>
                  <a:pt x="259" y="105"/>
                  <a:pt x="259" y="105"/>
                  <a:pt x="259" y="105"/>
                </a:cubicBezTo>
                <a:cubicBezTo>
                  <a:pt x="264" y="109"/>
                  <a:pt x="271" y="111"/>
                  <a:pt x="278" y="112"/>
                </a:cubicBezTo>
                <a:cubicBezTo>
                  <a:pt x="279" y="123"/>
                  <a:pt x="279" y="123"/>
                  <a:pt x="279" y="123"/>
                </a:cubicBezTo>
                <a:cubicBezTo>
                  <a:pt x="298" y="122"/>
                  <a:pt x="298" y="122"/>
                  <a:pt x="298" y="122"/>
                </a:cubicBezTo>
                <a:cubicBezTo>
                  <a:pt x="297" y="111"/>
                  <a:pt x="297" y="111"/>
                  <a:pt x="297" y="111"/>
                </a:cubicBezTo>
                <a:cubicBezTo>
                  <a:pt x="304" y="109"/>
                  <a:pt x="310" y="106"/>
                  <a:pt x="315" y="102"/>
                </a:cubicBezTo>
                <a:cubicBezTo>
                  <a:pt x="324" y="109"/>
                  <a:pt x="324" y="109"/>
                  <a:pt x="324" y="109"/>
                </a:cubicBezTo>
                <a:cubicBezTo>
                  <a:pt x="336" y="95"/>
                  <a:pt x="336" y="95"/>
                  <a:pt x="336" y="95"/>
                </a:cubicBezTo>
                <a:cubicBezTo>
                  <a:pt x="328" y="87"/>
                  <a:pt x="328" y="87"/>
                  <a:pt x="328" y="87"/>
                </a:cubicBezTo>
                <a:cubicBezTo>
                  <a:pt x="331" y="82"/>
                  <a:pt x="333" y="75"/>
                  <a:pt x="334" y="68"/>
                </a:cubicBezTo>
                <a:cubicBezTo>
                  <a:pt x="346" y="67"/>
                  <a:pt x="346" y="67"/>
                  <a:pt x="346" y="67"/>
                </a:cubicBezTo>
                <a:cubicBezTo>
                  <a:pt x="344" y="48"/>
                  <a:pt x="344" y="48"/>
                  <a:pt x="344" y="48"/>
                </a:cubicBezTo>
                <a:cubicBezTo>
                  <a:pt x="333" y="49"/>
                  <a:pt x="333" y="49"/>
                  <a:pt x="333" y="49"/>
                </a:cubicBezTo>
                <a:cubicBezTo>
                  <a:pt x="331" y="42"/>
                  <a:pt x="328" y="36"/>
                  <a:pt x="324" y="31"/>
                </a:cubicBezTo>
                <a:cubicBezTo>
                  <a:pt x="332" y="22"/>
                  <a:pt x="332" y="22"/>
                  <a:pt x="332" y="22"/>
                </a:cubicBezTo>
                <a:cubicBezTo>
                  <a:pt x="317" y="10"/>
                  <a:pt x="317" y="10"/>
                  <a:pt x="317" y="10"/>
                </a:cubicBezTo>
                <a:cubicBezTo>
                  <a:pt x="310" y="18"/>
                  <a:pt x="310" y="18"/>
                  <a:pt x="310" y="18"/>
                </a:cubicBezTo>
                <a:cubicBezTo>
                  <a:pt x="304" y="15"/>
                  <a:pt x="297" y="12"/>
                  <a:pt x="290" y="12"/>
                </a:cubicBezTo>
                <a:cubicBezTo>
                  <a:pt x="290" y="0"/>
                  <a:pt x="290" y="0"/>
                  <a:pt x="290" y="0"/>
                </a:cubicBezTo>
              </a:path>
            </a:pathLst>
          </a:custGeom>
          <a:solidFill>
            <a:sysClr val="window" lastClr="FFFFFF"/>
          </a:solidFill>
          <a:ln w="19050">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58" name="Freeform 9"/>
          <p:cNvSpPr>
            <a:spLocks noChangeAspect="1" noEditPoints="1"/>
          </p:cNvSpPr>
          <p:nvPr/>
        </p:nvSpPr>
        <p:spPr bwMode="auto">
          <a:xfrm rot="20738059">
            <a:off x="5204609" y="2596139"/>
            <a:ext cx="326621" cy="320739"/>
          </a:xfrm>
          <a:custGeom>
            <a:avLst/>
            <a:gdLst>
              <a:gd name="T0" fmla="*/ 303 w 303"/>
              <a:gd name="T1" fmla="*/ 68 h 297"/>
              <a:gd name="T2" fmla="*/ 186 w 303"/>
              <a:gd name="T3" fmla="*/ 89 h 297"/>
              <a:gd name="T4" fmla="*/ 207 w 303"/>
              <a:gd name="T5" fmla="*/ 115 h 297"/>
              <a:gd name="T6" fmla="*/ 13 w 303"/>
              <a:gd name="T7" fmla="*/ 181 h 297"/>
              <a:gd name="T8" fmla="*/ 4 w 303"/>
              <a:gd name="T9" fmla="*/ 180 h 297"/>
              <a:gd name="T10" fmla="*/ 0 w 303"/>
              <a:gd name="T11" fmla="*/ 226 h 297"/>
              <a:gd name="T12" fmla="*/ 15 w 303"/>
              <a:gd name="T13" fmla="*/ 227 h 297"/>
              <a:gd name="T14" fmla="*/ 237 w 303"/>
              <a:gd name="T15" fmla="*/ 151 h 297"/>
              <a:gd name="T16" fmla="*/ 259 w 303"/>
              <a:gd name="T17" fmla="*/ 178 h 297"/>
              <a:gd name="T18" fmla="*/ 303 w 303"/>
              <a:gd name="T19" fmla="*/ 68 h 297"/>
              <a:gd name="T20" fmla="*/ 194 w 303"/>
              <a:gd name="T21" fmla="*/ 202 h 297"/>
              <a:gd name="T22" fmla="*/ 150 w 303"/>
              <a:gd name="T23" fmla="*/ 222 h 297"/>
              <a:gd name="T24" fmla="*/ 240 w 303"/>
              <a:gd name="T25" fmla="*/ 297 h 297"/>
              <a:gd name="T26" fmla="*/ 262 w 303"/>
              <a:gd name="T27" fmla="*/ 257 h 297"/>
              <a:gd name="T28" fmla="*/ 194 w 303"/>
              <a:gd name="T29" fmla="*/ 202 h 297"/>
              <a:gd name="T30" fmla="*/ 72 w 303"/>
              <a:gd name="T31" fmla="*/ 0 h 297"/>
              <a:gd name="T32" fmla="*/ 49 w 303"/>
              <a:gd name="T33" fmla="*/ 116 h 297"/>
              <a:gd name="T34" fmla="*/ 83 w 303"/>
              <a:gd name="T35" fmla="*/ 105 h 297"/>
              <a:gd name="T36" fmla="*/ 100 w 303"/>
              <a:gd name="T37" fmla="*/ 148 h 297"/>
              <a:gd name="T38" fmla="*/ 143 w 303"/>
              <a:gd name="T39" fmla="*/ 132 h 297"/>
              <a:gd name="T40" fmla="*/ 126 w 303"/>
              <a:gd name="T41" fmla="*/ 91 h 297"/>
              <a:gd name="T42" fmla="*/ 159 w 303"/>
              <a:gd name="T43" fmla="*/ 81 h 297"/>
              <a:gd name="T44" fmla="*/ 72 w 303"/>
              <a:gd name="T45"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3" h="297">
                <a:moveTo>
                  <a:pt x="303" y="68"/>
                </a:moveTo>
                <a:cubicBezTo>
                  <a:pt x="186" y="89"/>
                  <a:pt x="186" y="89"/>
                  <a:pt x="186" y="89"/>
                </a:cubicBezTo>
                <a:cubicBezTo>
                  <a:pt x="207" y="115"/>
                  <a:pt x="207" y="115"/>
                  <a:pt x="207" y="115"/>
                </a:cubicBezTo>
                <a:cubicBezTo>
                  <a:pt x="134" y="175"/>
                  <a:pt x="43" y="181"/>
                  <a:pt x="13" y="181"/>
                </a:cubicBezTo>
                <a:cubicBezTo>
                  <a:pt x="7" y="181"/>
                  <a:pt x="4" y="180"/>
                  <a:pt x="4" y="180"/>
                </a:cubicBezTo>
                <a:cubicBezTo>
                  <a:pt x="0" y="226"/>
                  <a:pt x="0" y="226"/>
                  <a:pt x="0" y="226"/>
                </a:cubicBezTo>
                <a:cubicBezTo>
                  <a:pt x="1" y="226"/>
                  <a:pt x="6" y="227"/>
                  <a:pt x="15" y="227"/>
                </a:cubicBezTo>
                <a:cubicBezTo>
                  <a:pt x="52" y="227"/>
                  <a:pt x="153" y="220"/>
                  <a:pt x="237" y="151"/>
                </a:cubicBezTo>
                <a:cubicBezTo>
                  <a:pt x="259" y="178"/>
                  <a:pt x="259" y="178"/>
                  <a:pt x="259" y="178"/>
                </a:cubicBezTo>
                <a:cubicBezTo>
                  <a:pt x="303" y="68"/>
                  <a:pt x="303" y="68"/>
                  <a:pt x="303" y="68"/>
                </a:cubicBezTo>
                <a:moveTo>
                  <a:pt x="194" y="202"/>
                </a:moveTo>
                <a:cubicBezTo>
                  <a:pt x="179" y="210"/>
                  <a:pt x="164" y="217"/>
                  <a:pt x="150" y="222"/>
                </a:cubicBezTo>
                <a:cubicBezTo>
                  <a:pt x="193" y="271"/>
                  <a:pt x="237" y="296"/>
                  <a:pt x="240" y="297"/>
                </a:cubicBezTo>
                <a:cubicBezTo>
                  <a:pt x="262" y="257"/>
                  <a:pt x="262" y="257"/>
                  <a:pt x="262" y="257"/>
                </a:cubicBezTo>
                <a:cubicBezTo>
                  <a:pt x="261" y="257"/>
                  <a:pt x="229" y="238"/>
                  <a:pt x="194" y="202"/>
                </a:cubicBezTo>
                <a:moveTo>
                  <a:pt x="72" y="0"/>
                </a:moveTo>
                <a:cubicBezTo>
                  <a:pt x="49" y="116"/>
                  <a:pt x="49" y="116"/>
                  <a:pt x="49" y="116"/>
                </a:cubicBezTo>
                <a:cubicBezTo>
                  <a:pt x="83" y="105"/>
                  <a:pt x="83" y="105"/>
                  <a:pt x="83" y="105"/>
                </a:cubicBezTo>
                <a:cubicBezTo>
                  <a:pt x="87" y="121"/>
                  <a:pt x="93" y="135"/>
                  <a:pt x="100" y="148"/>
                </a:cubicBezTo>
                <a:cubicBezTo>
                  <a:pt x="114" y="145"/>
                  <a:pt x="129" y="139"/>
                  <a:pt x="143" y="132"/>
                </a:cubicBezTo>
                <a:cubicBezTo>
                  <a:pt x="137" y="120"/>
                  <a:pt x="131" y="106"/>
                  <a:pt x="126" y="91"/>
                </a:cubicBezTo>
                <a:cubicBezTo>
                  <a:pt x="159" y="81"/>
                  <a:pt x="159" y="81"/>
                  <a:pt x="159" y="81"/>
                </a:cubicBezTo>
                <a:cubicBezTo>
                  <a:pt x="72" y="0"/>
                  <a:pt x="72" y="0"/>
                  <a:pt x="72" y="0"/>
                </a:cubicBezTo>
              </a:path>
            </a:pathLst>
          </a:custGeom>
          <a:solidFill>
            <a:sysClr val="window" lastClr="FFFFFF"/>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59" name="Freeform 13"/>
          <p:cNvSpPr>
            <a:spLocks noEditPoints="1"/>
          </p:cNvSpPr>
          <p:nvPr/>
        </p:nvSpPr>
        <p:spPr bwMode="auto">
          <a:xfrm rot="20485079">
            <a:off x="5210186" y="4086612"/>
            <a:ext cx="419260" cy="321264"/>
          </a:xfrm>
          <a:custGeom>
            <a:avLst/>
            <a:gdLst>
              <a:gd name="T0" fmla="*/ 88 w 338"/>
              <a:gd name="T1" fmla="*/ 32 h 258"/>
              <a:gd name="T2" fmla="*/ 65 w 338"/>
              <a:gd name="T3" fmla="*/ 47 h 258"/>
              <a:gd name="T4" fmla="*/ 67 w 338"/>
              <a:gd name="T5" fmla="*/ 68 h 258"/>
              <a:gd name="T6" fmla="*/ 67 w 338"/>
              <a:gd name="T7" fmla="*/ 68 h 258"/>
              <a:gd name="T8" fmla="*/ 5 w 338"/>
              <a:gd name="T9" fmla="*/ 114 h 258"/>
              <a:gd name="T10" fmla="*/ 13 w 338"/>
              <a:gd name="T11" fmla="*/ 118 h 258"/>
              <a:gd name="T12" fmla="*/ 42 w 338"/>
              <a:gd name="T13" fmla="*/ 105 h 258"/>
              <a:gd name="T14" fmla="*/ 8 w 338"/>
              <a:gd name="T15" fmla="*/ 164 h 258"/>
              <a:gd name="T16" fmla="*/ 28 w 338"/>
              <a:gd name="T17" fmla="*/ 172 h 258"/>
              <a:gd name="T18" fmla="*/ 51 w 338"/>
              <a:gd name="T19" fmla="*/ 150 h 258"/>
              <a:gd name="T20" fmla="*/ 53 w 338"/>
              <a:gd name="T21" fmla="*/ 150 h 258"/>
              <a:gd name="T22" fmla="*/ 58 w 338"/>
              <a:gd name="T23" fmla="*/ 183 h 258"/>
              <a:gd name="T24" fmla="*/ 79 w 338"/>
              <a:gd name="T25" fmla="*/ 190 h 258"/>
              <a:gd name="T26" fmla="*/ 91 w 338"/>
              <a:gd name="T27" fmla="*/ 122 h 258"/>
              <a:gd name="T28" fmla="*/ 110 w 338"/>
              <a:gd name="T29" fmla="*/ 154 h 258"/>
              <a:gd name="T30" fmla="*/ 112 w 338"/>
              <a:gd name="T31" fmla="*/ 153 h 258"/>
              <a:gd name="T32" fmla="*/ 95 w 338"/>
              <a:gd name="T33" fmla="*/ 78 h 258"/>
              <a:gd name="T34" fmla="*/ 110 w 338"/>
              <a:gd name="T35" fmla="*/ 64 h 258"/>
              <a:gd name="T36" fmla="*/ 96 w 338"/>
              <a:gd name="T37" fmla="*/ 33 h 258"/>
              <a:gd name="T38" fmla="*/ 88 w 338"/>
              <a:gd name="T39" fmla="*/ 32 h 258"/>
              <a:gd name="T40" fmla="*/ 279 w 338"/>
              <a:gd name="T41" fmla="*/ 0 h 258"/>
              <a:gd name="T42" fmla="*/ 243 w 338"/>
              <a:gd name="T43" fmla="*/ 26 h 258"/>
              <a:gd name="T44" fmla="*/ 246 w 338"/>
              <a:gd name="T45" fmla="*/ 59 h 258"/>
              <a:gd name="T46" fmla="*/ 246 w 338"/>
              <a:gd name="T47" fmla="*/ 59 h 258"/>
              <a:gd name="T48" fmla="*/ 146 w 338"/>
              <a:gd name="T49" fmla="*/ 135 h 258"/>
              <a:gd name="T50" fmla="*/ 157 w 338"/>
              <a:gd name="T51" fmla="*/ 141 h 258"/>
              <a:gd name="T52" fmla="*/ 206 w 338"/>
              <a:gd name="T53" fmla="*/ 119 h 258"/>
              <a:gd name="T54" fmla="*/ 150 w 338"/>
              <a:gd name="T55" fmla="*/ 216 h 258"/>
              <a:gd name="T56" fmla="*/ 183 w 338"/>
              <a:gd name="T57" fmla="*/ 228 h 258"/>
              <a:gd name="T58" fmla="*/ 219 w 338"/>
              <a:gd name="T59" fmla="*/ 193 h 258"/>
              <a:gd name="T60" fmla="*/ 223 w 338"/>
              <a:gd name="T61" fmla="*/ 193 h 258"/>
              <a:gd name="T62" fmla="*/ 232 w 338"/>
              <a:gd name="T63" fmla="*/ 246 h 258"/>
              <a:gd name="T64" fmla="*/ 265 w 338"/>
              <a:gd name="T65" fmla="*/ 258 h 258"/>
              <a:gd name="T66" fmla="*/ 284 w 338"/>
              <a:gd name="T67" fmla="*/ 147 h 258"/>
              <a:gd name="T68" fmla="*/ 315 w 338"/>
              <a:gd name="T69" fmla="*/ 199 h 258"/>
              <a:gd name="T70" fmla="*/ 320 w 338"/>
              <a:gd name="T71" fmla="*/ 198 h 258"/>
              <a:gd name="T72" fmla="*/ 292 w 338"/>
              <a:gd name="T73" fmla="*/ 75 h 258"/>
              <a:gd name="T74" fmla="*/ 315 w 338"/>
              <a:gd name="T75" fmla="*/ 52 h 258"/>
              <a:gd name="T76" fmla="*/ 292 w 338"/>
              <a:gd name="T77" fmla="*/ 3 h 258"/>
              <a:gd name="T78" fmla="*/ 279 w 338"/>
              <a:gd name="T79"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8" h="258">
                <a:moveTo>
                  <a:pt x="88" y="32"/>
                </a:moveTo>
                <a:cubicBezTo>
                  <a:pt x="78" y="32"/>
                  <a:pt x="69" y="38"/>
                  <a:pt x="65" y="47"/>
                </a:cubicBezTo>
                <a:cubicBezTo>
                  <a:pt x="63" y="54"/>
                  <a:pt x="64" y="62"/>
                  <a:pt x="67" y="68"/>
                </a:cubicBezTo>
                <a:cubicBezTo>
                  <a:pt x="67" y="68"/>
                  <a:pt x="67" y="68"/>
                  <a:pt x="67" y="68"/>
                </a:cubicBezTo>
                <a:cubicBezTo>
                  <a:pt x="41" y="68"/>
                  <a:pt x="0" y="104"/>
                  <a:pt x="5" y="114"/>
                </a:cubicBezTo>
                <a:cubicBezTo>
                  <a:pt x="7" y="117"/>
                  <a:pt x="9" y="118"/>
                  <a:pt x="13" y="118"/>
                </a:cubicBezTo>
                <a:cubicBezTo>
                  <a:pt x="20" y="118"/>
                  <a:pt x="32" y="112"/>
                  <a:pt x="42" y="105"/>
                </a:cubicBezTo>
                <a:cubicBezTo>
                  <a:pt x="30" y="124"/>
                  <a:pt x="17" y="145"/>
                  <a:pt x="8" y="164"/>
                </a:cubicBezTo>
                <a:cubicBezTo>
                  <a:pt x="28" y="172"/>
                  <a:pt x="28" y="172"/>
                  <a:pt x="28" y="172"/>
                </a:cubicBezTo>
                <a:cubicBezTo>
                  <a:pt x="32" y="161"/>
                  <a:pt x="43" y="150"/>
                  <a:pt x="51" y="150"/>
                </a:cubicBezTo>
                <a:cubicBezTo>
                  <a:pt x="51" y="150"/>
                  <a:pt x="52" y="150"/>
                  <a:pt x="53" y="150"/>
                </a:cubicBezTo>
                <a:cubicBezTo>
                  <a:pt x="61" y="153"/>
                  <a:pt x="62" y="171"/>
                  <a:pt x="58" y="183"/>
                </a:cubicBezTo>
                <a:cubicBezTo>
                  <a:pt x="79" y="190"/>
                  <a:pt x="79" y="190"/>
                  <a:pt x="79" y="190"/>
                </a:cubicBezTo>
                <a:cubicBezTo>
                  <a:pt x="84" y="170"/>
                  <a:pt x="88" y="145"/>
                  <a:pt x="91" y="122"/>
                </a:cubicBezTo>
                <a:cubicBezTo>
                  <a:pt x="95" y="137"/>
                  <a:pt x="101" y="154"/>
                  <a:pt x="110" y="154"/>
                </a:cubicBezTo>
                <a:cubicBezTo>
                  <a:pt x="110" y="154"/>
                  <a:pt x="111" y="154"/>
                  <a:pt x="112" y="153"/>
                </a:cubicBezTo>
                <a:cubicBezTo>
                  <a:pt x="124" y="148"/>
                  <a:pt x="115" y="94"/>
                  <a:pt x="95" y="78"/>
                </a:cubicBezTo>
                <a:cubicBezTo>
                  <a:pt x="102" y="76"/>
                  <a:pt x="107" y="70"/>
                  <a:pt x="110" y="64"/>
                </a:cubicBezTo>
                <a:cubicBezTo>
                  <a:pt x="114" y="51"/>
                  <a:pt x="108" y="38"/>
                  <a:pt x="96" y="33"/>
                </a:cubicBezTo>
                <a:cubicBezTo>
                  <a:pt x="93" y="32"/>
                  <a:pt x="90" y="32"/>
                  <a:pt x="88" y="32"/>
                </a:cubicBezTo>
                <a:moveTo>
                  <a:pt x="279" y="0"/>
                </a:moveTo>
                <a:cubicBezTo>
                  <a:pt x="264" y="0"/>
                  <a:pt x="249" y="10"/>
                  <a:pt x="243" y="26"/>
                </a:cubicBezTo>
                <a:cubicBezTo>
                  <a:pt x="239" y="37"/>
                  <a:pt x="241" y="49"/>
                  <a:pt x="246" y="59"/>
                </a:cubicBezTo>
                <a:cubicBezTo>
                  <a:pt x="246" y="59"/>
                  <a:pt x="246" y="59"/>
                  <a:pt x="246" y="59"/>
                </a:cubicBezTo>
                <a:cubicBezTo>
                  <a:pt x="204" y="59"/>
                  <a:pt x="137" y="117"/>
                  <a:pt x="146" y="135"/>
                </a:cubicBezTo>
                <a:cubicBezTo>
                  <a:pt x="148" y="139"/>
                  <a:pt x="152" y="141"/>
                  <a:pt x="157" y="141"/>
                </a:cubicBezTo>
                <a:cubicBezTo>
                  <a:pt x="170" y="141"/>
                  <a:pt x="189" y="130"/>
                  <a:pt x="206" y="119"/>
                </a:cubicBezTo>
                <a:cubicBezTo>
                  <a:pt x="185" y="150"/>
                  <a:pt x="165" y="185"/>
                  <a:pt x="150" y="216"/>
                </a:cubicBezTo>
                <a:cubicBezTo>
                  <a:pt x="183" y="228"/>
                  <a:pt x="183" y="228"/>
                  <a:pt x="183" y="228"/>
                </a:cubicBezTo>
                <a:cubicBezTo>
                  <a:pt x="189" y="211"/>
                  <a:pt x="207" y="193"/>
                  <a:pt x="219" y="193"/>
                </a:cubicBezTo>
                <a:cubicBezTo>
                  <a:pt x="221" y="193"/>
                  <a:pt x="222" y="193"/>
                  <a:pt x="223" y="193"/>
                </a:cubicBezTo>
                <a:cubicBezTo>
                  <a:pt x="236" y="198"/>
                  <a:pt x="238" y="227"/>
                  <a:pt x="232" y="246"/>
                </a:cubicBezTo>
                <a:cubicBezTo>
                  <a:pt x="265" y="258"/>
                  <a:pt x="265" y="258"/>
                  <a:pt x="265" y="258"/>
                </a:cubicBezTo>
                <a:cubicBezTo>
                  <a:pt x="273" y="224"/>
                  <a:pt x="280" y="184"/>
                  <a:pt x="284" y="147"/>
                </a:cubicBezTo>
                <a:cubicBezTo>
                  <a:pt x="291" y="172"/>
                  <a:pt x="301" y="199"/>
                  <a:pt x="315" y="199"/>
                </a:cubicBezTo>
                <a:cubicBezTo>
                  <a:pt x="317" y="199"/>
                  <a:pt x="318" y="199"/>
                  <a:pt x="320" y="198"/>
                </a:cubicBezTo>
                <a:cubicBezTo>
                  <a:pt x="338" y="190"/>
                  <a:pt x="324" y="101"/>
                  <a:pt x="292" y="75"/>
                </a:cubicBezTo>
                <a:cubicBezTo>
                  <a:pt x="302" y="71"/>
                  <a:pt x="311" y="63"/>
                  <a:pt x="315" y="52"/>
                </a:cubicBezTo>
                <a:cubicBezTo>
                  <a:pt x="323" y="32"/>
                  <a:pt x="312" y="10"/>
                  <a:pt x="292" y="3"/>
                </a:cubicBezTo>
                <a:cubicBezTo>
                  <a:pt x="288" y="1"/>
                  <a:pt x="284" y="0"/>
                  <a:pt x="279" y="0"/>
                </a:cubicBezTo>
              </a:path>
            </a:pathLst>
          </a:custGeom>
          <a:solidFill>
            <a:sysClr val="window" lastClr="FFFFFF"/>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60" name="Freeform 154"/>
          <p:cNvSpPr>
            <a:spLocks noChangeAspect="1" noEditPoints="1"/>
          </p:cNvSpPr>
          <p:nvPr/>
        </p:nvSpPr>
        <p:spPr bwMode="auto">
          <a:xfrm>
            <a:off x="5169927" y="1841018"/>
            <a:ext cx="321680" cy="297829"/>
          </a:xfrm>
          <a:custGeom>
            <a:avLst/>
            <a:gdLst>
              <a:gd name="T0" fmla="*/ 191 w 257"/>
              <a:gd name="T1" fmla="*/ 125 h 238"/>
              <a:gd name="T2" fmla="*/ 134 w 257"/>
              <a:gd name="T3" fmla="*/ 160 h 238"/>
              <a:gd name="T4" fmla="*/ 227 w 257"/>
              <a:gd name="T5" fmla="*/ 43 h 238"/>
              <a:gd name="T6" fmla="*/ 185 w 257"/>
              <a:gd name="T7" fmla="*/ 46 h 238"/>
              <a:gd name="T8" fmla="*/ 134 w 257"/>
              <a:gd name="T9" fmla="*/ 0 h 238"/>
              <a:gd name="T10" fmla="*/ 128 w 257"/>
              <a:gd name="T11" fmla="*/ 51 h 238"/>
              <a:gd name="T12" fmla="*/ 123 w 257"/>
              <a:gd name="T13" fmla="*/ 0 h 238"/>
              <a:gd name="T14" fmla="*/ 72 w 257"/>
              <a:gd name="T15" fmla="*/ 46 h 238"/>
              <a:gd name="T16" fmla="*/ 30 w 257"/>
              <a:gd name="T17" fmla="*/ 43 h 238"/>
              <a:gd name="T18" fmla="*/ 134 w 257"/>
              <a:gd name="T19" fmla="*/ 74 h 238"/>
              <a:gd name="T20" fmla="*/ 191 w 257"/>
              <a:gd name="T21" fmla="*/ 114 h 238"/>
              <a:gd name="T22" fmla="*/ 134 w 257"/>
              <a:gd name="T23" fmla="*/ 74 h 238"/>
              <a:gd name="T24" fmla="*/ 234 w 257"/>
              <a:gd name="T25" fmla="*/ 52 h 238"/>
              <a:gd name="T26" fmla="*/ 194 w 257"/>
              <a:gd name="T27" fmla="*/ 67 h 238"/>
              <a:gd name="T28" fmla="*/ 202 w 257"/>
              <a:gd name="T29" fmla="*/ 114 h 238"/>
              <a:gd name="T30" fmla="*/ 202 w 257"/>
              <a:gd name="T31" fmla="*/ 125 h 238"/>
              <a:gd name="T32" fmla="*/ 233 w 257"/>
              <a:gd name="T33" fmla="*/ 181 h 238"/>
              <a:gd name="T34" fmla="*/ 257 w 257"/>
              <a:gd name="T35" fmla="*/ 125 h 238"/>
              <a:gd name="T36" fmla="*/ 213 w 257"/>
              <a:gd name="T37" fmla="*/ 114 h 238"/>
              <a:gd name="T38" fmla="*/ 123 w 257"/>
              <a:gd name="T39" fmla="*/ 74 h 238"/>
              <a:gd name="T40" fmla="*/ 66 w 257"/>
              <a:gd name="T41" fmla="*/ 114 h 238"/>
              <a:gd name="T42" fmla="*/ 123 w 257"/>
              <a:gd name="T43" fmla="*/ 74 h 238"/>
              <a:gd name="T44" fmla="*/ 63 w 257"/>
              <a:gd name="T45" fmla="*/ 67 h 238"/>
              <a:gd name="T46" fmla="*/ 22 w 257"/>
              <a:gd name="T47" fmla="*/ 52 h 238"/>
              <a:gd name="T48" fmla="*/ 43 w 257"/>
              <a:gd name="T49" fmla="*/ 114 h 238"/>
              <a:gd name="T50" fmla="*/ 0 w 257"/>
              <a:gd name="T51" fmla="*/ 125 h 238"/>
              <a:gd name="T52" fmla="*/ 24 w 257"/>
              <a:gd name="T53" fmla="*/ 181 h 238"/>
              <a:gd name="T54" fmla="*/ 55 w 257"/>
              <a:gd name="T55" fmla="*/ 125 h 238"/>
              <a:gd name="T56" fmla="*/ 55 w 257"/>
              <a:gd name="T57" fmla="*/ 114 h 238"/>
              <a:gd name="T58" fmla="*/ 29 w 257"/>
              <a:gd name="T59" fmla="*/ 191 h 238"/>
              <a:gd name="T60" fmla="*/ 104 w 257"/>
              <a:gd name="T61" fmla="*/ 236 h 238"/>
              <a:gd name="T62" fmla="*/ 82 w 257"/>
              <a:gd name="T63" fmla="*/ 186 h 238"/>
              <a:gd name="T64" fmla="*/ 123 w 257"/>
              <a:gd name="T65" fmla="*/ 183 h 238"/>
              <a:gd name="T66" fmla="*/ 134 w 257"/>
              <a:gd name="T67" fmla="*/ 183 h 238"/>
              <a:gd name="T68" fmla="*/ 175 w 257"/>
              <a:gd name="T69" fmla="*/ 186 h 238"/>
              <a:gd name="T70" fmla="*/ 153 w 257"/>
              <a:gd name="T71" fmla="*/ 236 h 238"/>
              <a:gd name="T72" fmla="*/ 228 w 257"/>
              <a:gd name="T73" fmla="*/ 191 h 238"/>
              <a:gd name="T74" fmla="*/ 123 w 257"/>
              <a:gd name="T75" fmla="*/ 160 h 238"/>
              <a:gd name="T76" fmla="*/ 66 w 257"/>
              <a:gd name="T77" fmla="*/ 125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7" h="238">
                <a:moveTo>
                  <a:pt x="134" y="125"/>
                </a:moveTo>
                <a:cubicBezTo>
                  <a:pt x="191" y="125"/>
                  <a:pt x="191" y="125"/>
                  <a:pt x="191" y="125"/>
                </a:cubicBezTo>
                <a:cubicBezTo>
                  <a:pt x="190" y="139"/>
                  <a:pt x="188" y="152"/>
                  <a:pt x="184" y="165"/>
                </a:cubicBezTo>
                <a:cubicBezTo>
                  <a:pt x="168" y="162"/>
                  <a:pt x="151" y="160"/>
                  <a:pt x="134" y="160"/>
                </a:cubicBezTo>
                <a:lnTo>
                  <a:pt x="134" y="125"/>
                </a:lnTo>
                <a:close/>
                <a:moveTo>
                  <a:pt x="227" y="43"/>
                </a:moveTo>
                <a:cubicBezTo>
                  <a:pt x="209" y="23"/>
                  <a:pt x="183" y="8"/>
                  <a:pt x="153" y="2"/>
                </a:cubicBezTo>
                <a:cubicBezTo>
                  <a:pt x="166" y="15"/>
                  <a:pt x="177" y="30"/>
                  <a:pt x="185" y="46"/>
                </a:cubicBezTo>
                <a:cubicBezTo>
                  <a:pt x="181" y="46"/>
                  <a:pt x="177" y="47"/>
                  <a:pt x="173" y="48"/>
                </a:cubicBezTo>
                <a:cubicBezTo>
                  <a:pt x="164" y="30"/>
                  <a:pt x="150" y="14"/>
                  <a:pt x="134" y="0"/>
                </a:cubicBezTo>
                <a:cubicBezTo>
                  <a:pt x="134" y="51"/>
                  <a:pt x="134" y="51"/>
                  <a:pt x="134" y="51"/>
                </a:cubicBezTo>
                <a:cubicBezTo>
                  <a:pt x="132" y="51"/>
                  <a:pt x="130" y="51"/>
                  <a:pt x="128" y="51"/>
                </a:cubicBezTo>
                <a:cubicBezTo>
                  <a:pt x="127" y="51"/>
                  <a:pt x="125" y="51"/>
                  <a:pt x="123" y="51"/>
                </a:cubicBezTo>
                <a:cubicBezTo>
                  <a:pt x="123" y="0"/>
                  <a:pt x="123" y="0"/>
                  <a:pt x="123" y="0"/>
                </a:cubicBezTo>
                <a:cubicBezTo>
                  <a:pt x="106" y="14"/>
                  <a:pt x="93" y="30"/>
                  <a:pt x="84" y="48"/>
                </a:cubicBezTo>
                <a:cubicBezTo>
                  <a:pt x="80" y="47"/>
                  <a:pt x="76" y="46"/>
                  <a:pt x="72" y="46"/>
                </a:cubicBezTo>
                <a:cubicBezTo>
                  <a:pt x="80" y="30"/>
                  <a:pt x="91" y="15"/>
                  <a:pt x="104" y="2"/>
                </a:cubicBezTo>
                <a:cubicBezTo>
                  <a:pt x="74" y="8"/>
                  <a:pt x="48" y="23"/>
                  <a:pt x="30" y="43"/>
                </a:cubicBezTo>
                <a:cubicBezTo>
                  <a:pt x="78" y="69"/>
                  <a:pt x="179" y="69"/>
                  <a:pt x="227" y="43"/>
                </a:cubicBezTo>
                <a:close/>
                <a:moveTo>
                  <a:pt x="134" y="74"/>
                </a:moveTo>
                <a:cubicBezTo>
                  <a:pt x="134" y="114"/>
                  <a:pt x="134" y="114"/>
                  <a:pt x="134" y="114"/>
                </a:cubicBezTo>
                <a:cubicBezTo>
                  <a:pt x="191" y="114"/>
                  <a:pt x="191" y="114"/>
                  <a:pt x="191" y="114"/>
                </a:cubicBezTo>
                <a:cubicBezTo>
                  <a:pt x="190" y="98"/>
                  <a:pt x="187" y="83"/>
                  <a:pt x="182" y="69"/>
                </a:cubicBezTo>
                <a:cubicBezTo>
                  <a:pt x="167" y="72"/>
                  <a:pt x="151" y="73"/>
                  <a:pt x="134" y="74"/>
                </a:cubicBezTo>
                <a:close/>
                <a:moveTo>
                  <a:pt x="257" y="114"/>
                </a:moveTo>
                <a:cubicBezTo>
                  <a:pt x="255" y="91"/>
                  <a:pt x="247" y="70"/>
                  <a:pt x="234" y="52"/>
                </a:cubicBezTo>
                <a:cubicBezTo>
                  <a:pt x="234" y="52"/>
                  <a:pt x="234" y="53"/>
                  <a:pt x="233" y="53"/>
                </a:cubicBezTo>
                <a:cubicBezTo>
                  <a:pt x="222" y="59"/>
                  <a:pt x="209" y="64"/>
                  <a:pt x="194" y="67"/>
                </a:cubicBezTo>
                <a:cubicBezTo>
                  <a:pt x="199" y="82"/>
                  <a:pt x="201" y="97"/>
                  <a:pt x="202" y="114"/>
                </a:cubicBezTo>
                <a:cubicBezTo>
                  <a:pt x="202" y="114"/>
                  <a:pt x="202" y="114"/>
                  <a:pt x="202" y="114"/>
                </a:cubicBezTo>
                <a:cubicBezTo>
                  <a:pt x="202" y="125"/>
                  <a:pt x="202" y="125"/>
                  <a:pt x="202" y="125"/>
                </a:cubicBezTo>
                <a:cubicBezTo>
                  <a:pt x="202" y="125"/>
                  <a:pt x="202" y="125"/>
                  <a:pt x="202" y="125"/>
                </a:cubicBezTo>
                <a:cubicBezTo>
                  <a:pt x="202" y="139"/>
                  <a:pt x="199" y="154"/>
                  <a:pt x="195" y="167"/>
                </a:cubicBezTo>
                <a:cubicBezTo>
                  <a:pt x="209" y="170"/>
                  <a:pt x="222" y="175"/>
                  <a:pt x="233" y="181"/>
                </a:cubicBezTo>
                <a:cubicBezTo>
                  <a:pt x="235" y="182"/>
                  <a:pt x="236" y="182"/>
                  <a:pt x="237" y="183"/>
                </a:cubicBezTo>
                <a:cubicBezTo>
                  <a:pt x="248" y="166"/>
                  <a:pt x="255" y="146"/>
                  <a:pt x="257" y="125"/>
                </a:cubicBezTo>
                <a:cubicBezTo>
                  <a:pt x="213" y="125"/>
                  <a:pt x="213" y="125"/>
                  <a:pt x="213" y="125"/>
                </a:cubicBezTo>
                <a:cubicBezTo>
                  <a:pt x="213" y="114"/>
                  <a:pt x="213" y="114"/>
                  <a:pt x="213" y="114"/>
                </a:cubicBezTo>
                <a:lnTo>
                  <a:pt x="257" y="114"/>
                </a:lnTo>
                <a:close/>
                <a:moveTo>
                  <a:pt x="123" y="74"/>
                </a:moveTo>
                <a:cubicBezTo>
                  <a:pt x="106" y="73"/>
                  <a:pt x="90" y="72"/>
                  <a:pt x="74" y="69"/>
                </a:cubicBezTo>
                <a:cubicBezTo>
                  <a:pt x="70" y="83"/>
                  <a:pt x="67" y="98"/>
                  <a:pt x="66" y="114"/>
                </a:cubicBezTo>
                <a:cubicBezTo>
                  <a:pt x="123" y="114"/>
                  <a:pt x="123" y="114"/>
                  <a:pt x="123" y="114"/>
                </a:cubicBezTo>
                <a:lnTo>
                  <a:pt x="123" y="74"/>
                </a:lnTo>
                <a:close/>
                <a:moveTo>
                  <a:pt x="55" y="114"/>
                </a:moveTo>
                <a:cubicBezTo>
                  <a:pt x="55" y="97"/>
                  <a:pt x="58" y="82"/>
                  <a:pt x="63" y="67"/>
                </a:cubicBezTo>
                <a:cubicBezTo>
                  <a:pt x="48" y="64"/>
                  <a:pt x="35" y="59"/>
                  <a:pt x="24" y="53"/>
                </a:cubicBezTo>
                <a:cubicBezTo>
                  <a:pt x="23" y="53"/>
                  <a:pt x="23" y="52"/>
                  <a:pt x="22" y="52"/>
                </a:cubicBezTo>
                <a:cubicBezTo>
                  <a:pt x="9" y="70"/>
                  <a:pt x="1" y="91"/>
                  <a:pt x="0" y="114"/>
                </a:cubicBezTo>
                <a:cubicBezTo>
                  <a:pt x="43" y="114"/>
                  <a:pt x="43" y="114"/>
                  <a:pt x="43" y="114"/>
                </a:cubicBezTo>
                <a:cubicBezTo>
                  <a:pt x="43" y="125"/>
                  <a:pt x="43" y="125"/>
                  <a:pt x="43" y="125"/>
                </a:cubicBezTo>
                <a:cubicBezTo>
                  <a:pt x="0" y="125"/>
                  <a:pt x="0" y="125"/>
                  <a:pt x="0" y="125"/>
                </a:cubicBezTo>
                <a:cubicBezTo>
                  <a:pt x="1" y="146"/>
                  <a:pt x="8" y="166"/>
                  <a:pt x="20" y="183"/>
                </a:cubicBezTo>
                <a:cubicBezTo>
                  <a:pt x="21" y="182"/>
                  <a:pt x="22" y="182"/>
                  <a:pt x="24" y="181"/>
                </a:cubicBezTo>
                <a:cubicBezTo>
                  <a:pt x="34" y="175"/>
                  <a:pt x="47" y="170"/>
                  <a:pt x="62" y="167"/>
                </a:cubicBezTo>
                <a:cubicBezTo>
                  <a:pt x="58" y="154"/>
                  <a:pt x="55" y="139"/>
                  <a:pt x="55" y="125"/>
                </a:cubicBezTo>
                <a:cubicBezTo>
                  <a:pt x="55" y="125"/>
                  <a:pt x="55" y="125"/>
                  <a:pt x="55" y="125"/>
                </a:cubicBezTo>
                <a:cubicBezTo>
                  <a:pt x="55" y="114"/>
                  <a:pt x="55" y="114"/>
                  <a:pt x="55" y="114"/>
                </a:cubicBezTo>
                <a:close/>
                <a:moveTo>
                  <a:pt x="228" y="191"/>
                </a:moveTo>
                <a:cubicBezTo>
                  <a:pt x="179" y="165"/>
                  <a:pt x="77" y="165"/>
                  <a:pt x="29" y="191"/>
                </a:cubicBezTo>
                <a:cubicBezTo>
                  <a:pt x="29" y="191"/>
                  <a:pt x="28" y="192"/>
                  <a:pt x="27" y="192"/>
                </a:cubicBezTo>
                <a:cubicBezTo>
                  <a:pt x="46" y="214"/>
                  <a:pt x="73" y="230"/>
                  <a:pt x="104" y="236"/>
                </a:cubicBezTo>
                <a:cubicBezTo>
                  <a:pt x="90" y="222"/>
                  <a:pt x="78" y="206"/>
                  <a:pt x="70" y="188"/>
                </a:cubicBezTo>
                <a:cubicBezTo>
                  <a:pt x="74" y="188"/>
                  <a:pt x="78" y="187"/>
                  <a:pt x="82" y="186"/>
                </a:cubicBezTo>
                <a:cubicBezTo>
                  <a:pt x="91" y="206"/>
                  <a:pt x="105" y="224"/>
                  <a:pt x="123" y="238"/>
                </a:cubicBezTo>
                <a:cubicBezTo>
                  <a:pt x="123" y="183"/>
                  <a:pt x="123" y="183"/>
                  <a:pt x="123" y="183"/>
                </a:cubicBezTo>
                <a:cubicBezTo>
                  <a:pt x="125" y="183"/>
                  <a:pt x="127" y="183"/>
                  <a:pt x="128" y="183"/>
                </a:cubicBezTo>
                <a:cubicBezTo>
                  <a:pt x="130" y="183"/>
                  <a:pt x="132" y="183"/>
                  <a:pt x="134" y="183"/>
                </a:cubicBezTo>
                <a:cubicBezTo>
                  <a:pt x="134" y="238"/>
                  <a:pt x="134" y="238"/>
                  <a:pt x="134" y="238"/>
                </a:cubicBezTo>
                <a:cubicBezTo>
                  <a:pt x="152" y="224"/>
                  <a:pt x="166" y="206"/>
                  <a:pt x="175" y="186"/>
                </a:cubicBezTo>
                <a:cubicBezTo>
                  <a:pt x="179" y="187"/>
                  <a:pt x="183" y="188"/>
                  <a:pt x="187" y="188"/>
                </a:cubicBezTo>
                <a:cubicBezTo>
                  <a:pt x="179" y="206"/>
                  <a:pt x="167" y="222"/>
                  <a:pt x="153" y="236"/>
                </a:cubicBezTo>
                <a:cubicBezTo>
                  <a:pt x="184" y="230"/>
                  <a:pt x="211" y="214"/>
                  <a:pt x="230" y="192"/>
                </a:cubicBezTo>
                <a:cubicBezTo>
                  <a:pt x="229" y="191"/>
                  <a:pt x="228" y="191"/>
                  <a:pt x="228" y="191"/>
                </a:cubicBezTo>
                <a:close/>
                <a:moveTo>
                  <a:pt x="73" y="165"/>
                </a:moveTo>
                <a:cubicBezTo>
                  <a:pt x="89" y="162"/>
                  <a:pt x="106" y="160"/>
                  <a:pt x="123" y="160"/>
                </a:cubicBezTo>
                <a:cubicBezTo>
                  <a:pt x="123" y="125"/>
                  <a:pt x="123" y="125"/>
                  <a:pt x="123" y="125"/>
                </a:cubicBezTo>
                <a:cubicBezTo>
                  <a:pt x="66" y="125"/>
                  <a:pt x="66" y="125"/>
                  <a:pt x="66" y="125"/>
                </a:cubicBezTo>
                <a:cubicBezTo>
                  <a:pt x="67" y="139"/>
                  <a:pt x="69" y="152"/>
                  <a:pt x="73" y="165"/>
                </a:cubicBezTo>
                <a:close/>
              </a:path>
            </a:pathLst>
          </a:custGeom>
          <a:solidFill>
            <a:sysClr val="window" lastClr="FFFFFF"/>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sym typeface="Arial" panose="020B0604020202020204" pitchFamily="34" charset="0"/>
            </a:endParaRPr>
          </a:p>
        </p:txBody>
      </p:sp>
      <p:sp>
        <p:nvSpPr>
          <p:cNvPr id="261" name="文本框 32"/>
          <p:cNvSpPr txBox="1"/>
          <p:nvPr/>
        </p:nvSpPr>
        <p:spPr>
          <a:xfrm>
            <a:off x="5770278" y="1775821"/>
            <a:ext cx="1800493" cy="415498"/>
          </a:xfrm>
          <a:prstGeom prst="rect">
            <a:avLst/>
          </a:prstGeom>
          <a:noFill/>
        </p:spPr>
        <p:txBody>
          <a:bodyPr wrap="non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marL="0" marR="0" lvl="0" indent="0" defTabSz="913901"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rPr>
              <a:t>单击添加标题</a:t>
            </a:r>
            <a:endParaRPr kumimoji="0" lang="zh-CN" altLang="en-US" sz="2100" b="0" i="0" u="none" strike="noStrike" kern="0" cap="none" spc="0" normalizeH="0" baseline="0" noProof="0" dirty="0">
              <a:ln>
                <a:noFill/>
              </a:ln>
              <a:solidFill>
                <a:prstClr val="white"/>
              </a:solidFill>
              <a:effectLst/>
              <a:uLnTx/>
              <a:uFillTx/>
              <a:latin typeface="时尚中黑简体" panose="01010104010101010101" pitchFamily="2" charset="-122"/>
              <a:ea typeface="时尚中黑简体" panose="01010104010101010101" pitchFamily="2" charset="-122"/>
            </a:endParaRPr>
          </a:p>
        </p:txBody>
      </p:sp>
      <p:sp>
        <p:nvSpPr>
          <p:cNvPr id="262" name="文本框 33"/>
          <p:cNvSpPr txBox="1"/>
          <p:nvPr/>
        </p:nvSpPr>
        <p:spPr>
          <a:xfrm>
            <a:off x="5770278" y="2542397"/>
            <a:ext cx="1800493" cy="415498"/>
          </a:xfrm>
          <a:prstGeom prst="rect">
            <a:avLst/>
          </a:prstGeom>
          <a:noFill/>
        </p:spPr>
        <p:txBody>
          <a:bodyPr wrap="non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marL="0" marR="0" lvl="0" indent="0" defTabSz="913901"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dirty="0">
                <a:ln>
                  <a:noFill/>
                </a:ln>
                <a:solidFill>
                  <a:prstClr val="white"/>
                </a:solidFill>
                <a:effectLst/>
                <a:uLnTx/>
                <a:uFillTx/>
                <a:latin typeface="时尚中黑简体" panose="01010104010101010101" pitchFamily="2" charset="-122"/>
                <a:ea typeface="时尚中黑简体" panose="01010104010101010101" pitchFamily="2" charset="-122"/>
              </a:rPr>
              <a:t>单击添加标题</a:t>
            </a:r>
          </a:p>
        </p:txBody>
      </p:sp>
      <p:sp>
        <p:nvSpPr>
          <p:cNvPr id="263" name="文本框 34"/>
          <p:cNvSpPr txBox="1"/>
          <p:nvPr/>
        </p:nvSpPr>
        <p:spPr>
          <a:xfrm>
            <a:off x="5770278" y="3288531"/>
            <a:ext cx="1800493" cy="415498"/>
          </a:xfrm>
          <a:prstGeom prst="rect">
            <a:avLst/>
          </a:prstGeom>
          <a:noFill/>
        </p:spPr>
        <p:txBody>
          <a:bodyPr wrap="non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marL="0" marR="0" lvl="0" indent="0" defTabSz="913901"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dirty="0">
                <a:ln>
                  <a:noFill/>
                </a:ln>
                <a:solidFill>
                  <a:prstClr val="white"/>
                </a:solidFill>
                <a:effectLst/>
                <a:uLnTx/>
                <a:uFillTx/>
                <a:latin typeface="时尚中黑简体" panose="01010104010101010101" pitchFamily="2" charset="-122"/>
                <a:ea typeface="时尚中黑简体" panose="01010104010101010101" pitchFamily="2" charset="-122"/>
              </a:rPr>
              <a:t>单击添加标题</a:t>
            </a:r>
          </a:p>
        </p:txBody>
      </p:sp>
      <p:sp>
        <p:nvSpPr>
          <p:cNvPr id="264" name="文本框 35"/>
          <p:cNvSpPr txBox="1"/>
          <p:nvPr/>
        </p:nvSpPr>
        <p:spPr>
          <a:xfrm>
            <a:off x="5770278" y="4033134"/>
            <a:ext cx="1800493" cy="415498"/>
          </a:xfrm>
          <a:prstGeom prst="rect">
            <a:avLst/>
          </a:prstGeom>
          <a:noFill/>
        </p:spPr>
        <p:txBody>
          <a:bodyPr wrap="non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marL="0" marR="0" lvl="0" indent="0" defTabSz="913901"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dirty="0">
                <a:ln>
                  <a:noFill/>
                </a:ln>
                <a:solidFill>
                  <a:prstClr val="white"/>
                </a:solidFill>
                <a:effectLst/>
                <a:uLnTx/>
                <a:uFillTx/>
                <a:latin typeface="时尚中黑简体" panose="01010104010101010101" pitchFamily="2" charset="-122"/>
                <a:ea typeface="时尚中黑简体" panose="01010104010101010101" pitchFamily="2" charset="-122"/>
              </a:rPr>
              <a:t>单击添加标题</a:t>
            </a:r>
          </a:p>
        </p:txBody>
      </p:sp>
      <p:sp>
        <p:nvSpPr>
          <p:cNvPr id="265" name="矩形 264"/>
          <p:cNvSpPr/>
          <p:nvPr/>
        </p:nvSpPr>
        <p:spPr>
          <a:xfrm>
            <a:off x="3299902" y="4655672"/>
            <a:ext cx="5254321" cy="687298"/>
          </a:xfrm>
          <a:prstGeom prst="rect">
            <a:avLst/>
          </a:prstGeom>
          <a:solidFill>
            <a:sysClr val="window" lastClr="FFFFFF">
              <a:lumMod val="50000"/>
            </a:sysClr>
          </a:solidFill>
          <a:ln>
            <a:noFill/>
          </a:ln>
          <a:effectLst>
            <a:outerShdw blurRad="266700" dist="114300" dir="16200000" rotWithShape="0">
              <a:prstClr val="black">
                <a:alpha val="40000"/>
              </a:prstClr>
            </a:outerShdw>
          </a:effec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sym typeface="Arial" panose="020B0604020202020204" pitchFamily="34" charset="0"/>
            </a:endParaRPr>
          </a:p>
        </p:txBody>
      </p:sp>
      <p:grpSp>
        <p:nvGrpSpPr>
          <p:cNvPr id="266" name="组合 265"/>
          <p:cNvGrpSpPr/>
          <p:nvPr/>
        </p:nvGrpSpPr>
        <p:grpSpPr>
          <a:xfrm>
            <a:off x="3861008" y="4655672"/>
            <a:ext cx="1198739" cy="687298"/>
            <a:chOff x="3328416" y="4926867"/>
            <a:chExt cx="1883664" cy="1080000"/>
          </a:xfrm>
        </p:grpSpPr>
        <p:sp>
          <p:nvSpPr>
            <p:cNvPr id="267" name="五边形 266"/>
            <p:cNvSpPr/>
            <p:nvPr/>
          </p:nvSpPr>
          <p:spPr>
            <a:xfrm>
              <a:off x="3328416" y="4926867"/>
              <a:ext cx="1883664" cy="1080000"/>
            </a:xfrm>
            <a:prstGeom prst="homePlate">
              <a:avLst>
                <a:gd name="adj" fmla="val 28363"/>
              </a:avLst>
            </a:prstGeom>
            <a:solidFill>
              <a:sysClr val="window" lastClr="FFFFFF"/>
            </a:solidFill>
            <a:ln>
              <a:noFill/>
            </a:ln>
            <a:effectLst>
              <a:outerShdw blurRad="165100" dist="190500" dir="10800000" algn="r" rotWithShape="0">
                <a:prstClr val="black">
                  <a:alpha val="14000"/>
                </a:prstClr>
              </a:outerShdw>
            </a:effec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sym typeface="Arial" panose="020B0604020202020204" pitchFamily="34" charset="0"/>
              </a:endParaRPr>
            </a:p>
          </p:txBody>
        </p:sp>
        <p:cxnSp>
          <p:nvCxnSpPr>
            <p:cNvPr id="268" name="直接连接符 267"/>
            <p:cNvCxnSpPr/>
            <p:nvPr/>
          </p:nvCxnSpPr>
          <p:spPr>
            <a:xfrm>
              <a:off x="3555223" y="5086169"/>
              <a:ext cx="0" cy="761396"/>
            </a:xfrm>
            <a:prstGeom prst="line">
              <a:avLst/>
            </a:prstGeom>
            <a:noFill/>
            <a:ln w="19050" cap="flat" cmpd="sng" algn="ctr">
              <a:solidFill>
                <a:sysClr val="window" lastClr="FFFFFF">
                  <a:lumMod val="65000"/>
                </a:sysClr>
              </a:solidFill>
              <a:prstDash val="dash"/>
              <a:miter lim="800000"/>
            </a:ln>
            <a:effectLst>
              <a:innerShdw blurRad="63500" dist="266700" dir="13500000">
                <a:prstClr val="black">
                  <a:alpha val="50000"/>
                </a:prstClr>
              </a:innerShdw>
            </a:effectLst>
          </p:spPr>
        </p:cxnSp>
      </p:grpSp>
      <p:sp>
        <p:nvSpPr>
          <p:cNvPr id="269" name="文本框 18"/>
          <p:cNvSpPr txBox="1"/>
          <p:nvPr/>
        </p:nvSpPr>
        <p:spPr>
          <a:xfrm>
            <a:off x="4100050" y="4638849"/>
            <a:ext cx="704039" cy="71558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defTabSz="685800" fontAlgn="auto">
              <a:spcBef>
                <a:spcPts val="0"/>
              </a:spcBef>
              <a:spcAft>
                <a:spcPts val="0"/>
              </a:spcAft>
            </a:pPr>
            <a:r>
              <a:rPr lang="en-US" altLang="zh-CN" sz="4050" dirty="0">
                <a:solidFill>
                  <a:prstClr val="black">
                    <a:lumMod val="50000"/>
                    <a:lumOff val="50000"/>
                  </a:prstClr>
                </a:solidFill>
                <a:latin typeface="时尚中黑简体" panose="01010104010101010101" pitchFamily="2" charset="-122"/>
                <a:ea typeface="时尚中黑简体" panose="01010104010101010101" pitchFamily="2" charset="-122"/>
              </a:rPr>
              <a:t>05</a:t>
            </a:r>
            <a:endParaRPr lang="zh-CN" altLang="en-US" sz="4050" dirty="0">
              <a:solidFill>
                <a:prstClr val="black">
                  <a:lumMod val="50000"/>
                  <a:lumOff val="50000"/>
                </a:prstClr>
              </a:solidFill>
              <a:latin typeface="时尚中黑简体" panose="01010104010101010101" pitchFamily="2" charset="-122"/>
              <a:ea typeface="时尚中黑简体" panose="01010104010101010101" pitchFamily="2" charset="-122"/>
            </a:endParaRPr>
          </a:p>
        </p:txBody>
      </p:sp>
      <p:sp>
        <p:nvSpPr>
          <p:cNvPr id="270" name="Freeform 13"/>
          <p:cNvSpPr>
            <a:spLocks noEditPoints="1"/>
          </p:cNvSpPr>
          <p:nvPr/>
        </p:nvSpPr>
        <p:spPr bwMode="auto">
          <a:xfrm rot="20485079">
            <a:off x="5210186" y="4838688"/>
            <a:ext cx="419260" cy="321264"/>
          </a:xfrm>
          <a:custGeom>
            <a:avLst/>
            <a:gdLst>
              <a:gd name="T0" fmla="*/ 88 w 338"/>
              <a:gd name="T1" fmla="*/ 32 h 258"/>
              <a:gd name="T2" fmla="*/ 65 w 338"/>
              <a:gd name="T3" fmla="*/ 47 h 258"/>
              <a:gd name="T4" fmla="*/ 67 w 338"/>
              <a:gd name="T5" fmla="*/ 68 h 258"/>
              <a:gd name="T6" fmla="*/ 67 w 338"/>
              <a:gd name="T7" fmla="*/ 68 h 258"/>
              <a:gd name="T8" fmla="*/ 5 w 338"/>
              <a:gd name="T9" fmla="*/ 114 h 258"/>
              <a:gd name="T10" fmla="*/ 13 w 338"/>
              <a:gd name="T11" fmla="*/ 118 h 258"/>
              <a:gd name="T12" fmla="*/ 42 w 338"/>
              <a:gd name="T13" fmla="*/ 105 h 258"/>
              <a:gd name="T14" fmla="*/ 8 w 338"/>
              <a:gd name="T15" fmla="*/ 164 h 258"/>
              <a:gd name="T16" fmla="*/ 28 w 338"/>
              <a:gd name="T17" fmla="*/ 172 h 258"/>
              <a:gd name="T18" fmla="*/ 51 w 338"/>
              <a:gd name="T19" fmla="*/ 150 h 258"/>
              <a:gd name="T20" fmla="*/ 53 w 338"/>
              <a:gd name="T21" fmla="*/ 150 h 258"/>
              <a:gd name="T22" fmla="*/ 58 w 338"/>
              <a:gd name="T23" fmla="*/ 183 h 258"/>
              <a:gd name="T24" fmla="*/ 79 w 338"/>
              <a:gd name="T25" fmla="*/ 190 h 258"/>
              <a:gd name="T26" fmla="*/ 91 w 338"/>
              <a:gd name="T27" fmla="*/ 122 h 258"/>
              <a:gd name="T28" fmla="*/ 110 w 338"/>
              <a:gd name="T29" fmla="*/ 154 h 258"/>
              <a:gd name="T30" fmla="*/ 112 w 338"/>
              <a:gd name="T31" fmla="*/ 153 h 258"/>
              <a:gd name="T32" fmla="*/ 95 w 338"/>
              <a:gd name="T33" fmla="*/ 78 h 258"/>
              <a:gd name="T34" fmla="*/ 110 w 338"/>
              <a:gd name="T35" fmla="*/ 64 h 258"/>
              <a:gd name="T36" fmla="*/ 96 w 338"/>
              <a:gd name="T37" fmla="*/ 33 h 258"/>
              <a:gd name="T38" fmla="*/ 88 w 338"/>
              <a:gd name="T39" fmla="*/ 32 h 258"/>
              <a:gd name="T40" fmla="*/ 279 w 338"/>
              <a:gd name="T41" fmla="*/ 0 h 258"/>
              <a:gd name="T42" fmla="*/ 243 w 338"/>
              <a:gd name="T43" fmla="*/ 26 h 258"/>
              <a:gd name="T44" fmla="*/ 246 w 338"/>
              <a:gd name="T45" fmla="*/ 59 h 258"/>
              <a:gd name="T46" fmla="*/ 246 w 338"/>
              <a:gd name="T47" fmla="*/ 59 h 258"/>
              <a:gd name="T48" fmla="*/ 146 w 338"/>
              <a:gd name="T49" fmla="*/ 135 h 258"/>
              <a:gd name="T50" fmla="*/ 157 w 338"/>
              <a:gd name="T51" fmla="*/ 141 h 258"/>
              <a:gd name="T52" fmla="*/ 206 w 338"/>
              <a:gd name="T53" fmla="*/ 119 h 258"/>
              <a:gd name="T54" fmla="*/ 150 w 338"/>
              <a:gd name="T55" fmla="*/ 216 h 258"/>
              <a:gd name="T56" fmla="*/ 183 w 338"/>
              <a:gd name="T57" fmla="*/ 228 h 258"/>
              <a:gd name="T58" fmla="*/ 219 w 338"/>
              <a:gd name="T59" fmla="*/ 193 h 258"/>
              <a:gd name="T60" fmla="*/ 223 w 338"/>
              <a:gd name="T61" fmla="*/ 193 h 258"/>
              <a:gd name="T62" fmla="*/ 232 w 338"/>
              <a:gd name="T63" fmla="*/ 246 h 258"/>
              <a:gd name="T64" fmla="*/ 265 w 338"/>
              <a:gd name="T65" fmla="*/ 258 h 258"/>
              <a:gd name="T66" fmla="*/ 284 w 338"/>
              <a:gd name="T67" fmla="*/ 147 h 258"/>
              <a:gd name="T68" fmla="*/ 315 w 338"/>
              <a:gd name="T69" fmla="*/ 199 h 258"/>
              <a:gd name="T70" fmla="*/ 320 w 338"/>
              <a:gd name="T71" fmla="*/ 198 h 258"/>
              <a:gd name="T72" fmla="*/ 292 w 338"/>
              <a:gd name="T73" fmla="*/ 75 h 258"/>
              <a:gd name="T74" fmla="*/ 315 w 338"/>
              <a:gd name="T75" fmla="*/ 52 h 258"/>
              <a:gd name="T76" fmla="*/ 292 w 338"/>
              <a:gd name="T77" fmla="*/ 3 h 258"/>
              <a:gd name="T78" fmla="*/ 279 w 338"/>
              <a:gd name="T79"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8" h="258">
                <a:moveTo>
                  <a:pt x="88" y="32"/>
                </a:moveTo>
                <a:cubicBezTo>
                  <a:pt x="78" y="32"/>
                  <a:pt x="69" y="38"/>
                  <a:pt x="65" y="47"/>
                </a:cubicBezTo>
                <a:cubicBezTo>
                  <a:pt x="63" y="54"/>
                  <a:pt x="64" y="62"/>
                  <a:pt x="67" y="68"/>
                </a:cubicBezTo>
                <a:cubicBezTo>
                  <a:pt x="67" y="68"/>
                  <a:pt x="67" y="68"/>
                  <a:pt x="67" y="68"/>
                </a:cubicBezTo>
                <a:cubicBezTo>
                  <a:pt x="41" y="68"/>
                  <a:pt x="0" y="104"/>
                  <a:pt x="5" y="114"/>
                </a:cubicBezTo>
                <a:cubicBezTo>
                  <a:pt x="7" y="117"/>
                  <a:pt x="9" y="118"/>
                  <a:pt x="13" y="118"/>
                </a:cubicBezTo>
                <a:cubicBezTo>
                  <a:pt x="20" y="118"/>
                  <a:pt x="32" y="112"/>
                  <a:pt x="42" y="105"/>
                </a:cubicBezTo>
                <a:cubicBezTo>
                  <a:pt x="30" y="124"/>
                  <a:pt x="17" y="145"/>
                  <a:pt x="8" y="164"/>
                </a:cubicBezTo>
                <a:cubicBezTo>
                  <a:pt x="28" y="172"/>
                  <a:pt x="28" y="172"/>
                  <a:pt x="28" y="172"/>
                </a:cubicBezTo>
                <a:cubicBezTo>
                  <a:pt x="32" y="161"/>
                  <a:pt x="43" y="150"/>
                  <a:pt x="51" y="150"/>
                </a:cubicBezTo>
                <a:cubicBezTo>
                  <a:pt x="51" y="150"/>
                  <a:pt x="52" y="150"/>
                  <a:pt x="53" y="150"/>
                </a:cubicBezTo>
                <a:cubicBezTo>
                  <a:pt x="61" y="153"/>
                  <a:pt x="62" y="171"/>
                  <a:pt x="58" y="183"/>
                </a:cubicBezTo>
                <a:cubicBezTo>
                  <a:pt x="79" y="190"/>
                  <a:pt x="79" y="190"/>
                  <a:pt x="79" y="190"/>
                </a:cubicBezTo>
                <a:cubicBezTo>
                  <a:pt x="84" y="170"/>
                  <a:pt x="88" y="145"/>
                  <a:pt x="91" y="122"/>
                </a:cubicBezTo>
                <a:cubicBezTo>
                  <a:pt x="95" y="137"/>
                  <a:pt x="101" y="154"/>
                  <a:pt x="110" y="154"/>
                </a:cubicBezTo>
                <a:cubicBezTo>
                  <a:pt x="110" y="154"/>
                  <a:pt x="111" y="154"/>
                  <a:pt x="112" y="153"/>
                </a:cubicBezTo>
                <a:cubicBezTo>
                  <a:pt x="124" y="148"/>
                  <a:pt x="115" y="94"/>
                  <a:pt x="95" y="78"/>
                </a:cubicBezTo>
                <a:cubicBezTo>
                  <a:pt x="102" y="76"/>
                  <a:pt x="107" y="70"/>
                  <a:pt x="110" y="64"/>
                </a:cubicBezTo>
                <a:cubicBezTo>
                  <a:pt x="114" y="51"/>
                  <a:pt x="108" y="38"/>
                  <a:pt x="96" y="33"/>
                </a:cubicBezTo>
                <a:cubicBezTo>
                  <a:pt x="93" y="32"/>
                  <a:pt x="90" y="32"/>
                  <a:pt x="88" y="32"/>
                </a:cubicBezTo>
                <a:moveTo>
                  <a:pt x="279" y="0"/>
                </a:moveTo>
                <a:cubicBezTo>
                  <a:pt x="264" y="0"/>
                  <a:pt x="249" y="10"/>
                  <a:pt x="243" y="26"/>
                </a:cubicBezTo>
                <a:cubicBezTo>
                  <a:pt x="239" y="37"/>
                  <a:pt x="241" y="49"/>
                  <a:pt x="246" y="59"/>
                </a:cubicBezTo>
                <a:cubicBezTo>
                  <a:pt x="246" y="59"/>
                  <a:pt x="246" y="59"/>
                  <a:pt x="246" y="59"/>
                </a:cubicBezTo>
                <a:cubicBezTo>
                  <a:pt x="204" y="59"/>
                  <a:pt x="137" y="117"/>
                  <a:pt x="146" y="135"/>
                </a:cubicBezTo>
                <a:cubicBezTo>
                  <a:pt x="148" y="139"/>
                  <a:pt x="152" y="141"/>
                  <a:pt x="157" y="141"/>
                </a:cubicBezTo>
                <a:cubicBezTo>
                  <a:pt x="170" y="141"/>
                  <a:pt x="189" y="130"/>
                  <a:pt x="206" y="119"/>
                </a:cubicBezTo>
                <a:cubicBezTo>
                  <a:pt x="185" y="150"/>
                  <a:pt x="165" y="185"/>
                  <a:pt x="150" y="216"/>
                </a:cubicBezTo>
                <a:cubicBezTo>
                  <a:pt x="183" y="228"/>
                  <a:pt x="183" y="228"/>
                  <a:pt x="183" y="228"/>
                </a:cubicBezTo>
                <a:cubicBezTo>
                  <a:pt x="189" y="211"/>
                  <a:pt x="207" y="193"/>
                  <a:pt x="219" y="193"/>
                </a:cubicBezTo>
                <a:cubicBezTo>
                  <a:pt x="221" y="193"/>
                  <a:pt x="222" y="193"/>
                  <a:pt x="223" y="193"/>
                </a:cubicBezTo>
                <a:cubicBezTo>
                  <a:pt x="236" y="198"/>
                  <a:pt x="238" y="227"/>
                  <a:pt x="232" y="246"/>
                </a:cubicBezTo>
                <a:cubicBezTo>
                  <a:pt x="265" y="258"/>
                  <a:pt x="265" y="258"/>
                  <a:pt x="265" y="258"/>
                </a:cubicBezTo>
                <a:cubicBezTo>
                  <a:pt x="273" y="224"/>
                  <a:pt x="280" y="184"/>
                  <a:pt x="284" y="147"/>
                </a:cubicBezTo>
                <a:cubicBezTo>
                  <a:pt x="291" y="172"/>
                  <a:pt x="301" y="199"/>
                  <a:pt x="315" y="199"/>
                </a:cubicBezTo>
                <a:cubicBezTo>
                  <a:pt x="317" y="199"/>
                  <a:pt x="318" y="199"/>
                  <a:pt x="320" y="198"/>
                </a:cubicBezTo>
                <a:cubicBezTo>
                  <a:pt x="338" y="190"/>
                  <a:pt x="324" y="101"/>
                  <a:pt x="292" y="75"/>
                </a:cubicBezTo>
                <a:cubicBezTo>
                  <a:pt x="302" y="71"/>
                  <a:pt x="311" y="63"/>
                  <a:pt x="315" y="52"/>
                </a:cubicBezTo>
                <a:cubicBezTo>
                  <a:pt x="323" y="32"/>
                  <a:pt x="312" y="10"/>
                  <a:pt x="292" y="3"/>
                </a:cubicBezTo>
                <a:cubicBezTo>
                  <a:pt x="288" y="1"/>
                  <a:pt x="284" y="0"/>
                  <a:pt x="279" y="0"/>
                </a:cubicBezTo>
              </a:path>
            </a:pathLst>
          </a:custGeom>
          <a:solidFill>
            <a:sysClr val="window" lastClr="FFFFFF"/>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71" name="文本框 35"/>
          <p:cNvSpPr txBox="1"/>
          <p:nvPr/>
        </p:nvSpPr>
        <p:spPr>
          <a:xfrm>
            <a:off x="5770278" y="4785210"/>
            <a:ext cx="1800493" cy="415498"/>
          </a:xfrm>
          <a:prstGeom prst="rect">
            <a:avLst/>
          </a:prstGeom>
          <a:noFill/>
        </p:spPr>
        <p:txBody>
          <a:bodyPr wrap="non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marL="0" marR="0" lvl="0" indent="0" defTabSz="913901"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dirty="0">
                <a:ln>
                  <a:noFill/>
                </a:ln>
                <a:solidFill>
                  <a:prstClr val="white"/>
                </a:solidFill>
                <a:effectLst/>
                <a:uLnTx/>
                <a:uFillTx/>
                <a:latin typeface="时尚中黑简体" panose="01010104010101010101" pitchFamily="2" charset="-122"/>
                <a:ea typeface="时尚中黑简体" panose="01010104010101010101" pitchFamily="2" charset="-122"/>
              </a:rPr>
              <a:t>单击添加标题</a:t>
            </a:r>
          </a:p>
        </p:txBody>
      </p:sp>
      <p:sp>
        <p:nvSpPr>
          <p:cNvPr id="272" name="文本框 32"/>
          <p:cNvSpPr txBox="1"/>
          <p:nvPr/>
        </p:nvSpPr>
        <p:spPr>
          <a:xfrm>
            <a:off x="2032828" y="2271125"/>
            <a:ext cx="954107" cy="1938992"/>
          </a:xfrm>
          <a:prstGeom prst="rect">
            <a:avLst/>
          </a:prstGeom>
          <a:noFill/>
        </p:spPr>
        <p:txBody>
          <a:bodyPr wrap="non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6000" b="0" i="0" u="none" strike="noStrike" kern="0" cap="none" spc="0" normalizeH="0" baseline="0" noProof="0" dirty="0">
                <a:ln>
                  <a:noFill/>
                </a:ln>
                <a:solidFill>
                  <a:prstClr val="black"/>
                </a:solidFill>
                <a:effectLst/>
                <a:uLnTx/>
                <a:uFillTx/>
                <a:latin typeface="时尚中黑简体" panose="01010104010101010101" pitchFamily="2" charset="-122"/>
                <a:ea typeface="时尚中黑简体" panose="01010104010101010101" pitchFamily="2" charset="-122"/>
              </a:rPr>
              <a:t>目</a:t>
            </a:r>
            <a:endParaRPr kumimoji="0" lang="en-US" altLang="zh-CN" sz="6000" b="0" i="0" u="none" strike="noStrike" kern="0" cap="none" spc="0" normalizeH="0" baseline="0" noProof="0" dirty="0">
              <a:ln>
                <a:noFill/>
              </a:ln>
              <a:solidFill>
                <a:prstClr val="black"/>
              </a:solidFill>
              <a:effectLst/>
              <a:uLnTx/>
              <a:uFillTx/>
              <a:latin typeface="时尚中黑简体" panose="01010104010101010101" pitchFamily="2" charset="-122"/>
              <a:ea typeface="时尚中黑简体" panose="01010104010101010101" pitchFamily="2" charset="-122"/>
            </a:endParaRPr>
          </a:p>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6000" b="0" i="0" u="none" strike="noStrike" kern="0" cap="none" spc="0" normalizeH="0" baseline="0" noProof="0" dirty="0">
                <a:ln>
                  <a:noFill/>
                </a:ln>
                <a:solidFill>
                  <a:prstClr val="black"/>
                </a:solidFill>
                <a:effectLst/>
                <a:uLnTx/>
                <a:uFillTx/>
                <a:latin typeface="时尚中黑简体" panose="01010104010101010101" pitchFamily="2" charset="-122"/>
                <a:ea typeface="时尚中黑简体" panose="01010104010101010101" pitchFamily="2" charset="-122"/>
              </a:rPr>
              <a:t>录</a:t>
            </a:r>
          </a:p>
        </p:txBody>
      </p:sp>
      <p:grpSp>
        <p:nvGrpSpPr>
          <p:cNvPr id="273" name="组合 272"/>
          <p:cNvGrpSpPr>
            <a:grpSpLocks noChangeAspect="1"/>
          </p:cNvGrpSpPr>
          <p:nvPr/>
        </p:nvGrpSpPr>
        <p:grpSpPr>
          <a:xfrm>
            <a:off x="519137" y="2097563"/>
            <a:ext cx="320418" cy="351679"/>
            <a:chOff x="5115661" y="2074341"/>
            <a:chExt cx="234595" cy="257483"/>
          </a:xfrm>
          <a:solidFill>
            <a:srgbClr val="7B25A1"/>
          </a:solidFill>
        </p:grpSpPr>
        <p:sp>
          <p:nvSpPr>
            <p:cNvPr id="274" name="Freeform 5"/>
            <p:cNvSpPr/>
            <p:nvPr/>
          </p:nvSpPr>
          <p:spPr bwMode="auto">
            <a:xfrm>
              <a:off x="5115661" y="2211665"/>
              <a:ext cx="99178" cy="120158"/>
            </a:xfrm>
            <a:custGeom>
              <a:avLst/>
              <a:gdLst>
                <a:gd name="T0" fmla="*/ 1 w 22"/>
                <a:gd name="T1" fmla="*/ 0 h 26"/>
                <a:gd name="T2" fmla="*/ 20 w 22"/>
                <a:gd name="T3" fmla="*/ 0 h 26"/>
                <a:gd name="T4" fmla="*/ 22 w 22"/>
                <a:gd name="T5" fmla="*/ 2 h 26"/>
                <a:gd name="T6" fmla="*/ 20 w 22"/>
                <a:gd name="T7" fmla="*/ 3 h 26"/>
                <a:gd name="T8" fmla="*/ 2 w 22"/>
                <a:gd name="T9" fmla="*/ 3 h 26"/>
                <a:gd name="T10" fmla="*/ 2 w 22"/>
                <a:gd name="T11" fmla="*/ 25 h 26"/>
                <a:gd name="T12" fmla="*/ 1 w 22"/>
                <a:gd name="T13" fmla="*/ 26 h 26"/>
                <a:gd name="T14" fmla="*/ 0 w 22"/>
                <a:gd name="T15" fmla="*/ 25 h 26"/>
                <a:gd name="T16" fmla="*/ 0 w 22"/>
                <a:gd name="T17" fmla="*/ 2 h 26"/>
                <a:gd name="T18" fmla="*/ 1 w 22"/>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6">
                  <a:moveTo>
                    <a:pt x="1" y="0"/>
                  </a:moveTo>
                  <a:cubicBezTo>
                    <a:pt x="20" y="0"/>
                    <a:pt x="20" y="0"/>
                    <a:pt x="20" y="0"/>
                  </a:cubicBezTo>
                  <a:cubicBezTo>
                    <a:pt x="21" y="0"/>
                    <a:pt x="22" y="1"/>
                    <a:pt x="22" y="2"/>
                  </a:cubicBezTo>
                  <a:cubicBezTo>
                    <a:pt x="22" y="2"/>
                    <a:pt x="21" y="3"/>
                    <a:pt x="20" y="3"/>
                  </a:cubicBezTo>
                  <a:cubicBezTo>
                    <a:pt x="2" y="3"/>
                    <a:pt x="2" y="3"/>
                    <a:pt x="2" y="3"/>
                  </a:cubicBezTo>
                  <a:cubicBezTo>
                    <a:pt x="2" y="25"/>
                    <a:pt x="2" y="25"/>
                    <a:pt x="2" y="25"/>
                  </a:cubicBezTo>
                  <a:cubicBezTo>
                    <a:pt x="2" y="25"/>
                    <a:pt x="2" y="26"/>
                    <a:pt x="1" y="26"/>
                  </a:cubicBezTo>
                  <a:cubicBezTo>
                    <a:pt x="1" y="26"/>
                    <a:pt x="0" y="25"/>
                    <a:pt x="0" y="25"/>
                  </a:cubicBezTo>
                  <a:cubicBezTo>
                    <a:pt x="0" y="2"/>
                    <a:pt x="0" y="2"/>
                    <a:pt x="0" y="2"/>
                  </a:cubicBezTo>
                  <a:cubicBezTo>
                    <a:pt x="0" y="1"/>
                    <a:pt x="1" y="0"/>
                    <a:pt x="1" y="0"/>
                  </a:cubicBezTo>
                  <a:close/>
                </a:path>
              </a:pathLst>
            </a:custGeom>
            <a:grp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75" name="Freeform 6"/>
            <p:cNvSpPr/>
            <p:nvPr/>
          </p:nvSpPr>
          <p:spPr bwMode="auto">
            <a:xfrm>
              <a:off x="5123290" y="2080062"/>
              <a:ext cx="36239" cy="127787"/>
            </a:xfrm>
            <a:custGeom>
              <a:avLst/>
              <a:gdLst>
                <a:gd name="T0" fmla="*/ 8 w 8"/>
                <a:gd name="T1" fmla="*/ 24 h 28"/>
                <a:gd name="T2" fmla="*/ 8 w 8"/>
                <a:gd name="T3" fmla="*/ 4 h 28"/>
                <a:gd name="T4" fmla="*/ 4 w 8"/>
                <a:gd name="T5" fmla="*/ 0 h 28"/>
                <a:gd name="T6" fmla="*/ 0 w 8"/>
                <a:gd name="T7" fmla="*/ 4 h 28"/>
                <a:gd name="T8" fmla="*/ 0 w 8"/>
                <a:gd name="T9" fmla="*/ 24 h 28"/>
                <a:gd name="T10" fmla="*/ 4 w 8"/>
                <a:gd name="T11" fmla="*/ 28 h 28"/>
                <a:gd name="T12" fmla="*/ 8 w 8"/>
                <a:gd name="T13" fmla="*/ 24 h 28"/>
              </a:gdLst>
              <a:ahLst/>
              <a:cxnLst>
                <a:cxn ang="0">
                  <a:pos x="T0" y="T1"/>
                </a:cxn>
                <a:cxn ang="0">
                  <a:pos x="T2" y="T3"/>
                </a:cxn>
                <a:cxn ang="0">
                  <a:pos x="T4" y="T5"/>
                </a:cxn>
                <a:cxn ang="0">
                  <a:pos x="T6" y="T7"/>
                </a:cxn>
                <a:cxn ang="0">
                  <a:pos x="T8" y="T9"/>
                </a:cxn>
                <a:cxn ang="0">
                  <a:pos x="T10" y="T11"/>
                </a:cxn>
                <a:cxn ang="0">
                  <a:pos x="T12" y="T13"/>
                </a:cxn>
              </a:cxnLst>
              <a:rect l="0" t="0" r="r" b="b"/>
              <a:pathLst>
                <a:path w="8" h="28">
                  <a:moveTo>
                    <a:pt x="8" y="24"/>
                  </a:moveTo>
                  <a:cubicBezTo>
                    <a:pt x="8" y="4"/>
                    <a:pt x="8" y="4"/>
                    <a:pt x="8" y="4"/>
                  </a:cubicBezTo>
                  <a:cubicBezTo>
                    <a:pt x="8" y="2"/>
                    <a:pt x="6" y="0"/>
                    <a:pt x="4" y="0"/>
                  </a:cubicBezTo>
                  <a:cubicBezTo>
                    <a:pt x="2" y="0"/>
                    <a:pt x="0" y="2"/>
                    <a:pt x="0" y="4"/>
                  </a:cubicBezTo>
                  <a:cubicBezTo>
                    <a:pt x="0" y="24"/>
                    <a:pt x="0" y="24"/>
                    <a:pt x="0" y="24"/>
                  </a:cubicBezTo>
                  <a:cubicBezTo>
                    <a:pt x="0" y="26"/>
                    <a:pt x="2" y="28"/>
                    <a:pt x="4" y="28"/>
                  </a:cubicBezTo>
                  <a:cubicBezTo>
                    <a:pt x="6" y="28"/>
                    <a:pt x="8" y="26"/>
                    <a:pt x="8" y="24"/>
                  </a:cubicBezTo>
                  <a:close/>
                </a:path>
              </a:pathLst>
            </a:custGeom>
            <a:grp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76" name="Freeform 7"/>
            <p:cNvSpPr/>
            <p:nvPr/>
          </p:nvSpPr>
          <p:spPr bwMode="auto">
            <a:xfrm>
              <a:off x="5174787" y="2074341"/>
              <a:ext cx="154490" cy="257483"/>
            </a:xfrm>
            <a:custGeom>
              <a:avLst/>
              <a:gdLst>
                <a:gd name="T0" fmla="*/ 3 w 34"/>
                <a:gd name="T1" fmla="*/ 50 h 56"/>
                <a:gd name="T2" fmla="*/ 4 w 34"/>
                <a:gd name="T3" fmla="*/ 55 h 56"/>
                <a:gd name="T4" fmla="*/ 7 w 34"/>
                <a:gd name="T5" fmla="*/ 56 h 56"/>
                <a:gd name="T6" fmla="*/ 10 w 34"/>
                <a:gd name="T7" fmla="*/ 54 h 56"/>
                <a:gd name="T8" fmla="*/ 18 w 34"/>
                <a:gd name="T9" fmla="*/ 41 h 56"/>
                <a:gd name="T10" fmla="*/ 33 w 34"/>
                <a:gd name="T11" fmla="*/ 41 h 56"/>
                <a:gd name="T12" fmla="*/ 34 w 34"/>
                <a:gd name="T13" fmla="*/ 40 h 56"/>
                <a:gd name="T14" fmla="*/ 34 w 34"/>
                <a:gd name="T15" fmla="*/ 30 h 56"/>
                <a:gd name="T16" fmla="*/ 23 w 34"/>
                <a:gd name="T17" fmla="*/ 13 h 56"/>
                <a:gd name="T18" fmla="*/ 21 w 34"/>
                <a:gd name="T19" fmla="*/ 14 h 56"/>
                <a:gd name="T20" fmla="*/ 25 w 34"/>
                <a:gd name="T21" fmla="*/ 7 h 56"/>
                <a:gd name="T22" fmla="*/ 18 w 34"/>
                <a:gd name="T23" fmla="*/ 0 h 56"/>
                <a:gd name="T24" fmla="*/ 10 w 34"/>
                <a:gd name="T25" fmla="*/ 7 h 56"/>
                <a:gd name="T26" fmla="*/ 18 w 34"/>
                <a:gd name="T27" fmla="*/ 15 h 56"/>
                <a:gd name="T28" fmla="*/ 20 w 34"/>
                <a:gd name="T29" fmla="*/ 14 h 56"/>
                <a:gd name="T30" fmla="*/ 15 w 34"/>
                <a:gd name="T31" fmla="*/ 19 h 56"/>
                <a:gd name="T32" fmla="*/ 4 w 34"/>
                <a:gd name="T33" fmla="*/ 22 h 56"/>
                <a:gd name="T34" fmla="*/ 1 w 34"/>
                <a:gd name="T35" fmla="*/ 24 h 56"/>
                <a:gd name="T36" fmla="*/ 1 w 34"/>
                <a:gd name="T37" fmla="*/ 27 h 56"/>
                <a:gd name="T38" fmla="*/ 5 w 34"/>
                <a:gd name="T39" fmla="*/ 30 h 56"/>
                <a:gd name="T40" fmla="*/ 5 w 34"/>
                <a:gd name="T41" fmla="*/ 30 h 56"/>
                <a:gd name="T42" fmla="*/ 13 w 34"/>
                <a:gd name="T43" fmla="*/ 28 h 56"/>
                <a:gd name="T44" fmla="*/ 13 w 34"/>
                <a:gd name="T45" fmla="*/ 30 h 56"/>
                <a:gd name="T46" fmla="*/ 13 w 34"/>
                <a:gd name="T47" fmla="*/ 33 h 56"/>
                <a:gd name="T48" fmla="*/ 3 w 34"/>
                <a:gd name="T49" fmla="*/ 5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56">
                  <a:moveTo>
                    <a:pt x="3" y="50"/>
                  </a:moveTo>
                  <a:cubicBezTo>
                    <a:pt x="2" y="51"/>
                    <a:pt x="3" y="54"/>
                    <a:pt x="4" y="55"/>
                  </a:cubicBezTo>
                  <a:cubicBezTo>
                    <a:pt x="5" y="56"/>
                    <a:pt x="6" y="56"/>
                    <a:pt x="7" y="56"/>
                  </a:cubicBezTo>
                  <a:cubicBezTo>
                    <a:pt x="8" y="56"/>
                    <a:pt x="9" y="55"/>
                    <a:pt x="10" y="54"/>
                  </a:cubicBezTo>
                  <a:cubicBezTo>
                    <a:pt x="18" y="41"/>
                    <a:pt x="18" y="41"/>
                    <a:pt x="18" y="41"/>
                  </a:cubicBezTo>
                  <a:cubicBezTo>
                    <a:pt x="33" y="41"/>
                    <a:pt x="33" y="41"/>
                    <a:pt x="33" y="41"/>
                  </a:cubicBezTo>
                  <a:cubicBezTo>
                    <a:pt x="34" y="41"/>
                    <a:pt x="34" y="40"/>
                    <a:pt x="34" y="40"/>
                  </a:cubicBezTo>
                  <a:cubicBezTo>
                    <a:pt x="34" y="30"/>
                    <a:pt x="34" y="30"/>
                    <a:pt x="34" y="30"/>
                  </a:cubicBezTo>
                  <a:cubicBezTo>
                    <a:pt x="34" y="20"/>
                    <a:pt x="29" y="13"/>
                    <a:pt x="23" y="13"/>
                  </a:cubicBezTo>
                  <a:cubicBezTo>
                    <a:pt x="23" y="13"/>
                    <a:pt x="22" y="13"/>
                    <a:pt x="21" y="14"/>
                  </a:cubicBezTo>
                  <a:cubicBezTo>
                    <a:pt x="24" y="12"/>
                    <a:pt x="25" y="10"/>
                    <a:pt x="25" y="7"/>
                  </a:cubicBezTo>
                  <a:cubicBezTo>
                    <a:pt x="25" y="3"/>
                    <a:pt x="22" y="0"/>
                    <a:pt x="18" y="0"/>
                  </a:cubicBezTo>
                  <a:cubicBezTo>
                    <a:pt x="14" y="0"/>
                    <a:pt x="10" y="3"/>
                    <a:pt x="10" y="7"/>
                  </a:cubicBezTo>
                  <a:cubicBezTo>
                    <a:pt x="10" y="11"/>
                    <a:pt x="14" y="15"/>
                    <a:pt x="18" y="15"/>
                  </a:cubicBezTo>
                  <a:cubicBezTo>
                    <a:pt x="18" y="15"/>
                    <a:pt x="19" y="15"/>
                    <a:pt x="20" y="14"/>
                  </a:cubicBezTo>
                  <a:cubicBezTo>
                    <a:pt x="18" y="15"/>
                    <a:pt x="16" y="17"/>
                    <a:pt x="15" y="19"/>
                  </a:cubicBezTo>
                  <a:cubicBezTo>
                    <a:pt x="4" y="22"/>
                    <a:pt x="4" y="22"/>
                    <a:pt x="4" y="22"/>
                  </a:cubicBezTo>
                  <a:cubicBezTo>
                    <a:pt x="3" y="22"/>
                    <a:pt x="2" y="23"/>
                    <a:pt x="1" y="24"/>
                  </a:cubicBezTo>
                  <a:cubicBezTo>
                    <a:pt x="0" y="25"/>
                    <a:pt x="0" y="26"/>
                    <a:pt x="1" y="27"/>
                  </a:cubicBezTo>
                  <a:cubicBezTo>
                    <a:pt x="1" y="29"/>
                    <a:pt x="3" y="30"/>
                    <a:pt x="5" y="30"/>
                  </a:cubicBezTo>
                  <a:cubicBezTo>
                    <a:pt x="5" y="30"/>
                    <a:pt x="5" y="30"/>
                    <a:pt x="5" y="30"/>
                  </a:cubicBezTo>
                  <a:cubicBezTo>
                    <a:pt x="13" y="28"/>
                    <a:pt x="13" y="28"/>
                    <a:pt x="13" y="28"/>
                  </a:cubicBezTo>
                  <a:cubicBezTo>
                    <a:pt x="13" y="29"/>
                    <a:pt x="13" y="30"/>
                    <a:pt x="13" y="30"/>
                  </a:cubicBezTo>
                  <a:cubicBezTo>
                    <a:pt x="13" y="33"/>
                    <a:pt x="13" y="33"/>
                    <a:pt x="13" y="33"/>
                  </a:cubicBezTo>
                  <a:lnTo>
                    <a:pt x="3" y="50"/>
                  </a:lnTo>
                  <a:close/>
                </a:path>
              </a:pathLst>
            </a:custGeom>
            <a:grp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77" name="Freeform 8"/>
            <p:cNvSpPr/>
            <p:nvPr/>
          </p:nvSpPr>
          <p:spPr bwMode="auto">
            <a:xfrm>
              <a:off x="5264428" y="2184963"/>
              <a:ext cx="85828" cy="101085"/>
            </a:xfrm>
            <a:custGeom>
              <a:avLst/>
              <a:gdLst>
                <a:gd name="T0" fmla="*/ 1 w 19"/>
                <a:gd name="T1" fmla="*/ 19 h 22"/>
                <a:gd name="T2" fmla="*/ 17 w 19"/>
                <a:gd name="T3" fmla="*/ 19 h 22"/>
                <a:gd name="T4" fmla="*/ 17 w 19"/>
                <a:gd name="T5" fmla="*/ 1 h 22"/>
                <a:gd name="T6" fmla="*/ 18 w 19"/>
                <a:gd name="T7" fmla="*/ 0 h 22"/>
                <a:gd name="T8" fmla="*/ 19 w 19"/>
                <a:gd name="T9" fmla="*/ 1 h 22"/>
                <a:gd name="T10" fmla="*/ 19 w 19"/>
                <a:gd name="T11" fmla="*/ 20 h 22"/>
                <a:gd name="T12" fmla="*/ 18 w 19"/>
                <a:gd name="T13" fmla="*/ 22 h 22"/>
                <a:gd name="T14" fmla="*/ 1 w 19"/>
                <a:gd name="T15" fmla="*/ 22 h 22"/>
                <a:gd name="T16" fmla="*/ 0 w 19"/>
                <a:gd name="T17" fmla="*/ 20 h 22"/>
                <a:gd name="T18" fmla="*/ 1 w 19"/>
                <a:gd name="T19"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2">
                  <a:moveTo>
                    <a:pt x="1" y="19"/>
                  </a:moveTo>
                  <a:cubicBezTo>
                    <a:pt x="17" y="19"/>
                    <a:pt x="17" y="19"/>
                    <a:pt x="17" y="19"/>
                  </a:cubicBezTo>
                  <a:cubicBezTo>
                    <a:pt x="17" y="1"/>
                    <a:pt x="17" y="1"/>
                    <a:pt x="17" y="1"/>
                  </a:cubicBezTo>
                  <a:cubicBezTo>
                    <a:pt x="17" y="1"/>
                    <a:pt x="17" y="0"/>
                    <a:pt x="18" y="0"/>
                  </a:cubicBezTo>
                  <a:cubicBezTo>
                    <a:pt x="19" y="0"/>
                    <a:pt x="19" y="1"/>
                    <a:pt x="19" y="1"/>
                  </a:cubicBezTo>
                  <a:cubicBezTo>
                    <a:pt x="19" y="20"/>
                    <a:pt x="19" y="20"/>
                    <a:pt x="19" y="20"/>
                  </a:cubicBezTo>
                  <a:cubicBezTo>
                    <a:pt x="19" y="21"/>
                    <a:pt x="19" y="22"/>
                    <a:pt x="18" y="22"/>
                  </a:cubicBezTo>
                  <a:cubicBezTo>
                    <a:pt x="1" y="22"/>
                    <a:pt x="1" y="22"/>
                    <a:pt x="1" y="22"/>
                  </a:cubicBezTo>
                  <a:cubicBezTo>
                    <a:pt x="1" y="22"/>
                    <a:pt x="0" y="21"/>
                    <a:pt x="0" y="20"/>
                  </a:cubicBezTo>
                  <a:cubicBezTo>
                    <a:pt x="0" y="20"/>
                    <a:pt x="1" y="19"/>
                    <a:pt x="1" y="19"/>
                  </a:cubicBezTo>
                  <a:close/>
                </a:path>
              </a:pathLst>
            </a:custGeom>
            <a:grp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sp>
        <p:nvSpPr>
          <p:cNvPr id="278" name="Rectangle 9"/>
          <p:cNvSpPr>
            <a:spLocks noChangeArrowheads="1"/>
          </p:cNvSpPr>
          <p:nvPr/>
        </p:nvSpPr>
        <p:spPr bwMode="auto">
          <a:xfrm>
            <a:off x="1143741" y="1496977"/>
            <a:ext cx="221890" cy="386191"/>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79" name="Rectangle 10"/>
          <p:cNvSpPr>
            <a:spLocks noChangeArrowheads="1"/>
          </p:cNvSpPr>
          <p:nvPr/>
        </p:nvSpPr>
        <p:spPr bwMode="auto">
          <a:xfrm>
            <a:off x="1143741" y="1496977"/>
            <a:ext cx="221890" cy="386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0" name="Freeform 11"/>
          <p:cNvSpPr/>
          <p:nvPr/>
        </p:nvSpPr>
        <p:spPr bwMode="auto">
          <a:xfrm>
            <a:off x="921852" y="1496977"/>
            <a:ext cx="221890" cy="386191"/>
          </a:xfrm>
          <a:custGeom>
            <a:avLst/>
            <a:gdLst>
              <a:gd name="T0" fmla="*/ 67 w 131"/>
              <a:gd name="T1" fmla="*/ 0 h 228"/>
              <a:gd name="T2" fmla="*/ 0 w 131"/>
              <a:gd name="T3" fmla="*/ 68 h 228"/>
              <a:gd name="T4" fmla="*/ 0 w 131"/>
              <a:gd name="T5" fmla="*/ 228 h 228"/>
              <a:gd name="T6" fmla="*/ 67 w 131"/>
              <a:gd name="T7" fmla="*/ 228 h 228"/>
              <a:gd name="T8" fmla="*/ 131 w 131"/>
              <a:gd name="T9" fmla="*/ 228 h 228"/>
              <a:gd name="T10" fmla="*/ 131 w 131"/>
              <a:gd name="T11" fmla="*/ 68 h 228"/>
              <a:gd name="T12" fmla="*/ 131 w 131"/>
              <a:gd name="T13" fmla="*/ 0 h 228"/>
              <a:gd name="T14" fmla="*/ 67 w 131"/>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228">
                <a:moveTo>
                  <a:pt x="67" y="0"/>
                </a:moveTo>
                <a:lnTo>
                  <a:pt x="0" y="68"/>
                </a:lnTo>
                <a:lnTo>
                  <a:pt x="0" y="228"/>
                </a:lnTo>
                <a:lnTo>
                  <a:pt x="67" y="228"/>
                </a:lnTo>
                <a:lnTo>
                  <a:pt x="131" y="228"/>
                </a:lnTo>
                <a:lnTo>
                  <a:pt x="131" y="68"/>
                </a:lnTo>
                <a:lnTo>
                  <a:pt x="131" y="0"/>
                </a:lnTo>
                <a:lnTo>
                  <a:pt x="67" y="0"/>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1" name="Freeform 12"/>
          <p:cNvSpPr/>
          <p:nvPr/>
        </p:nvSpPr>
        <p:spPr bwMode="auto">
          <a:xfrm>
            <a:off x="921852" y="1496977"/>
            <a:ext cx="221890" cy="386191"/>
          </a:xfrm>
          <a:custGeom>
            <a:avLst/>
            <a:gdLst>
              <a:gd name="T0" fmla="*/ 67 w 131"/>
              <a:gd name="T1" fmla="*/ 0 h 228"/>
              <a:gd name="T2" fmla="*/ 0 w 131"/>
              <a:gd name="T3" fmla="*/ 68 h 228"/>
              <a:gd name="T4" fmla="*/ 0 w 131"/>
              <a:gd name="T5" fmla="*/ 228 h 228"/>
              <a:gd name="T6" fmla="*/ 67 w 131"/>
              <a:gd name="T7" fmla="*/ 228 h 228"/>
              <a:gd name="T8" fmla="*/ 131 w 131"/>
              <a:gd name="T9" fmla="*/ 228 h 228"/>
              <a:gd name="T10" fmla="*/ 131 w 131"/>
              <a:gd name="T11" fmla="*/ 68 h 228"/>
              <a:gd name="T12" fmla="*/ 131 w 131"/>
              <a:gd name="T13" fmla="*/ 0 h 228"/>
              <a:gd name="T14" fmla="*/ 67 w 131"/>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228">
                <a:moveTo>
                  <a:pt x="67" y="0"/>
                </a:moveTo>
                <a:lnTo>
                  <a:pt x="0" y="68"/>
                </a:lnTo>
                <a:lnTo>
                  <a:pt x="0" y="228"/>
                </a:lnTo>
                <a:lnTo>
                  <a:pt x="67" y="228"/>
                </a:lnTo>
                <a:lnTo>
                  <a:pt x="131" y="228"/>
                </a:lnTo>
                <a:lnTo>
                  <a:pt x="131" y="68"/>
                </a:lnTo>
                <a:lnTo>
                  <a:pt x="131" y="0"/>
                </a:lnTo>
                <a:lnTo>
                  <a:pt x="6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2" name="Freeform 13"/>
          <p:cNvSpPr/>
          <p:nvPr/>
        </p:nvSpPr>
        <p:spPr bwMode="auto">
          <a:xfrm>
            <a:off x="1365629" y="1496977"/>
            <a:ext cx="218502" cy="386191"/>
          </a:xfrm>
          <a:custGeom>
            <a:avLst/>
            <a:gdLst>
              <a:gd name="T0" fmla="*/ 64 w 129"/>
              <a:gd name="T1" fmla="*/ 0 h 228"/>
              <a:gd name="T2" fmla="*/ 0 w 129"/>
              <a:gd name="T3" fmla="*/ 0 h 228"/>
              <a:gd name="T4" fmla="*/ 0 w 129"/>
              <a:gd name="T5" fmla="*/ 68 h 228"/>
              <a:gd name="T6" fmla="*/ 0 w 129"/>
              <a:gd name="T7" fmla="*/ 228 h 228"/>
              <a:gd name="T8" fmla="*/ 64 w 129"/>
              <a:gd name="T9" fmla="*/ 228 h 228"/>
              <a:gd name="T10" fmla="*/ 129 w 129"/>
              <a:gd name="T11" fmla="*/ 228 h 228"/>
              <a:gd name="T12" fmla="*/ 129 w 129"/>
              <a:gd name="T13" fmla="*/ 68 h 228"/>
              <a:gd name="T14" fmla="*/ 64 w 129"/>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228">
                <a:moveTo>
                  <a:pt x="64" y="0"/>
                </a:moveTo>
                <a:lnTo>
                  <a:pt x="0" y="0"/>
                </a:lnTo>
                <a:lnTo>
                  <a:pt x="0" y="68"/>
                </a:lnTo>
                <a:lnTo>
                  <a:pt x="0" y="228"/>
                </a:lnTo>
                <a:lnTo>
                  <a:pt x="64" y="228"/>
                </a:lnTo>
                <a:lnTo>
                  <a:pt x="129" y="228"/>
                </a:lnTo>
                <a:lnTo>
                  <a:pt x="129" y="68"/>
                </a:lnTo>
                <a:lnTo>
                  <a:pt x="64"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3" name="Freeform 14"/>
          <p:cNvSpPr/>
          <p:nvPr/>
        </p:nvSpPr>
        <p:spPr bwMode="auto">
          <a:xfrm>
            <a:off x="1365629" y="1496977"/>
            <a:ext cx="218502" cy="386191"/>
          </a:xfrm>
          <a:custGeom>
            <a:avLst/>
            <a:gdLst>
              <a:gd name="T0" fmla="*/ 64 w 129"/>
              <a:gd name="T1" fmla="*/ 0 h 228"/>
              <a:gd name="T2" fmla="*/ 0 w 129"/>
              <a:gd name="T3" fmla="*/ 0 h 228"/>
              <a:gd name="T4" fmla="*/ 0 w 129"/>
              <a:gd name="T5" fmla="*/ 68 h 228"/>
              <a:gd name="T6" fmla="*/ 0 w 129"/>
              <a:gd name="T7" fmla="*/ 228 h 228"/>
              <a:gd name="T8" fmla="*/ 64 w 129"/>
              <a:gd name="T9" fmla="*/ 228 h 228"/>
              <a:gd name="T10" fmla="*/ 129 w 129"/>
              <a:gd name="T11" fmla="*/ 228 h 228"/>
              <a:gd name="T12" fmla="*/ 129 w 129"/>
              <a:gd name="T13" fmla="*/ 68 h 228"/>
              <a:gd name="T14" fmla="*/ 64 w 129"/>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228">
                <a:moveTo>
                  <a:pt x="64" y="0"/>
                </a:moveTo>
                <a:lnTo>
                  <a:pt x="0" y="0"/>
                </a:lnTo>
                <a:lnTo>
                  <a:pt x="0" y="68"/>
                </a:lnTo>
                <a:lnTo>
                  <a:pt x="0" y="228"/>
                </a:lnTo>
                <a:lnTo>
                  <a:pt x="64" y="228"/>
                </a:lnTo>
                <a:lnTo>
                  <a:pt x="129" y="228"/>
                </a:lnTo>
                <a:lnTo>
                  <a:pt x="129" y="68"/>
                </a:lnTo>
                <a:lnTo>
                  <a:pt x="6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4" name="Rectangle 15"/>
          <p:cNvSpPr>
            <a:spLocks noChangeArrowheads="1"/>
          </p:cNvSpPr>
          <p:nvPr/>
        </p:nvSpPr>
        <p:spPr bwMode="auto">
          <a:xfrm>
            <a:off x="921852" y="1883167"/>
            <a:ext cx="221890" cy="226972"/>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5" name="Rectangle 16"/>
          <p:cNvSpPr>
            <a:spLocks noChangeArrowheads="1"/>
          </p:cNvSpPr>
          <p:nvPr/>
        </p:nvSpPr>
        <p:spPr bwMode="auto">
          <a:xfrm>
            <a:off x="921852" y="1883167"/>
            <a:ext cx="221890" cy="22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6" name="Rectangle 17"/>
          <p:cNvSpPr>
            <a:spLocks noChangeArrowheads="1"/>
          </p:cNvSpPr>
          <p:nvPr/>
        </p:nvSpPr>
        <p:spPr bwMode="auto">
          <a:xfrm>
            <a:off x="1143741" y="1883167"/>
            <a:ext cx="221890" cy="226972"/>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7" name="Rectangle 18"/>
          <p:cNvSpPr>
            <a:spLocks noChangeArrowheads="1"/>
          </p:cNvSpPr>
          <p:nvPr/>
        </p:nvSpPr>
        <p:spPr bwMode="auto">
          <a:xfrm>
            <a:off x="1143741" y="1883167"/>
            <a:ext cx="221890" cy="22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8" name="Rectangle 19"/>
          <p:cNvSpPr>
            <a:spLocks noChangeArrowheads="1"/>
          </p:cNvSpPr>
          <p:nvPr/>
        </p:nvSpPr>
        <p:spPr bwMode="auto">
          <a:xfrm>
            <a:off x="1365629" y="1883167"/>
            <a:ext cx="218502" cy="226972"/>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9" name="Rectangle 20"/>
          <p:cNvSpPr>
            <a:spLocks noChangeArrowheads="1"/>
          </p:cNvSpPr>
          <p:nvPr/>
        </p:nvSpPr>
        <p:spPr bwMode="auto">
          <a:xfrm>
            <a:off x="1365629" y="1883167"/>
            <a:ext cx="218502" cy="22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0" name="Rectangle 21"/>
          <p:cNvSpPr>
            <a:spLocks noChangeArrowheads="1"/>
          </p:cNvSpPr>
          <p:nvPr/>
        </p:nvSpPr>
        <p:spPr bwMode="auto">
          <a:xfrm>
            <a:off x="1744621" y="1976326"/>
            <a:ext cx="160913" cy="167688"/>
          </a:xfrm>
          <a:prstGeom prst="rect">
            <a:avLst/>
          </a:prstGeom>
          <a:solidFill>
            <a:srgbClr val="7B25A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1" name="Rectangle 22"/>
          <p:cNvSpPr>
            <a:spLocks noChangeArrowheads="1"/>
          </p:cNvSpPr>
          <p:nvPr/>
        </p:nvSpPr>
        <p:spPr bwMode="auto">
          <a:xfrm>
            <a:off x="1797551" y="1976326"/>
            <a:ext cx="160913" cy="16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2" name="Freeform 23"/>
          <p:cNvSpPr/>
          <p:nvPr/>
        </p:nvSpPr>
        <p:spPr bwMode="auto">
          <a:xfrm>
            <a:off x="1143741" y="1612155"/>
            <a:ext cx="221890" cy="271011"/>
          </a:xfrm>
          <a:custGeom>
            <a:avLst/>
            <a:gdLst>
              <a:gd name="T0" fmla="*/ 131 w 131"/>
              <a:gd name="T1" fmla="*/ 0 h 160"/>
              <a:gd name="T2" fmla="*/ 0 w 131"/>
              <a:gd name="T3" fmla="*/ 0 h 160"/>
              <a:gd name="T4" fmla="*/ 0 w 131"/>
              <a:gd name="T5" fmla="*/ 0 h 160"/>
              <a:gd name="T6" fmla="*/ 0 w 131"/>
              <a:gd name="T7" fmla="*/ 160 h 160"/>
              <a:gd name="T8" fmla="*/ 131 w 131"/>
              <a:gd name="T9" fmla="*/ 160 h 160"/>
              <a:gd name="T10" fmla="*/ 131 w 131"/>
              <a:gd name="T11" fmla="*/ 0 h 160"/>
            </a:gdLst>
            <a:ahLst/>
            <a:cxnLst>
              <a:cxn ang="0">
                <a:pos x="T0" y="T1"/>
              </a:cxn>
              <a:cxn ang="0">
                <a:pos x="T2" y="T3"/>
              </a:cxn>
              <a:cxn ang="0">
                <a:pos x="T4" y="T5"/>
              </a:cxn>
              <a:cxn ang="0">
                <a:pos x="T6" y="T7"/>
              </a:cxn>
              <a:cxn ang="0">
                <a:pos x="T8" y="T9"/>
              </a:cxn>
              <a:cxn ang="0">
                <a:pos x="T10" y="T11"/>
              </a:cxn>
            </a:cxnLst>
            <a:rect l="0" t="0" r="r" b="b"/>
            <a:pathLst>
              <a:path w="131" h="160">
                <a:moveTo>
                  <a:pt x="131" y="0"/>
                </a:moveTo>
                <a:lnTo>
                  <a:pt x="0" y="0"/>
                </a:lnTo>
                <a:lnTo>
                  <a:pt x="0" y="0"/>
                </a:lnTo>
                <a:lnTo>
                  <a:pt x="0" y="160"/>
                </a:lnTo>
                <a:lnTo>
                  <a:pt x="131" y="160"/>
                </a:lnTo>
                <a:lnTo>
                  <a:pt x="131" y="0"/>
                </a:lnTo>
                <a:close/>
              </a:path>
            </a:pathLst>
          </a:cu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3" name="Freeform 24"/>
          <p:cNvSpPr/>
          <p:nvPr/>
        </p:nvSpPr>
        <p:spPr bwMode="auto">
          <a:xfrm>
            <a:off x="1143741" y="1612155"/>
            <a:ext cx="221890" cy="271011"/>
          </a:xfrm>
          <a:custGeom>
            <a:avLst/>
            <a:gdLst>
              <a:gd name="T0" fmla="*/ 131 w 131"/>
              <a:gd name="T1" fmla="*/ 0 h 160"/>
              <a:gd name="T2" fmla="*/ 0 w 131"/>
              <a:gd name="T3" fmla="*/ 0 h 160"/>
              <a:gd name="T4" fmla="*/ 0 w 131"/>
              <a:gd name="T5" fmla="*/ 0 h 160"/>
              <a:gd name="T6" fmla="*/ 0 w 131"/>
              <a:gd name="T7" fmla="*/ 160 h 160"/>
              <a:gd name="T8" fmla="*/ 131 w 131"/>
              <a:gd name="T9" fmla="*/ 160 h 160"/>
              <a:gd name="T10" fmla="*/ 131 w 131"/>
              <a:gd name="T11" fmla="*/ 0 h 160"/>
            </a:gdLst>
            <a:ahLst/>
            <a:cxnLst>
              <a:cxn ang="0">
                <a:pos x="T0" y="T1"/>
              </a:cxn>
              <a:cxn ang="0">
                <a:pos x="T2" y="T3"/>
              </a:cxn>
              <a:cxn ang="0">
                <a:pos x="T4" y="T5"/>
              </a:cxn>
              <a:cxn ang="0">
                <a:pos x="T6" y="T7"/>
              </a:cxn>
              <a:cxn ang="0">
                <a:pos x="T8" y="T9"/>
              </a:cxn>
              <a:cxn ang="0">
                <a:pos x="T10" y="T11"/>
              </a:cxn>
            </a:cxnLst>
            <a:rect l="0" t="0" r="r" b="b"/>
            <a:pathLst>
              <a:path w="131" h="160">
                <a:moveTo>
                  <a:pt x="131" y="0"/>
                </a:moveTo>
                <a:lnTo>
                  <a:pt x="0" y="0"/>
                </a:lnTo>
                <a:lnTo>
                  <a:pt x="0" y="0"/>
                </a:lnTo>
                <a:lnTo>
                  <a:pt x="0" y="160"/>
                </a:lnTo>
                <a:lnTo>
                  <a:pt x="131" y="160"/>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4" name="Freeform 25"/>
          <p:cNvSpPr/>
          <p:nvPr/>
        </p:nvSpPr>
        <p:spPr bwMode="auto">
          <a:xfrm>
            <a:off x="921852" y="1612155"/>
            <a:ext cx="3388"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5" name="Freeform 26"/>
          <p:cNvSpPr/>
          <p:nvPr/>
        </p:nvSpPr>
        <p:spPr bwMode="auto">
          <a:xfrm>
            <a:off x="921852" y="1612155"/>
            <a:ext cx="3388"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6" name="Freeform 27"/>
          <p:cNvSpPr/>
          <p:nvPr/>
        </p:nvSpPr>
        <p:spPr bwMode="auto">
          <a:xfrm>
            <a:off x="921852" y="1612155"/>
            <a:ext cx="221890" cy="271011"/>
          </a:xfrm>
          <a:custGeom>
            <a:avLst/>
            <a:gdLst>
              <a:gd name="T0" fmla="*/ 131 w 131"/>
              <a:gd name="T1" fmla="*/ 0 h 160"/>
              <a:gd name="T2" fmla="*/ 2 w 131"/>
              <a:gd name="T3" fmla="*/ 0 h 160"/>
              <a:gd name="T4" fmla="*/ 0 w 131"/>
              <a:gd name="T5" fmla="*/ 0 h 160"/>
              <a:gd name="T6" fmla="*/ 0 w 131"/>
              <a:gd name="T7" fmla="*/ 160 h 160"/>
              <a:gd name="T8" fmla="*/ 67 w 131"/>
              <a:gd name="T9" fmla="*/ 160 h 160"/>
              <a:gd name="T10" fmla="*/ 131 w 131"/>
              <a:gd name="T11" fmla="*/ 160 h 160"/>
              <a:gd name="T12" fmla="*/ 131 w 131"/>
              <a:gd name="T13" fmla="*/ 0 h 160"/>
              <a:gd name="T14" fmla="*/ 131 w 131"/>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160">
                <a:moveTo>
                  <a:pt x="131" y="0"/>
                </a:moveTo>
                <a:lnTo>
                  <a:pt x="2" y="0"/>
                </a:lnTo>
                <a:lnTo>
                  <a:pt x="0" y="0"/>
                </a:lnTo>
                <a:lnTo>
                  <a:pt x="0" y="160"/>
                </a:lnTo>
                <a:lnTo>
                  <a:pt x="67" y="160"/>
                </a:lnTo>
                <a:lnTo>
                  <a:pt x="131" y="160"/>
                </a:lnTo>
                <a:lnTo>
                  <a:pt x="131" y="0"/>
                </a:lnTo>
                <a:lnTo>
                  <a:pt x="131" y="0"/>
                </a:lnTo>
                <a:close/>
              </a:path>
            </a:pathLst>
          </a:custGeom>
          <a:solidFill>
            <a:srgbClr val="A3A3A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7" name="Freeform 28"/>
          <p:cNvSpPr/>
          <p:nvPr/>
        </p:nvSpPr>
        <p:spPr bwMode="auto">
          <a:xfrm>
            <a:off x="921852" y="1612155"/>
            <a:ext cx="221890" cy="271011"/>
          </a:xfrm>
          <a:custGeom>
            <a:avLst/>
            <a:gdLst>
              <a:gd name="T0" fmla="*/ 131 w 131"/>
              <a:gd name="T1" fmla="*/ 0 h 160"/>
              <a:gd name="T2" fmla="*/ 2 w 131"/>
              <a:gd name="T3" fmla="*/ 0 h 160"/>
              <a:gd name="T4" fmla="*/ 0 w 131"/>
              <a:gd name="T5" fmla="*/ 0 h 160"/>
              <a:gd name="T6" fmla="*/ 0 w 131"/>
              <a:gd name="T7" fmla="*/ 160 h 160"/>
              <a:gd name="T8" fmla="*/ 67 w 131"/>
              <a:gd name="T9" fmla="*/ 160 h 160"/>
              <a:gd name="T10" fmla="*/ 131 w 131"/>
              <a:gd name="T11" fmla="*/ 160 h 160"/>
              <a:gd name="T12" fmla="*/ 131 w 131"/>
              <a:gd name="T13" fmla="*/ 0 h 160"/>
              <a:gd name="T14" fmla="*/ 131 w 131"/>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160">
                <a:moveTo>
                  <a:pt x="131" y="0"/>
                </a:moveTo>
                <a:lnTo>
                  <a:pt x="2" y="0"/>
                </a:lnTo>
                <a:lnTo>
                  <a:pt x="0" y="0"/>
                </a:lnTo>
                <a:lnTo>
                  <a:pt x="0" y="160"/>
                </a:lnTo>
                <a:lnTo>
                  <a:pt x="67" y="160"/>
                </a:lnTo>
                <a:lnTo>
                  <a:pt x="131" y="160"/>
                </a:lnTo>
                <a:lnTo>
                  <a:pt x="131" y="0"/>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8" name="Freeform 29"/>
          <p:cNvSpPr/>
          <p:nvPr/>
        </p:nvSpPr>
        <p:spPr bwMode="auto">
          <a:xfrm>
            <a:off x="1365629" y="1612155"/>
            <a:ext cx="218502" cy="271011"/>
          </a:xfrm>
          <a:custGeom>
            <a:avLst/>
            <a:gdLst>
              <a:gd name="T0" fmla="*/ 129 w 129"/>
              <a:gd name="T1" fmla="*/ 0 h 160"/>
              <a:gd name="T2" fmla="*/ 0 w 129"/>
              <a:gd name="T3" fmla="*/ 0 h 160"/>
              <a:gd name="T4" fmla="*/ 0 w 129"/>
              <a:gd name="T5" fmla="*/ 0 h 160"/>
              <a:gd name="T6" fmla="*/ 0 w 129"/>
              <a:gd name="T7" fmla="*/ 160 h 160"/>
              <a:gd name="T8" fmla="*/ 64 w 129"/>
              <a:gd name="T9" fmla="*/ 160 h 160"/>
              <a:gd name="T10" fmla="*/ 129 w 129"/>
              <a:gd name="T11" fmla="*/ 160 h 160"/>
              <a:gd name="T12" fmla="*/ 129 w 129"/>
              <a:gd name="T13" fmla="*/ 0 h 160"/>
              <a:gd name="T14" fmla="*/ 129 w 129"/>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160">
                <a:moveTo>
                  <a:pt x="129" y="0"/>
                </a:moveTo>
                <a:lnTo>
                  <a:pt x="0" y="0"/>
                </a:lnTo>
                <a:lnTo>
                  <a:pt x="0" y="0"/>
                </a:lnTo>
                <a:lnTo>
                  <a:pt x="0" y="160"/>
                </a:lnTo>
                <a:lnTo>
                  <a:pt x="64" y="160"/>
                </a:lnTo>
                <a:lnTo>
                  <a:pt x="129" y="160"/>
                </a:lnTo>
                <a:lnTo>
                  <a:pt x="129" y="0"/>
                </a:lnTo>
                <a:lnTo>
                  <a:pt x="129"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9" name="Freeform 30"/>
          <p:cNvSpPr/>
          <p:nvPr/>
        </p:nvSpPr>
        <p:spPr bwMode="auto">
          <a:xfrm>
            <a:off x="1289432" y="1612155"/>
            <a:ext cx="218502" cy="271011"/>
          </a:xfrm>
          <a:custGeom>
            <a:avLst/>
            <a:gdLst>
              <a:gd name="T0" fmla="*/ 129 w 129"/>
              <a:gd name="T1" fmla="*/ 0 h 160"/>
              <a:gd name="T2" fmla="*/ 0 w 129"/>
              <a:gd name="T3" fmla="*/ 0 h 160"/>
              <a:gd name="T4" fmla="*/ 0 w 129"/>
              <a:gd name="T5" fmla="*/ 0 h 160"/>
              <a:gd name="T6" fmla="*/ 0 w 129"/>
              <a:gd name="T7" fmla="*/ 160 h 160"/>
              <a:gd name="T8" fmla="*/ 64 w 129"/>
              <a:gd name="T9" fmla="*/ 160 h 160"/>
              <a:gd name="T10" fmla="*/ 129 w 129"/>
              <a:gd name="T11" fmla="*/ 160 h 160"/>
              <a:gd name="T12" fmla="*/ 129 w 129"/>
              <a:gd name="T13" fmla="*/ 0 h 160"/>
              <a:gd name="T14" fmla="*/ 129 w 129"/>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160">
                <a:moveTo>
                  <a:pt x="129" y="0"/>
                </a:moveTo>
                <a:lnTo>
                  <a:pt x="0" y="0"/>
                </a:lnTo>
                <a:lnTo>
                  <a:pt x="0" y="0"/>
                </a:lnTo>
                <a:lnTo>
                  <a:pt x="0" y="160"/>
                </a:lnTo>
                <a:lnTo>
                  <a:pt x="64" y="160"/>
                </a:lnTo>
                <a:lnTo>
                  <a:pt x="129" y="160"/>
                </a:lnTo>
                <a:lnTo>
                  <a:pt x="129" y="0"/>
                </a:lnTo>
                <a:lnTo>
                  <a:pt x="1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0" name="Freeform 31"/>
          <p:cNvSpPr/>
          <p:nvPr/>
        </p:nvSpPr>
        <p:spPr bwMode="auto">
          <a:xfrm>
            <a:off x="1744441" y="1976326"/>
            <a:ext cx="160913" cy="167688"/>
          </a:xfrm>
          <a:custGeom>
            <a:avLst/>
            <a:gdLst>
              <a:gd name="T0" fmla="*/ 0 w 95"/>
              <a:gd name="T1" fmla="*/ 0 h 99"/>
              <a:gd name="T2" fmla="*/ 0 w 95"/>
              <a:gd name="T3" fmla="*/ 0 h 99"/>
              <a:gd name="T4" fmla="*/ 0 w 95"/>
              <a:gd name="T5" fmla="*/ 99 h 99"/>
              <a:gd name="T6" fmla="*/ 95 w 95"/>
              <a:gd name="T7" fmla="*/ 99 h 99"/>
              <a:gd name="T8" fmla="*/ 0 w 95"/>
              <a:gd name="T9" fmla="*/ 0 h 99"/>
            </a:gdLst>
            <a:ahLst/>
            <a:cxnLst>
              <a:cxn ang="0">
                <a:pos x="T0" y="T1"/>
              </a:cxn>
              <a:cxn ang="0">
                <a:pos x="T2" y="T3"/>
              </a:cxn>
              <a:cxn ang="0">
                <a:pos x="T4" y="T5"/>
              </a:cxn>
              <a:cxn ang="0">
                <a:pos x="T6" y="T7"/>
              </a:cxn>
              <a:cxn ang="0">
                <a:pos x="T8" y="T9"/>
              </a:cxn>
            </a:cxnLst>
            <a:rect l="0" t="0" r="r" b="b"/>
            <a:pathLst>
              <a:path w="95" h="99">
                <a:moveTo>
                  <a:pt x="0" y="0"/>
                </a:moveTo>
                <a:lnTo>
                  <a:pt x="0" y="0"/>
                </a:lnTo>
                <a:lnTo>
                  <a:pt x="0" y="99"/>
                </a:lnTo>
                <a:lnTo>
                  <a:pt x="95" y="99"/>
                </a:lnTo>
                <a:lnTo>
                  <a:pt x="0" y="0"/>
                </a:lnTo>
                <a:close/>
              </a:path>
            </a:pathLst>
          </a:custGeom>
          <a:solidFill>
            <a:srgbClr val="BE309C"/>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1" name="Freeform 32"/>
          <p:cNvSpPr/>
          <p:nvPr/>
        </p:nvSpPr>
        <p:spPr bwMode="auto">
          <a:xfrm>
            <a:off x="1797551" y="1976326"/>
            <a:ext cx="160913" cy="167688"/>
          </a:xfrm>
          <a:custGeom>
            <a:avLst/>
            <a:gdLst>
              <a:gd name="T0" fmla="*/ 0 w 95"/>
              <a:gd name="T1" fmla="*/ 0 h 99"/>
              <a:gd name="T2" fmla="*/ 0 w 95"/>
              <a:gd name="T3" fmla="*/ 0 h 99"/>
              <a:gd name="T4" fmla="*/ 0 w 95"/>
              <a:gd name="T5" fmla="*/ 99 h 99"/>
              <a:gd name="T6" fmla="*/ 95 w 95"/>
              <a:gd name="T7" fmla="*/ 99 h 99"/>
              <a:gd name="T8" fmla="*/ 0 w 95"/>
              <a:gd name="T9" fmla="*/ 0 h 99"/>
            </a:gdLst>
            <a:ahLst/>
            <a:cxnLst>
              <a:cxn ang="0">
                <a:pos x="T0" y="T1"/>
              </a:cxn>
              <a:cxn ang="0">
                <a:pos x="T2" y="T3"/>
              </a:cxn>
              <a:cxn ang="0">
                <a:pos x="T4" y="T5"/>
              </a:cxn>
              <a:cxn ang="0">
                <a:pos x="T6" y="T7"/>
              </a:cxn>
              <a:cxn ang="0">
                <a:pos x="T8" y="T9"/>
              </a:cxn>
            </a:cxnLst>
            <a:rect l="0" t="0" r="r" b="b"/>
            <a:pathLst>
              <a:path w="95" h="99">
                <a:moveTo>
                  <a:pt x="0" y="0"/>
                </a:moveTo>
                <a:lnTo>
                  <a:pt x="0" y="0"/>
                </a:lnTo>
                <a:lnTo>
                  <a:pt x="0" y="99"/>
                </a:lnTo>
                <a:lnTo>
                  <a:pt x="95" y="99"/>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nvGrpSpPr>
          <p:cNvPr id="302" name="组合 301"/>
          <p:cNvGrpSpPr>
            <a:grpSpLocks noChangeAspect="1"/>
          </p:cNvGrpSpPr>
          <p:nvPr/>
        </p:nvGrpSpPr>
        <p:grpSpPr>
          <a:xfrm>
            <a:off x="498878" y="3888793"/>
            <a:ext cx="360933" cy="351679"/>
            <a:chOff x="5256799" y="4239109"/>
            <a:chExt cx="223152" cy="217430"/>
          </a:xfrm>
          <a:solidFill>
            <a:srgbClr val="01ACBE"/>
          </a:solidFill>
        </p:grpSpPr>
        <p:sp>
          <p:nvSpPr>
            <p:cNvPr id="303" name="Freeform 40"/>
            <p:cNvSpPr>
              <a:spLocks noEditPoints="1"/>
            </p:cNvSpPr>
            <p:nvPr/>
          </p:nvSpPr>
          <p:spPr bwMode="auto">
            <a:xfrm>
              <a:off x="5256799" y="4239109"/>
              <a:ext cx="223152" cy="217430"/>
            </a:xfrm>
            <a:custGeom>
              <a:avLst/>
              <a:gdLst>
                <a:gd name="T0" fmla="*/ 44 w 49"/>
                <a:gd name="T1" fmla="*/ 33 h 48"/>
                <a:gd name="T2" fmla="*/ 49 w 49"/>
                <a:gd name="T3" fmla="*/ 28 h 48"/>
                <a:gd name="T4" fmla="*/ 49 w 49"/>
                <a:gd name="T5" fmla="*/ 5 h 48"/>
                <a:gd name="T6" fmla="*/ 44 w 49"/>
                <a:gd name="T7" fmla="*/ 0 h 48"/>
                <a:gd name="T8" fmla="*/ 5 w 49"/>
                <a:gd name="T9" fmla="*/ 0 h 48"/>
                <a:gd name="T10" fmla="*/ 0 w 49"/>
                <a:gd name="T11" fmla="*/ 5 h 48"/>
                <a:gd name="T12" fmla="*/ 0 w 49"/>
                <a:gd name="T13" fmla="*/ 28 h 48"/>
                <a:gd name="T14" fmla="*/ 5 w 49"/>
                <a:gd name="T15" fmla="*/ 33 h 48"/>
                <a:gd name="T16" fmla="*/ 20 w 49"/>
                <a:gd name="T17" fmla="*/ 33 h 48"/>
                <a:gd name="T18" fmla="*/ 20 w 49"/>
                <a:gd name="T19" fmla="*/ 38 h 48"/>
                <a:gd name="T20" fmla="*/ 5 w 49"/>
                <a:gd name="T21" fmla="*/ 38 h 48"/>
                <a:gd name="T22" fmla="*/ 0 w 49"/>
                <a:gd name="T23" fmla="*/ 43 h 48"/>
                <a:gd name="T24" fmla="*/ 0 w 49"/>
                <a:gd name="T25" fmla="*/ 47 h 48"/>
                <a:gd name="T26" fmla="*/ 1 w 49"/>
                <a:gd name="T27" fmla="*/ 48 h 48"/>
                <a:gd name="T28" fmla="*/ 48 w 49"/>
                <a:gd name="T29" fmla="*/ 48 h 48"/>
                <a:gd name="T30" fmla="*/ 49 w 49"/>
                <a:gd name="T31" fmla="*/ 47 h 48"/>
                <a:gd name="T32" fmla="*/ 49 w 49"/>
                <a:gd name="T33" fmla="*/ 43 h 48"/>
                <a:gd name="T34" fmla="*/ 44 w 49"/>
                <a:gd name="T35" fmla="*/ 38 h 48"/>
                <a:gd name="T36" fmla="*/ 29 w 49"/>
                <a:gd name="T37" fmla="*/ 38 h 48"/>
                <a:gd name="T38" fmla="*/ 29 w 49"/>
                <a:gd name="T39" fmla="*/ 33 h 48"/>
                <a:gd name="T40" fmla="*/ 44 w 49"/>
                <a:gd name="T41" fmla="*/ 33 h 48"/>
                <a:gd name="T42" fmla="*/ 2 w 49"/>
                <a:gd name="T43" fmla="*/ 28 h 48"/>
                <a:gd name="T44" fmla="*/ 2 w 49"/>
                <a:gd name="T45" fmla="*/ 5 h 48"/>
                <a:gd name="T46" fmla="*/ 5 w 49"/>
                <a:gd name="T47" fmla="*/ 2 h 48"/>
                <a:gd name="T48" fmla="*/ 44 w 49"/>
                <a:gd name="T49" fmla="*/ 2 h 48"/>
                <a:gd name="T50" fmla="*/ 47 w 49"/>
                <a:gd name="T51" fmla="*/ 5 h 48"/>
                <a:gd name="T52" fmla="*/ 47 w 49"/>
                <a:gd name="T53" fmla="*/ 28 h 48"/>
                <a:gd name="T54" fmla="*/ 44 w 49"/>
                <a:gd name="T55" fmla="*/ 31 h 48"/>
                <a:gd name="T56" fmla="*/ 5 w 49"/>
                <a:gd name="T57" fmla="*/ 31 h 48"/>
                <a:gd name="T58" fmla="*/ 2 w 49"/>
                <a:gd name="T59"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 h="48">
                  <a:moveTo>
                    <a:pt x="44" y="33"/>
                  </a:moveTo>
                  <a:cubicBezTo>
                    <a:pt x="47" y="33"/>
                    <a:pt x="49" y="31"/>
                    <a:pt x="49" y="28"/>
                  </a:cubicBezTo>
                  <a:cubicBezTo>
                    <a:pt x="49" y="5"/>
                    <a:pt x="49" y="5"/>
                    <a:pt x="49" y="5"/>
                  </a:cubicBezTo>
                  <a:cubicBezTo>
                    <a:pt x="49" y="2"/>
                    <a:pt x="47" y="0"/>
                    <a:pt x="44" y="0"/>
                  </a:cubicBezTo>
                  <a:cubicBezTo>
                    <a:pt x="5" y="0"/>
                    <a:pt x="5" y="0"/>
                    <a:pt x="5" y="0"/>
                  </a:cubicBezTo>
                  <a:cubicBezTo>
                    <a:pt x="2" y="0"/>
                    <a:pt x="0" y="2"/>
                    <a:pt x="0" y="5"/>
                  </a:cubicBezTo>
                  <a:cubicBezTo>
                    <a:pt x="0" y="28"/>
                    <a:pt x="0" y="28"/>
                    <a:pt x="0" y="28"/>
                  </a:cubicBezTo>
                  <a:cubicBezTo>
                    <a:pt x="0" y="31"/>
                    <a:pt x="2" y="33"/>
                    <a:pt x="5" y="33"/>
                  </a:cubicBezTo>
                  <a:cubicBezTo>
                    <a:pt x="20" y="33"/>
                    <a:pt x="20" y="33"/>
                    <a:pt x="20" y="33"/>
                  </a:cubicBezTo>
                  <a:cubicBezTo>
                    <a:pt x="20" y="38"/>
                    <a:pt x="20" y="38"/>
                    <a:pt x="20" y="38"/>
                  </a:cubicBezTo>
                  <a:cubicBezTo>
                    <a:pt x="5" y="38"/>
                    <a:pt x="5" y="38"/>
                    <a:pt x="5" y="38"/>
                  </a:cubicBezTo>
                  <a:cubicBezTo>
                    <a:pt x="2" y="38"/>
                    <a:pt x="0" y="40"/>
                    <a:pt x="0" y="43"/>
                  </a:cubicBezTo>
                  <a:cubicBezTo>
                    <a:pt x="0" y="47"/>
                    <a:pt x="0" y="47"/>
                    <a:pt x="0" y="47"/>
                  </a:cubicBezTo>
                  <a:cubicBezTo>
                    <a:pt x="0" y="47"/>
                    <a:pt x="1" y="48"/>
                    <a:pt x="1" y="48"/>
                  </a:cubicBezTo>
                  <a:cubicBezTo>
                    <a:pt x="48" y="48"/>
                    <a:pt x="48" y="48"/>
                    <a:pt x="48" y="48"/>
                  </a:cubicBezTo>
                  <a:cubicBezTo>
                    <a:pt x="49" y="48"/>
                    <a:pt x="49" y="47"/>
                    <a:pt x="49" y="47"/>
                  </a:cubicBezTo>
                  <a:cubicBezTo>
                    <a:pt x="49" y="43"/>
                    <a:pt x="49" y="43"/>
                    <a:pt x="49" y="43"/>
                  </a:cubicBezTo>
                  <a:cubicBezTo>
                    <a:pt x="49" y="40"/>
                    <a:pt x="47" y="38"/>
                    <a:pt x="44" y="38"/>
                  </a:cubicBezTo>
                  <a:cubicBezTo>
                    <a:pt x="29" y="38"/>
                    <a:pt x="29" y="38"/>
                    <a:pt x="29" y="38"/>
                  </a:cubicBezTo>
                  <a:cubicBezTo>
                    <a:pt x="29" y="33"/>
                    <a:pt x="29" y="33"/>
                    <a:pt x="29" y="33"/>
                  </a:cubicBezTo>
                  <a:lnTo>
                    <a:pt x="44" y="33"/>
                  </a:lnTo>
                  <a:close/>
                  <a:moveTo>
                    <a:pt x="2" y="28"/>
                  </a:moveTo>
                  <a:cubicBezTo>
                    <a:pt x="2" y="5"/>
                    <a:pt x="2" y="5"/>
                    <a:pt x="2" y="5"/>
                  </a:cubicBezTo>
                  <a:cubicBezTo>
                    <a:pt x="2" y="3"/>
                    <a:pt x="4" y="2"/>
                    <a:pt x="5" y="2"/>
                  </a:cubicBezTo>
                  <a:cubicBezTo>
                    <a:pt x="44" y="2"/>
                    <a:pt x="44" y="2"/>
                    <a:pt x="44" y="2"/>
                  </a:cubicBezTo>
                  <a:cubicBezTo>
                    <a:pt x="46" y="2"/>
                    <a:pt x="47" y="3"/>
                    <a:pt x="47" y="5"/>
                  </a:cubicBezTo>
                  <a:cubicBezTo>
                    <a:pt x="47" y="28"/>
                    <a:pt x="47" y="28"/>
                    <a:pt x="47" y="28"/>
                  </a:cubicBezTo>
                  <a:cubicBezTo>
                    <a:pt x="47" y="30"/>
                    <a:pt x="46" y="31"/>
                    <a:pt x="44" y="31"/>
                  </a:cubicBezTo>
                  <a:cubicBezTo>
                    <a:pt x="5" y="31"/>
                    <a:pt x="5" y="31"/>
                    <a:pt x="5" y="31"/>
                  </a:cubicBezTo>
                  <a:cubicBezTo>
                    <a:pt x="4" y="31"/>
                    <a:pt x="2" y="30"/>
                    <a:pt x="2" y="28"/>
                  </a:cubicBezTo>
                  <a:close/>
                </a:path>
              </a:pathLst>
            </a:custGeom>
            <a:grp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4" name="Freeform 41"/>
            <p:cNvSpPr/>
            <p:nvPr/>
          </p:nvSpPr>
          <p:spPr bwMode="auto">
            <a:xfrm>
              <a:off x="5273965" y="4256274"/>
              <a:ext cx="186913" cy="114437"/>
            </a:xfrm>
            <a:custGeom>
              <a:avLst/>
              <a:gdLst>
                <a:gd name="T0" fmla="*/ 41 w 41"/>
                <a:gd name="T1" fmla="*/ 24 h 25"/>
                <a:gd name="T2" fmla="*/ 41 w 41"/>
                <a:gd name="T3" fmla="*/ 1 h 25"/>
                <a:gd name="T4" fmla="*/ 40 w 41"/>
                <a:gd name="T5" fmla="*/ 0 h 25"/>
                <a:gd name="T6" fmla="*/ 1 w 41"/>
                <a:gd name="T7" fmla="*/ 0 h 25"/>
                <a:gd name="T8" fmla="*/ 0 w 41"/>
                <a:gd name="T9" fmla="*/ 1 h 25"/>
                <a:gd name="T10" fmla="*/ 0 w 41"/>
                <a:gd name="T11" fmla="*/ 24 h 25"/>
                <a:gd name="T12" fmla="*/ 1 w 41"/>
                <a:gd name="T13" fmla="*/ 25 h 25"/>
                <a:gd name="T14" fmla="*/ 40 w 41"/>
                <a:gd name="T15" fmla="*/ 25 h 25"/>
                <a:gd name="T16" fmla="*/ 41 w 41"/>
                <a:gd name="T1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25">
                  <a:moveTo>
                    <a:pt x="41" y="24"/>
                  </a:moveTo>
                  <a:cubicBezTo>
                    <a:pt x="41" y="1"/>
                    <a:pt x="41" y="1"/>
                    <a:pt x="41" y="1"/>
                  </a:cubicBezTo>
                  <a:cubicBezTo>
                    <a:pt x="41" y="1"/>
                    <a:pt x="41" y="0"/>
                    <a:pt x="40" y="0"/>
                  </a:cubicBezTo>
                  <a:cubicBezTo>
                    <a:pt x="1" y="0"/>
                    <a:pt x="1" y="0"/>
                    <a:pt x="1" y="0"/>
                  </a:cubicBezTo>
                  <a:cubicBezTo>
                    <a:pt x="1" y="0"/>
                    <a:pt x="0" y="1"/>
                    <a:pt x="0" y="1"/>
                  </a:cubicBezTo>
                  <a:cubicBezTo>
                    <a:pt x="0" y="24"/>
                    <a:pt x="0" y="24"/>
                    <a:pt x="0" y="24"/>
                  </a:cubicBezTo>
                  <a:cubicBezTo>
                    <a:pt x="0" y="25"/>
                    <a:pt x="1" y="25"/>
                    <a:pt x="1" y="25"/>
                  </a:cubicBezTo>
                  <a:cubicBezTo>
                    <a:pt x="40" y="25"/>
                    <a:pt x="40" y="25"/>
                    <a:pt x="40" y="25"/>
                  </a:cubicBezTo>
                  <a:cubicBezTo>
                    <a:pt x="41" y="25"/>
                    <a:pt x="41" y="25"/>
                    <a:pt x="41" y="24"/>
                  </a:cubicBezTo>
                  <a:close/>
                </a:path>
              </a:pathLst>
            </a:custGeom>
            <a:grp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sp>
        <p:nvSpPr>
          <p:cNvPr id="305" name="Rectangle 42"/>
          <p:cNvSpPr>
            <a:spLocks noChangeArrowheads="1"/>
          </p:cNvSpPr>
          <p:nvPr/>
        </p:nvSpPr>
        <p:spPr bwMode="auto">
          <a:xfrm>
            <a:off x="979442" y="2265969"/>
            <a:ext cx="221890" cy="225278"/>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6" name="Rectangle 43"/>
          <p:cNvSpPr>
            <a:spLocks noChangeArrowheads="1"/>
          </p:cNvSpPr>
          <p:nvPr/>
        </p:nvSpPr>
        <p:spPr bwMode="auto">
          <a:xfrm>
            <a:off x="1201331" y="2265969"/>
            <a:ext cx="221890" cy="225278"/>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7" name="Rectangle 44"/>
          <p:cNvSpPr>
            <a:spLocks noChangeArrowheads="1"/>
          </p:cNvSpPr>
          <p:nvPr/>
        </p:nvSpPr>
        <p:spPr bwMode="auto">
          <a:xfrm>
            <a:off x="1423220" y="2265969"/>
            <a:ext cx="216807" cy="22527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8" name="Rectangle 45"/>
          <p:cNvSpPr>
            <a:spLocks noChangeArrowheads="1"/>
          </p:cNvSpPr>
          <p:nvPr/>
        </p:nvSpPr>
        <p:spPr bwMode="auto">
          <a:xfrm>
            <a:off x="1192861" y="2523430"/>
            <a:ext cx="221890" cy="228666"/>
          </a:xfrm>
          <a:prstGeom prst="rect">
            <a:avLst/>
          </a:prstGeom>
          <a:solidFill>
            <a:srgbClr val="7B25A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9" name="Rectangle 46"/>
          <p:cNvSpPr>
            <a:spLocks noChangeArrowheads="1"/>
          </p:cNvSpPr>
          <p:nvPr/>
        </p:nvSpPr>
        <p:spPr bwMode="auto">
          <a:xfrm>
            <a:off x="1192861" y="2523430"/>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0" name="Rectangle 47"/>
          <p:cNvSpPr>
            <a:spLocks noChangeArrowheads="1"/>
          </p:cNvSpPr>
          <p:nvPr/>
        </p:nvSpPr>
        <p:spPr bwMode="auto">
          <a:xfrm>
            <a:off x="982829" y="2523431"/>
            <a:ext cx="165993" cy="172769"/>
          </a:xfrm>
          <a:prstGeom prst="rect">
            <a:avLst/>
          </a:prstGeom>
          <a:solidFill>
            <a:srgbClr val="663A77"/>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1" name="Rectangle 48"/>
          <p:cNvSpPr>
            <a:spLocks noChangeArrowheads="1"/>
          </p:cNvSpPr>
          <p:nvPr/>
        </p:nvSpPr>
        <p:spPr bwMode="auto">
          <a:xfrm>
            <a:off x="982829" y="2523431"/>
            <a:ext cx="165993" cy="172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2" name="Rectangle 49"/>
          <p:cNvSpPr>
            <a:spLocks noChangeArrowheads="1"/>
          </p:cNvSpPr>
          <p:nvPr/>
        </p:nvSpPr>
        <p:spPr bwMode="auto">
          <a:xfrm>
            <a:off x="1414751" y="2523430"/>
            <a:ext cx="216807" cy="228666"/>
          </a:xfrm>
          <a:prstGeom prst="rect">
            <a:avLst/>
          </a:prstGeom>
          <a:solidFill>
            <a:srgbClr val="BE309C"/>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3" name="Rectangle 50"/>
          <p:cNvSpPr>
            <a:spLocks noChangeArrowheads="1"/>
          </p:cNvSpPr>
          <p:nvPr/>
        </p:nvSpPr>
        <p:spPr bwMode="auto">
          <a:xfrm>
            <a:off x="1414751" y="2523430"/>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4" name="Rectangle 51"/>
          <p:cNvSpPr>
            <a:spLocks noChangeArrowheads="1"/>
          </p:cNvSpPr>
          <p:nvPr/>
        </p:nvSpPr>
        <p:spPr bwMode="auto">
          <a:xfrm>
            <a:off x="1631559" y="2523430"/>
            <a:ext cx="221890" cy="228666"/>
          </a:xfrm>
          <a:prstGeom prst="rect">
            <a:avLst/>
          </a:prstGeom>
          <a:solidFill>
            <a:srgbClr val="7B25A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5" name="Rectangle 52"/>
          <p:cNvSpPr>
            <a:spLocks noChangeArrowheads="1"/>
          </p:cNvSpPr>
          <p:nvPr/>
        </p:nvSpPr>
        <p:spPr bwMode="auto">
          <a:xfrm>
            <a:off x="1631559" y="2523430"/>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6" name="Rectangle 53"/>
          <p:cNvSpPr>
            <a:spLocks noChangeArrowheads="1"/>
          </p:cNvSpPr>
          <p:nvPr/>
        </p:nvSpPr>
        <p:spPr bwMode="auto">
          <a:xfrm>
            <a:off x="1192861" y="2752096"/>
            <a:ext cx="221890" cy="228666"/>
          </a:xfrm>
          <a:prstGeom prst="rect">
            <a:avLst/>
          </a:prstGeom>
          <a:solidFill>
            <a:srgbClr val="7B25A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7" name="Rectangle 54"/>
          <p:cNvSpPr>
            <a:spLocks noChangeArrowheads="1"/>
          </p:cNvSpPr>
          <p:nvPr/>
        </p:nvSpPr>
        <p:spPr bwMode="auto">
          <a:xfrm>
            <a:off x="1192861" y="2752096"/>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8" name="Rectangle 55"/>
          <p:cNvSpPr>
            <a:spLocks noChangeArrowheads="1"/>
          </p:cNvSpPr>
          <p:nvPr/>
        </p:nvSpPr>
        <p:spPr bwMode="auto">
          <a:xfrm>
            <a:off x="1414751" y="2752096"/>
            <a:ext cx="216807" cy="228666"/>
          </a:xfrm>
          <a:prstGeom prst="rect">
            <a:avLst/>
          </a:prstGeom>
          <a:solidFill>
            <a:srgbClr val="BE309C"/>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9" name="Rectangle 56"/>
          <p:cNvSpPr>
            <a:spLocks noChangeArrowheads="1"/>
          </p:cNvSpPr>
          <p:nvPr/>
        </p:nvSpPr>
        <p:spPr bwMode="auto">
          <a:xfrm>
            <a:off x="1414751" y="2752096"/>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20" name="Rectangle 57"/>
          <p:cNvSpPr>
            <a:spLocks noChangeArrowheads="1"/>
          </p:cNvSpPr>
          <p:nvPr/>
        </p:nvSpPr>
        <p:spPr bwMode="auto">
          <a:xfrm>
            <a:off x="1631559" y="2752096"/>
            <a:ext cx="221890" cy="228666"/>
          </a:xfrm>
          <a:prstGeom prst="rect">
            <a:avLst/>
          </a:prstGeom>
          <a:solidFill>
            <a:srgbClr val="7B25A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21" name="Rectangle 58"/>
          <p:cNvSpPr>
            <a:spLocks noChangeArrowheads="1"/>
          </p:cNvSpPr>
          <p:nvPr/>
        </p:nvSpPr>
        <p:spPr bwMode="auto">
          <a:xfrm>
            <a:off x="1631559" y="2752096"/>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22" name="Rectangle 59"/>
          <p:cNvSpPr>
            <a:spLocks noChangeArrowheads="1"/>
          </p:cNvSpPr>
          <p:nvPr/>
        </p:nvSpPr>
        <p:spPr bwMode="auto">
          <a:xfrm>
            <a:off x="979442" y="3012943"/>
            <a:ext cx="221890" cy="223584"/>
          </a:xfrm>
          <a:prstGeom prst="rect">
            <a:avLst/>
          </a:prstGeom>
          <a:solidFill>
            <a:srgbClr val="BE309C"/>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23" name="Rectangle 60"/>
          <p:cNvSpPr>
            <a:spLocks noChangeArrowheads="1"/>
          </p:cNvSpPr>
          <p:nvPr/>
        </p:nvSpPr>
        <p:spPr bwMode="auto">
          <a:xfrm>
            <a:off x="979442" y="3012943"/>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24" name="Rectangle 61"/>
          <p:cNvSpPr>
            <a:spLocks noChangeArrowheads="1"/>
          </p:cNvSpPr>
          <p:nvPr/>
        </p:nvSpPr>
        <p:spPr bwMode="auto">
          <a:xfrm>
            <a:off x="1201331" y="3012943"/>
            <a:ext cx="221890" cy="223584"/>
          </a:xfrm>
          <a:prstGeom prst="rect">
            <a:avLst/>
          </a:prstGeom>
          <a:solidFill>
            <a:srgbClr val="BE309C"/>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25" name="Rectangle 62"/>
          <p:cNvSpPr>
            <a:spLocks noChangeArrowheads="1"/>
          </p:cNvSpPr>
          <p:nvPr/>
        </p:nvSpPr>
        <p:spPr bwMode="auto">
          <a:xfrm>
            <a:off x="1201331" y="3012943"/>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26" name="Rectangle 63"/>
          <p:cNvSpPr>
            <a:spLocks noChangeArrowheads="1"/>
          </p:cNvSpPr>
          <p:nvPr/>
        </p:nvSpPr>
        <p:spPr bwMode="auto">
          <a:xfrm>
            <a:off x="1423220" y="3012943"/>
            <a:ext cx="216807" cy="223584"/>
          </a:xfrm>
          <a:prstGeom prst="rect">
            <a:avLst/>
          </a:prstGeom>
          <a:solidFill>
            <a:srgbClr val="BE309C"/>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27" name="Rectangle 64"/>
          <p:cNvSpPr>
            <a:spLocks noChangeArrowheads="1"/>
          </p:cNvSpPr>
          <p:nvPr/>
        </p:nvSpPr>
        <p:spPr bwMode="auto">
          <a:xfrm>
            <a:off x="1423220" y="3012943"/>
            <a:ext cx="216807"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28" name="Rectangle 65"/>
          <p:cNvSpPr>
            <a:spLocks noChangeArrowheads="1"/>
          </p:cNvSpPr>
          <p:nvPr/>
        </p:nvSpPr>
        <p:spPr bwMode="auto">
          <a:xfrm>
            <a:off x="757553" y="3268710"/>
            <a:ext cx="218502" cy="228666"/>
          </a:xfrm>
          <a:prstGeom prst="rect">
            <a:avLst/>
          </a:prstGeom>
          <a:solidFill>
            <a:srgbClr val="FFC000">
              <a:lumMod val="40000"/>
              <a:lumOff val="60000"/>
            </a:srgb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329" name="Rectangle 66"/>
          <p:cNvSpPr>
            <a:spLocks noChangeArrowheads="1"/>
          </p:cNvSpPr>
          <p:nvPr/>
        </p:nvSpPr>
        <p:spPr bwMode="auto">
          <a:xfrm>
            <a:off x="757553" y="3268710"/>
            <a:ext cx="218502"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30" name="Rectangle 67"/>
          <p:cNvSpPr>
            <a:spLocks noChangeArrowheads="1"/>
          </p:cNvSpPr>
          <p:nvPr/>
        </p:nvSpPr>
        <p:spPr bwMode="auto">
          <a:xfrm>
            <a:off x="976054" y="3268710"/>
            <a:ext cx="220196" cy="228666"/>
          </a:xfrm>
          <a:prstGeom prst="rect">
            <a:avLst/>
          </a:prstGeom>
          <a:solidFill>
            <a:srgbClr val="FFB85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31" name="Rectangle 68"/>
          <p:cNvSpPr>
            <a:spLocks noChangeArrowheads="1"/>
          </p:cNvSpPr>
          <p:nvPr/>
        </p:nvSpPr>
        <p:spPr bwMode="auto">
          <a:xfrm>
            <a:off x="976054" y="3268710"/>
            <a:ext cx="220196"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32" name="Rectangle 69"/>
          <p:cNvSpPr>
            <a:spLocks noChangeArrowheads="1"/>
          </p:cNvSpPr>
          <p:nvPr/>
        </p:nvSpPr>
        <p:spPr bwMode="auto">
          <a:xfrm>
            <a:off x="1196249" y="3268710"/>
            <a:ext cx="221890" cy="228666"/>
          </a:xfrm>
          <a:prstGeom prst="rect">
            <a:avLst/>
          </a:prstGeom>
          <a:solidFill>
            <a:srgbClr val="FFC000">
              <a:lumMod val="60000"/>
              <a:lumOff val="40000"/>
            </a:srgb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333" name="Rectangle 70"/>
          <p:cNvSpPr>
            <a:spLocks noChangeArrowheads="1"/>
          </p:cNvSpPr>
          <p:nvPr/>
        </p:nvSpPr>
        <p:spPr bwMode="auto">
          <a:xfrm>
            <a:off x="1196249" y="3268710"/>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34" name="Rectangle 71"/>
          <p:cNvSpPr>
            <a:spLocks noChangeArrowheads="1"/>
          </p:cNvSpPr>
          <p:nvPr/>
        </p:nvSpPr>
        <p:spPr bwMode="auto">
          <a:xfrm>
            <a:off x="757553" y="3497375"/>
            <a:ext cx="218502" cy="230360"/>
          </a:xfrm>
          <a:prstGeom prst="rect">
            <a:avLst/>
          </a:prstGeom>
          <a:solidFill>
            <a:srgbClr val="FFC000">
              <a:lumMod val="40000"/>
              <a:lumOff val="60000"/>
            </a:srgb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335" name="Rectangle 72"/>
          <p:cNvSpPr>
            <a:spLocks noChangeArrowheads="1"/>
          </p:cNvSpPr>
          <p:nvPr/>
        </p:nvSpPr>
        <p:spPr bwMode="auto">
          <a:xfrm>
            <a:off x="757553" y="3497375"/>
            <a:ext cx="218502" cy="23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36" name="Rectangle 73"/>
          <p:cNvSpPr>
            <a:spLocks noChangeArrowheads="1"/>
          </p:cNvSpPr>
          <p:nvPr/>
        </p:nvSpPr>
        <p:spPr bwMode="auto">
          <a:xfrm>
            <a:off x="976054" y="3497375"/>
            <a:ext cx="220196" cy="230360"/>
          </a:xfrm>
          <a:prstGeom prst="rect">
            <a:avLst/>
          </a:prstGeom>
          <a:solidFill>
            <a:srgbClr val="FFC000">
              <a:lumMod val="60000"/>
              <a:lumOff val="40000"/>
            </a:srgb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337" name="Rectangle 74"/>
          <p:cNvSpPr>
            <a:spLocks noChangeArrowheads="1"/>
          </p:cNvSpPr>
          <p:nvPr/>
        </p:nvSpPr>
        <p:spPr bwMode="auto">
          <a:xfrm>
            <a:off x="976054" y="3497375"/>
            <a:ext cx="220196" cy="23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38" name="Rectangle 75"/>
          <p:cNvSpPr>
            <a:spLocks noChangeArrowheads="1"/>
          </p:cNvSpPr>
          <p:nvPr/>
        </p:nvSpPr>
        <p:spPr bwMode="auto">
          <a:xfrm>
            <a:off x="1196249" y="3497375"/>
            <a:ext cx="221890" cy="230360"/>
          </a:xfrm>
          <a:prstGeom prst="rect">
            <a:avLst/>
          </a:prstGeom>
          <a:solidFill>
            <a:srgbClr val="FFC000"/>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339" name="Rectangle 76"/>
          <p:cNvSpPr>
            <a:spLocks noChangeArrowheads="1"/>
          </p:cNvSpPr>
          <p:nvPr/>
        </p:nvSpPr>
        <p:spPr bwMode="auto">
          <a:xfrm>
            <a:off x="1196249" y="3497375"/>
            <a:ext cx="221890" cy="23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0" name="Rectangle 77"/>
          <p:cNvSpPr>
            <a:spLocks noChangeArrowheads="1"/>
          </p:cNvSpPr>
          <p:nvPr/>
        </p:nvSpPr>
        <p:spPr bwMode="auto">
          <a:xfrm>
            <a:off x="979442" y="3759916"/>
            <a:ext cx="221890" cy="223584"/>
          </a:xfrm>
          <a:prstGeom prst="rect">
            <a:avLst/>
          </a:prstGeom>
          <a:solidFill>
            <a:srgbClr val="01ACBE"/>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1" name="Rectangle 78"/>
          <p:cNvSpPr>
            <a:spLocks noChangeArrowheads="1"/>
          </p:cNvSpPr>
          <p:nvPr/>
        </p:nvSpPr>
        <p:spPr bwMode="auto">
          <a:xfrm>
            <a:off x="979442" y="3759916"/>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2" name="Rectangle 79"/>
          <p:cNvSpPr>
            <a:spLocks noChangeArrowheads="1"/>
          </p:cNvSpPr>
          <p:nvPr/>
        </p:nvSpPr>
        <p:spPr bwMode="auto">
          <a:xfrm>
            <a:off x="1201331" y="3759916"/>
            <a:ext cx="221890" cy="223584"/>
          </a:xfrm>
          <a:prstGeom prst="rect">
            <a:avLst/>
          </a:prstGeom>
          <a:solidFill>
            <a:srgbClr val="1783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3" name="Rectangle 80"/>
          <p:cNvSpPr>
            <a:spLocks noChangeArrowheads="1"/>
          </p:cNvSpPr>
          <p:nvPr/>
        </p:nvSpPr>
        <p:spPr bwMode="auto">
          <a:xfrm>
            <a:off x="1201331" y="3759916"/>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4" name="Rectangle 81"/>
          <p:cNvSpPr>
            <a:spLocks noChangeArrowheads="1"/>
          </p:cNvSpPr>
          <p:nvPr/>
        </p:nvSpPr>
        <p:spPr bwMode="auto">
          <a:xfrm>
            <a:off x="1423220" y="3759916"/>
            <a:ext cx="216807" cy="223584"/>
          </a:xfrm>
          <a:prstGeom prst="rect">
            <a:avLst/>
          </a:prstGeom>
          <a:solidFill>
            <a:srgbClr val="1783B0"/>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5" name="Rectangle 82"/>
          <p:cNvSpPr>
            <a:spLocks noChangeArrowheads="1"/>
          </p:cNvSpPr>
          <p:nvPr/>
        </p:nvSpPr>
        <p:spPr bwMode="auto">
          <a:xfrm>
            <a:off x="1423220" y="3759916"/>
            <a:ext cx="216807"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6" name="Rectangle 83"/>
          <p:cNvSpPr>
            <a:spLocks noChangeArrowheads="1"/>
          </p:cNvSpPr>
          <p:nvPr/>
        </p:nvSpPr>
        <p:spPr bwMode="auto">
          <a:xfrm>
            <a:off x="979442" y="4015683"/>
            <a:ext cx="221890" cy="228666"/>
          </a:xfrm>
          <a:prstGeom prst="rect">
            <a:avLst/>
          </a:prstGeom>
          <a:solidFill>
            <a:srgbClr val="01ACBE"/>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7" name="Rectangle 84"/>
          <p:cNvSpPr>
            <a:spLocks noChangeArrowheads="1"/>
          </p:cNvSpPr>
          <p:nvPr/>
        </p:nvSpPr>
        <p:spPr bwMode="auto">
          <a:xfrm>
            <a:off x="979442" y="4015683"/>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8" name="Rectangle 85"/>
          <p:cNvSpPr>
            <a:spLocks noChangeArrowheads="1"/>
          </p:cNvSpPr>
          <p:nvPr/>
        </p:nvSpPr>
        <p:spPr bwMode="auto">
          <a:xfrm>
            <a:off x="1201331" y="4015683"/>
            <a:ext cx="221890" cy="228666"/>
          </a:xfrm>
          <a:prstGeom prst="rect">
            <a:avLst/>
          </a:prstGeom>
          <a:solidFill>
            <a:srgbClr val="1783B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9" name="Rectangle 86"/>
          <p:cNvSpPr>
            <a:spLocks noChangeArrowheads="1"/>
          </p:cNvSpPr>
          <p:nvPr/>
        </p:nvSpPr>
        <p:spPr bwMode="auto">
          <a:xfrm>
            <a:off x="1201331" y="4015683"/>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0" name="Rectangle 87"/>
          <p:cNvSpPr>
            <a:spLocks noChangeArrowheads="1"/>
          </p:cNvSpPr>
          <p:nvPr/>
        </p:nvSpPr>
        <p:spPr bwMode="auto">
          <a:xfrm>
            <a:off x="1423220" y="4015683"/>
            <a:ext cx="216807" cy="228666"/>
          </a:xfrm>
          <a:prstGeom prst="rect">
            <a:avLst/>
          </a:prstGeom>
          <a:solidFill>
            <a:srgbClr val="01ACBE"/>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1" name="Rectangle 88"/>
          <p:cNvSpPr>
            <a:spLocks noChangeArrowheads="1"/>
          </p:cNvSpPr>
          <p:nvPr/>
        </p:nvSpPr>
        <p:spPr bwMode="auto">
          <a:xfrm>
            <a:off x="1423220" y="4015683"/>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2" name="Rectangle 89"/>
          <p:cNvSpPr>
            <a:spLocks noChangeArrowheads="1"/>
          </p:cNvSpPr>
          <p:nvPr/>
        </p:nvSpPr>
        <p:spPr bwMode="auto">
          <a:xfrm>
            <a:off x="979442" y="4244349"/>
            <a:ext cx="221890" cy="228666"/>
          </a:xfrm>
          <a:prstGeom prst="rect">
            <a:avLst/>
          </a:prstGeom>
          <a:solidFill>
            <a:srgbClr val="1783B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3" name="Rectangle 90"/>
          <p:cNvSpPr>
            <a:spLocks noChangeArrowheads="1"/>
          </p:cNvSpPr>
          <p:nvPr/>
        </p:nvSpPr>
        <p:spPr bwMode="auto">
          <a:xfrm>
            <a:off x="979442" y="4244349"/>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4" name="Rectangle 91"/>
          <p:cNvSpPr>
            <a:spLocks noChangeArrowheads="1"/>
          </p:cNvSpPr>
          <p:nvPr/>
        </p:nvSpPr>
        <p:spPr bwMode="auto">
          <a:xfrm>
            <a:off x="1201331" y="4244349"/>
            <a:ext cx="221890" cy="228666"/>
          </a:xfrm>
          <a:prstGeom prst="rect">
            <a:avLst/>
          </a:prstGeom>
          <a:solidFill>
            <a:srgbClr val="01ACBE"/>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5" name="Rectangle 92"/>
          <p:cNvSpPr>
            <a:spLocks noChangeArrowheads="1"/>
          </p:cNvSpPr>
          <p:nvPr/>
        </p:nvSpPr>
        <p:spPr bwMode="auto">
          <a:xfrm>
            <a:off x="1201331" y="4244349"/>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6" name="Rectangle 93"/>
          <p:cNvSpPr>
            <a:spLocks noChangeArrowheads="1"/>
          </p:cNvSpPr>
          <p:nvPr/>
        </p:nvSpPr>
        <p:spPr bwMode="auto">
          <a:xfrm>
            <a:off x="1423220" y="4244349"/>
            <a:ext cx="216807" cy="228666"/>
          </a:xfrm>
          <a:prstGeom prst="rect">
            <a:avLst/>
          </a:prstGeom>
          <a:solidFill>
            <a:srgbClr val="01ACBE"/>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7" name="Rectangle 94"/>
          <p:cNvSpPr>
            <a:spLocks noChangeArrowheads="1"/>
          </p:cNvSpPr>
          <p:nvPr/>
        </p:nvSpPr>
        <p:spPr bwMode="auto">
          <a:xfrm>
            <a:off x="1423220" y="4244349"/>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8" name="Rectangle 95"/>
          <p:cNvSpPr>
            <a:spLocks noChangeArrowheads="1"/>
          </p:cNvSpPr>
          <p:nvPr/>
        </p:nvSpPr>
        <p:spPr bwMode="auto">
          <a:xfrm>
            <a:off x="979442" y="4505197"/>
            <a:ext cx="221890" cy="228666"/>
          </a:xfrm>
          <a:prstGeom prst="rect">
            <a:avLst/>
          </a:prstGeom>
          <a:solidFill>
            <a:srgbClr val="1783B0"/>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9" name="Rectangle 96"/>
          <p:cNvSpPr>
            <a:spLocks noChangeArrowheads="1"/>
          </p:cNvSpPr>
          <p:nvPr/>
        </p:nvSpPr>
        <p:spPr bwMode="auto">
          <a:xfrm>
            <a:off x="979442" y="4505197"/>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0" name="Rectangle 97"/>
          <p:cNvSpPr>
            <a:spLocks noChangeArrowheads="1"/>
          </p:cNvSpPr>
          <p:nvPr/>
        </p:nvSpPr>
        <p:spPr bwMode="auto">
          <a:xfrm>
            <a:off x="1201331" y="4505197"/>
            <a:ext cx="221890" cy="228666"/>
          </a:xfrm>
          <a:prstGeom prst="rect">
            <a:avLst/>
          </a:prstGeom>
          <a:solidFill>
            <a:srgbClr val="01ACBE"/>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1" name="Rectangle 98"/>
          <p:cNvSpPr>
            <a:spLocks noChangeArrowheads="1"/>
          </p:cNvSpPr>
          <p:nvPr/>
        </p:nvSpPr>
        <p:spPr bwMode="auto">
          <a:xfrm>
            <a:off x="1201331" y="4505197"/>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2" name="Rectangle 99"/>
          <p:cNvSpPr>
            <a:spLocks noChangeArrowheads="1"/>
          </p:cNvSpPr>
          <p:nvPr/>
        </p:nvSpPr>
        <p:spPr bwMode="auto">
          <a:xfrm>
            <a:off x="1423220" y="4505197"/>
            <a:ext cx="216807" cy="228666"/>
          </a:xfrm>
          <a:prstGeom prst="rect">
            <a:avLst/>
          </a:prstGeom>
          <a:solidFill>
            <a:srgbClr val="1783B0"/>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3" name="Rectangle 100"/>
          <p:cNvSpPr>
            <a:spLocks noChangeArrowheads="1"/>
          </p:cNvSpPr>
          <p:nvPr/>
        </p:nvSpPr>
        <p:spPr bwMode="auto">
          <a:xfrm>
            <a:off x="1423220" y="4505197"/>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4" name="Rectangle 101"/>
          <p:cNvSpPr>
            <a:spLocks noChangeArrowheads="1"/>
          </p:cNvSpPr>
          <p:nvPr/>
        </p:nvSpPr>
        <p:spPr bwMode="auto">
          <a:xfrm>
            <a:off x="979442" y="4762657"/>
            <a:ext cx="221890" cy="228666"/>
          </a:xfrm>
          <a:prstGeom prst="rect">
            <a:avLst/>
          </a:prstGeom>
          <a:solidFill>
            <a:srgbClr val="E8707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5" name="Rectangle 102"/>
          <p:cNvSpPr>
            <a:spLocks noChangeArrowheads="1"/>
          </p:cNvSpPr>
          <p:nvPr/>
        </p:nvSpPr>
        <p:spPr bwMode="auto">
          <a:xfrm>
            <a:off x="979442" y="4762657"/>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6" name="Rectangle 103"/>
          <p:cNvSpPr>
            <a:spLocks noChangeArrowheads="1"/>
          </p:cNvSpPr>
          <p:nvPr/>
        </p:nvSpPr>
        <p:spPr bwMode="auto">
          <a:xfrm>
            <a:off x="1201331" y="4762657"/>
            <a:ext cx="221890" cy="228666"/>
          </a:xfrm>
          <a:prstGeom prst="rect">
            <a:avLst/>
          </a:prstGeom>
          <a:solidFill>
            <a:srgbClr val="C0000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7" name="Rectangle 104"/>
          <p:cNvSpPr>
            <a:spLocks noChangeArrowheads="1"/>
          </p:cNvSpPr>
          <p:nvPr/>
        </p:nvSpPr>
        <p:spPr bwMode="auto">
          <a:xfrm>
            <a:off x="1201331" y="4762657"/>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8" name="Rectangle 105"/>
          <p:cNvSpPr>
            <a:spLocks noChangeArrowheads="1"/>
          </p:cNvSpPr>
          <p:nvPr/>
        </p:nvSpPr>
        <p:spPr bwMode="auto">
          <a:xfrm>
            <a:off x="1423220" y="4762657"/>
            <a:ext cx="216807" cy="228666"/>
          </a:xfrm>
          <a:prstGeom prst="rect">
            <a:avLst/>
          </a:prstGeom>
          <a:solidFill>
            <a:srgbClr val="E8707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9" name="Rectangle 106"/>
          <p:cNvSpPr>
            <a:spLocks noChangeArrowheads="1"/>
          </p:cNvSpPr>
          <p:nvPr/>
        </p:nvSpPr>
        <p:spPr bwMode="auto">
          <a:xfrm>
            <a:off x="1423220" y="4762657"/>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70" name="Rectangle 107"/>
          <p:cNvSpPr>
            <a:spLocks noChangeArrowheads="1"/>
          </p:cNvSpPr>
          <p:nvPr/>
        </p:nvSpPr>
        <p:spPr bwMode="auto">
          <a:xfrm>
            <a:off x="979442" y="4991322"/>
            <a:ext cx="221890" cy="228666"/>
          </a:xfrm>
          <a:prstGeom prst="rect">
            <a:avLst/>
          </a:prstGeom>
          <a:solidFill>
            <a:srgbClr val="E8707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71" name="Rectangle 108"/>
          <p:cNvSpPr>
            <a:spLocks noChangeArrowheads="1"/>
          </p:cNvSpPr>
          <p:nvPr/>
        </p:nvSpPr>
        <p:spPr bwMode="auto">
          <a:xfrm>
            <a:off x="979442" y="4991322"/>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72" name="Rectangle 109"/>
          <p:cNvSpPr>
            <a:spLocks noChangeArrowheads="1"/>
          </p:cNvSpPr>
          <p:nvPr/>
        </p:nvSpPr>
        <p:spPr bwMode="auto">
          <a:xfrm>
            <a:off x="1201331" y="4991322"/>
            <a:ext cx="221890" cy="228666"/>
          </a:xfrm>
          <a:prstGeom prst="rect">
            <a:avLst/>
          </a:prstGeom>
          <a:solidFill>
            <a:srgbClr val="E8707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73" name="Rectangle 110"/>
          <p:cNvSpPr>
            <a:spLocks noChangeArrowheads="1"/>
          </p:cNvSpPr>
          <p:nvPr/>
        </p:nvSpPr>
        <p:spPr bwMode="auto">
          <a:xfrm>
            <a:off x="1201331" y="4991322"/>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74" name="Rectangle 111"/>
          <p:cNvSpPr>
            <a:spLocks noChangeArrowheads="1"/>
          </p:cNvSpPr>
          <p:nvPr/>
        </p:nvSpPr>
        <p:spPr bwMode="auto">
          <a:xfrm>
            <a:off x="1423220" y="4991322"/>
            <a:ext cx="216807" cy="228666"/>
          </a:xfrm>
          <a:prstGeom prst="rect">
            <a:avLst/>
          </a:prstGeom>
          <a:solidFill>
            <a:srgbClr val="C0000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75" name="Rectangle 112"/>
          <p:cNvSpPr>
            <a:spLocks noChangeArrowheads="1"/>
          </p:cNvSpPr>
          <p:nvPr/>
        </p:nvSpPr>
        <p:spPr bwMode="auto">
          <a:xfrm>
            <a:off x="1423220" y="4991322"/>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76" name="Freeform 113"/>
          <p:cNvSpPr/>
          <p:nvPr/>
        </p:nvSpPr>
        <p:spPr bwMode="auto">
          <a:xfrm>
            <a:off x="979442" y="5248782"/>
            <a:ext cx="221890" cy="228666"/>
          </a:xfrm>
          <a:custGeom>
            <a:avLst/>
            <a:gdLst>
              <a:gd name="T0" fmla="*/ 0 w 131"/>
              <a:gd name="T1" fmla="*/ 0 h 135"/>
              <a:gd name="T2" fmla="*/ 131 w 131"/>
              <a:gd name="T3" fmla="*/ 135 h 135"/>
              <a:gd name="T4" fmla="*/ 131 w 131"/>
              <a:gd name="T5" fmla="*/ 0 h 135"/>
              <a:gd name="T6" fmla="*/ 0 w 131"/>
              <a:gd name="T7" fmla="*/ 0 h 135"/>
            </a:gdLst>
            <a:ahLst/>
            <a:cxnLst>
              <a:cxn ang="0">
                <a:pos x="T0" y="T1"/>
              </a:cxn>
              <a:cxn ang="0">
                <a:pos x="T2" y="T3"/>
              </a:cxn>
              <a:cxn ang="0">
                <a:pos x="T4" y="T5"/>
              </a:cxn>
              <a:cxn ang="0">
                <a:pos x="T6" y="T7"/>
              </a:cxn>
            </a:cxnLst>
            <a:rect l="0" t="0" r="r" b="b"/>
            <a:pathLst>
              <a:path w="131" h="135">
                <a:moveTo>
                  <a:pt x="0" y="0"/>
                </a:moveTo>
                <a:lnTo>
                  <a:pt x="131" y="135"/>
                </a:lnTo>
                <a:lnTo>
                  <a:pt x="131" y="0"/>
                </a:lnTo>
                <a:lnTo>
                  <a:pt x="0" y="0"/>
                </a:lnTo>
                <a:close/>
              </a:path>
            </a:pathLst>
          </a:custGeom>
          <a:solidFill>
            <a:srgbClr val="E8707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77" name="Freeform 114"/>
          <p:cNvSpPr/>
          <p:nvPr/>
        </p:nvSpPr>
        <p:spPr bwMode="auto">
          <a:xfrm>
            <a:off x="979442" y="5248782"/>
            <a:ext cx="221890" cy="228666"/>
          </a:xfrm>
          <a:custGeom>
            <a:avLst/>
            <a:gdLst>
              <a:gd name="T0" fmla="*/ 0 w 131"/>
              <a:gd name="T1" fmla="*/ 0 h 135"/>
              <a:gd name="T2" fmla="*/ 131 w 131"/>
              <a:gd name="T3" fmla="*/ 135 h 135"/>
              <a:gd name="T4" fmla="*/ 131 w 131"/>
              <a:gd name="T5" fmla="*/ 0 h 135"/>
              <a:gd name="T6" fmla="*/ 0 w 131"/>
              <a:gd name="T7" fmla="*/ 0 h 135"/>
            </a:gdLst>
            <a:ahLst/>
            <a:cxnLst>
              <a:cxn ang="0">
                <a:pos x="T0" y="T1"/>
              </a:cxn>
              <a:cxn ang="0">
                <a:pos x="T2" y="T3"/>
              </a:cxn>
              <a:cxn ang="0">
                <a:pos x="T4" y="T5"/>
              </a:cxn>
              <a:cxn ang="0">
                <a:pos x="T6" y="T7"/>
              </a:cxn>
            </a:cxnLst>
            <a:rect l="0" t="0" r="r" b="b"/>
            <a:pathLst>
              <a:path w="131" h="135">
                <a:moveTo>
                  <a:pt x="0" y="0"/>
                </a:moveTo>
                <a:lnTo>
                  <a:pt x="131" y="135"/>
                </a:lnTo>
                <a:lnTo>
                  <a:pt x="131"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78" name="Rectangle 115"/>
          <p:cNvSpPr>
            <a:spLocks noChangeArrowheads="1"/>
          </p:cNvSpPr>
          <p:nvPr/>
        </p:nvSpPr>
        <p:spPr bwMode="auto">
          <a:xfrm>
            <a:off x="1201331" y="5248782"/>
            <a:ext cx="221890" cy="228666"/>
          </a:xfrm>
          <a:prstGeom prst="rect">
            <a:avLst/>
          </a:prstGeom>
          <a:solidFill>
            <a:srgbClr val="E8707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79" name="Rectangle 116"/>
          <p:cNvSpPr>
            <a:spLocks noChangeArrowheads="1"/>
          </p:cNvSpPr>
          <p:nvPr/>
        </p:nvSpPr>
        <p:spPr bwMode="auto">
          <a:xfrm>
            <a:off x="1201331" y="5248782"/>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80" name="Freeform 117"/>
          <p:cNvSpPr/>
          <p:nvPr/>
        </p:nvSpPr>
        <p:spPr bwMode="auto">
          <a:xfrm>
            <a:off x="1423220" y="5248782"/>
            <a:ext cx="216807" cy="228666"/>
          </a:xfrm>
          <a:custGeom>
            <a:avLst/>
            <a:gdLst>
              <a:gd name="T0" fmla="*/ 0 w 128"/>
              <a:gd name="T1" fmla="*/ 0 h 135"/>
              <a:gd name="T2" fmla="*/ 0 w 128"/>
              <a:gd name="T3" fmla="*/ 135 h 135"/>
              <a:gd name="T4" fmla="*/ 128 w 128"/>
              <a:gd name="T5" fmla="*/ 0 h 135"/>
              <a:gd name="T6" fmla="*/ 0 w 128"/>
              <a:gd name="T7" fmla="*/ 0 h 135"/>
            </a:gdLst>
            <a:ahLst/>
            <a:cxnLst>
              <a:cxn ang="0">
                <a:pos x="T0" y="T1"/>
              </a:cxn>
              <a:cxn ang="0">
                <a:pos x="T2" y="T3"/>
              </a:cxn>
              <a:cxn ang="0">
                <a:pos x="T4" y="T5"/>
              </a:cxn>
              <a:cxn ang="0">
                <a:pos x="T6" y="T7"/>
              </a:cxn>
            </a:cxnLst>
            <a:rect l="0" t="0" r="r" b="b"/>
            <a:pathLst>
              <a:path w="128" h="135">
                <a:moveTo>
                  <a:pt x="0" y="0"/>
                </a:moveTo>
                <a:lnTo>
                  <a:pt x="0" y="135"/>
                </a:lnTo>
                <a:lnTo>
                  <a:pt x="128" y="0"/>
                </a:lnTo>
                <a:lnTo>
                  <a:pt x="0" y="0"/>
                </a:lnTo>
                <a:close/>
              </a:path>
            </a:pathLst>
          </a:custGeom>
          <a:solidFill>
            <a:srgbClr val="C0000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81" name="Freeform 118"/>
          <p:cNvSpPr/>
          <p:nvPr/>
        </p:nvSpPr>
        <p:spPr bwMode="auto">
          <a:xfrm>
            <a:off x="1423220" y="5248782"/>
            <a:ext cx="216807" cy="228666"/>
          </a:xfrm>
          <a:custGeom>
            <a:avLst/>
            <a:gdLst>
              <a:gd name="T0" fmla="*/ 0 w 128"/>
              <a:gd name="T1" fmla="*/ 0 h 135"/>
              <a:gd name="T2" fmla="*/ 0 w 128"/>
              <a:gd name="T3" fmla="*/ 135 h 135"/>
              <a:gd name="T4" fmla="*/ 128 w 128"/>
              <a:gd name="T5" fmla="*/ 0 h 135"/>
              <a:gd name="T6" fmla="*/ 0 w 128"/>
              <a:gd name="T7" fmla="*/ 0 h 135"/>
            </a:gdLst>
            <a:ahLst/>
            <a:cxnLst>
              <a:cxn ang="0">
                <a:pos x="T0" y="T1"/>
              </a:cxn>
              <a:cxn ang="0">
                <a:pos x="T2" y="T3"/>
              </a:cxn>
              <a:cxn ang="0">
                <a:pos x="T4" y="T5"/>
              </a:cxn>
              <a:cxn ang="0">
                <a:pos x="T6" y="T7"/>
              </a:cxn>
            </a:cxnLst>
            <a:rect l="0" t="0" r="r" b="b"/>
            <a:pathLst>
              <a:path w="128" h="135">
                <a:moveTo>
                  <a:pt x="0" y="0"/>
                </a:moveTo>
                <a:lnTo>
                  <a:pt x="0" y="135"/>
                </a:lnTo>
                <a:lnTo>
                  <a:pt x="128"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82" name="Freeform 119"/>
          <p:cNvSpPr/>
          <p:nvPr/>
        </p:nvSpPr>
        <p:spPr bwMode="auto">
          <a:xfrm>
            <a:off x="1201331" y="5477448"/>
            <a:ext cx="221890" cy="111792"/>
          </a:xfrm>
          <a:custGeom>
            <a:avLst/>
            <a:gdLst>
              <a:gd name="T0" fmla="*/ 64 w 131"/>
              <a:gd name="T1" fmla="*/ 0 h 66"/>
              <a:gd name="T2" fmla="*/ 0 w 131"/>
              <a:gd name="T3" fmla="*/ 0 h 66"/>
              <a:gd name="T4" fmla="*/ 64 w 131"/>
              <a:gd name="T5" fmla="*/ 66 h 66"/>
              <a:gd name="T6" fmla="*/ 131 w 131"/>
              <a:gd name="T7" fmla="*/ 0 h 66"/>
              <a:gd name="T8" fmla="*/ 64 w 131"/>
              <a:gd name="T9" fmla="*/ 0 h 66"/>
            </a:gdLst>
            <a:ahLst/>
            <a:cxnLst>
              <a:cxn ang="0">
                <a:pos x="T0" y="T1"/>
              </a:cxn>
              <a:cxn ang="0">
                <a:pos x="T2" y="T3"/>
              </a:cxn>
              <a:cxn ang="0">
                <a:pos x="T4" y="T5"/>
              </a:cxn>
              <a:cxn ang="0">
                <a:pos x="T6" y="T7"/>
              </a:cxn>
              <a:cxn ang="0">
                <a:pos x="T8" y="T9"/>
              </a:cxn>
            </a:cxnLst>
            <a:rect l="0" t="0" r="r" b="b"/>
            <a:pathLst>
              <a:path w="131" h="66">
                <a:moveTo>
                  <a:pt x="64" y="0"/>
                </a:moveTo>
                <a:lnTo>
                  <a:pt x="0" y="0"/>
                </a:lnTo>
                <a:lnTo>
                  <a:pt x="64" y="66"/>
                </a:lnTo>
                <a:lnTo>
                  <a:pt x="131" y="0"/>
                </a:lnTo>
                <a:lnTo>
                  <a:pt x="64"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83" name="Freeform 120"/>
          <p:cNvSpPr/>
          <p:nvPr/>
        </p:nvSpPr>
        <p:spPr bwMode="auto">
          <a:xfrm>
            <a:off x="1201331" y="5248782"/>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C0000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84" name="Freeform 121"/>
          <p:cNvSpPr/>
          <p:nvPr/>
        </p:nvSpPr>
        <p:spPr bwMode="auto">
          <a:xfrm>
            <a:off x="1201331" y="5248782"/>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85" name="Freeform 122"/>
          <p:cNvSpPr/>
          <p:nvPr/>
        </p:nvSpPr>
        <p:spPr bwMode="auto">
          <a:xfrm>
            <a:off x="1631559" y="2523430"/>
            <a:ext cx="221890" cy="228666"/>
          </a:xfrm>
          <a:custGeom>
            <a:avLst/>
            <a:gdLst>
              <a:gd name="T0" fmla="*/ 0 w 131"/>
              <a:gd name="T1" fmla="*/ 0 h 135"/>
              <a:gd name="T2" fmla="*/ 0 w 131"/>
              <a:gd name="T3" fmla="*/ 0 h 135"/>
              <a:gd name="T4" fmla="*/ 0 w 131"/>
              <a:gd name="T5" fmla="*/ 135 h 135"/>
              <a:gd name="T6" fmla="*/ 0 w 131"/>
              <a:gd name="T7" fmla="*/ 135 h 135"/>
              <a:gd name="T8" fmla="*/ 131 w 131"/>
              <a:gd name="T9" fmla="*/ 135 h 135"/>
              <a:gd name="T10" fmla="*/ 0 w 131"/>
              <a:gd name="T11" fmla="*/ 0 h 135"/>
            </a:gdLst>
            <a:ahLst/>
            <a:cxnLst>
              <a:cxn ang="0">
                <a:pos x="T0" y="T1"/>
              </a:cxn>
              <a:cxn ang="0">
                <a:pos x="T2" y="T3"/>
              </a:cxn>
              <a:cxn ang="0">
                <a:pos x="T4" y="T5"/>
              </a:cxn>
              <a:cxn ang="0">
                <a:pos x="T6" y="T7"/>
              </a:cxn>
              <a:cxn ang="0">
                <a:pos x="T8" y="T9"/>
              </a:cxn>
              <a:cxn ang="0">
                <a:pos x="T10" y="T11"/>
              </a:cxn>
            </a:cxnLst>
            <a:rect l="0" t="0" r="r" b="b"/>
            <a:pathLst>
              <a:path w="131" h="135">
                <a:moveTo>
                  <a:pt x="0" y="0"/>
                </a:moveTo>
                <a:lnTo>
                  <a:pt x="0" y="0"/>
                </a:lnTo>
                <a:lnTo>
                  <a:pt x="0" y="135"/>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86" name="Freeform 123"/>
          <p:cNvSpPr/>
          <p:nvPr/>
        </p:nvSpPr>
        <p:spPr bwMode="auto">
          <a:xfrm>
            <a:off x="1631559" y="2523430"/>
            <a:ext cx="221890" cy="228666"/>
          </a:xfrm>
          <a:custGeom>
            <a:avLst/>
            <a:gdLst>
              <a:gd name="T0" fmla="*/ 0 w 131"/>
              <a:gd name="T1" fmla="*/ 0 h 135"/>
              <a:gd name="T2" fmla="*/ 0 w 131"/>
              <a:gd name="T3" fmla="*/ 0 h 135"/>
              <a:gd name="T4" fmla="*/ 0 w 131"/>
              <a:gd name="T5" fmla="*/ 135 h 135"/>
              <a:gd name="T6" fmla="*/ 0 w 131"/>
              <a:gd name="T7" fmla="*/ 135 h 135"/>
              <a:gd name="T8" fmla="*/ 131 w 131"/>
              <a:gd name="T9" fmla="*/ 135 h 135"/>
              <a:gd name="T10" fmla="*/ 0 w 131"/>
              <a:gd name="T11" fmla="*/ 0 h 135"/>
            </a:gdLst>
            <a:ahLst/>
            <a:cxnLst>
              <a:cxn ang="0">
                <a:pos x="T0" y="T1"/>
              </a:cxn>
              <a:cxn ang="0">
                <a:pos x="T2" y="T3"/>
              </a:cxn>
              <a:cxn ang="0">
                <a:pos x="T4" y="T5"/>
              </a:cxn>
              <a:cxn ang="0">
                <a:pos x="T6" y="T7"/>
              </a:cxn>
              <a:cxn ang="0">
                <a:pos x="T8" y="T9"/>
              </a:cxn>
              <a:cxn ang="0">
                <a:pos x="T10" y="T11"/>
              </a:cxn>
            </a:cxnLst>
            <a:rect l="0" t="0" r="r" b="b"/>
            <a:pathLst>
              <a:path w="131" h="135">
                <a:moveTo>
                  <a:pt x="0" y="0"/>
                </a:moveTo>
                <a:lnTo>
                  <a:pt x="0" y="0"/>
                </a:lnTo>
                <a:lnTo>
                  <a:pt x="0" y="135"/>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87" name="Freeform 124"/>
          <p:cNvSpPr/>
          <p:nvPr/>
        </p:nvSpPr>
        <p:spPr bwMode="auto">
          <a:xfrm>
            <a:off x="1631559" y="2752096"/>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88" name="Freeform 125"/>
          <p:cNvSpPr/>
          <p:nvPr/>
        </p:nvSpPr>
        <p:spPr bwMode="auto">
          <a:xfrm>
            <a:off x="1631559" y="2752096"/>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89" name="Rectangle 126"/>
          <p:cNvSpPr>
            <a:spLocks noChangeArrowheads="1"/>
          </p:cNvSpPr>
          <p:nvPr/>
        </p:nvSpPr>
        <p:spPr bwMode="auto">
          <a:xfrm>
            <a:off x="1631559" y="2752097"/>
            <a:ext cx="1694" cy="1694"/>
          </a:xfrm>
          <a:prstGeom prst="rect">
            <a:avLst/>
          </a:prstGeom>
          <a:solidFill>
            <a:srgbClr val="AAC81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90" name="Freeform 127"/>
          <p:cNvSpPr/>
          <p:nvPr/>
        </p:nvSpPr>
        <p:spPr bwMode="auto">
          <a:xfrm>
            <a:off x="1631558" y="275209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91" name="Rectangle 128"/>
          <p:cNvSpPr>
            <a:spLocks noChangeArrowheads="1"/>
          </p:cNvSpPr>
          <p:nvPr/>
        </p:nvSpPr>
        <p:spPr bwMode="auto">
          <a:xfrm>
            <a:off x="1196249" y="3268710"/>
            <a:ext cx="221890" cy="1694"/>
          </a:xfrm>
          <a:prstGeom prst="rect">
            <a:avLst/>
          </a:prstGeom>
          <a:solidFill>
            <a:srgbClr val="F7EE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92" name="Rectangle 129"/>
          <p:cNvSpPr>
            <a:spLocks noChangeArrowheads="1"/>
          </p:cNvSpPr>
          <p:nvPr/>
        </p:nvSpPr>
        <p:spPr bwMode="auto">
          <a:xfrm>
            <a:off x="1196249" y="3268710"/>
            <a:ext cx="221890" cy="1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93" name="Freeform 130"/>
          <p:cNvSpPr/>
          <p:nvPr/>
        </p:nvSpPr>
        <p:spPr bwMode="auto">
          <a:xfrm>
            <a:off x="1196249" y="3268710"/>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FFB85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94" name="Freeform 131"/>
          <p:cNvSpPr/>
          <p:nvPr/>
        </p:nvSpPr>
        <p:spPr bwMode="auto">
          <a:xfrm>
            <a:off x="1196249" y="3268710"/>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95" name="Freeform 132"/>
          <p:cNvSpPr/>
          <p:nvPr/>
        </p:nvSpPr>
        <p:spPr bwMode="auto">
          <a:xfrm>
            <a:off x="1196249" y="3497375"/>
            <a:ext cx="221890" cy="230360"/>
          </a:xfrm>
          <a:custGeom>
            <a:avLst/>
            <a:gdLst>
              <a:gd name="T0" fmla="*/ 0 w 131"/>
              <a:gd name="T1" fmla="*/ 0 h 136"/>
              <a:gd name="T2" fmla="*/ 0 w 131"/>
              <a:gd name="T3" fmla="*/ 0 h 136"/>
              <a:gd name="T4" fmla="*/ 0 w 131"/>
              <a:gd name="T5" fmla="*/ 136 h 136"/>
              <a:gd name="T6" fmla="*/ 131 w 131"/>
              <a:gd name="T7" fmla="*/ 136 h 136"/>
              <a:gd name="T8" fmla="*/ 0 w 131"/>
              <a:gd name="T9" fmla="*/ 0 h 136"/>
            </a:gdLst>
            <a:ahLst/>
            <a:cxnLst>
              <a:cxn ang="0">
                <a:pos x="T0" y="T1"/>
              </a:cxn>
              <a:cxn ang="0">
                <a:pos x="T2" y="T3"/>
              </a:cxn>
              <a:cxn ang="0">
                <a:pos x="T4" y="T5"/>
              </a:cxn>
              <a:cxn ang="0">
                <a:pos x="T6" y="T7"/>
              </a:cxn>
              <a:cxn ang="0">
                <a:pos x="T8" y="T9"/>
              </a:cxn>
            </a:cxnLst>
            <a:rect l="0" t="0" r="r" b="b"/>
            <a:pathLst>
              <a:path w="131" h="136">
                <a:moveTo>
                  <a:pt x="0" y="0"/>
                </a:moveTo>
                <a:lnTo>
                  <a:pt x="0" y="0"/>
                </a:lnTo>
                <a:lnTo>
                  <a:pt x="0" y="136"/>
                </a:lnTo>
                <a:lnTo>
                  <a:pt x="131" y="136"/>
                </a:lnTo>
                <a:lnTo>
                  <a:pt x="0" y="0"/>
                </a:lnTo>
                <a:close/>
              </a:path>
            </a:pathLst>
          </a:custGeom>
          <a:solidFill>
            <a:srgbClr val="FFC000">
              <a:lumMod val="60000"/>
              <a:lumOff val="40000"/>
            </a:srgb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396" name="Freeform 133"/>
          <p:cNvSpPr/>
          <p:nvPr/>
        </p:nvSpPr>
        <p:spPr bwMode="auto">
          <a:xfrm>
            <a:off x="1196249" y="3497375"/>
            <a:ext cx="221890" cy="230360"/>
          </a:xfrm>
          <a:custGeom>
            <a:avLst/>
            <a:gdLst>
              <a:gd name="T0" fmla="*/ 0 w 131"/>
              <a:gd name="T1" fmla="*/ 0 h 136"/>
              <a:gd name="T2" fmla="*/ 0 w 131"/>
              <a:gd name="T3" fmla="*/ 0 h 136"/>
              <a:gd name="T4" fmla="*/ 0 w 131"/>
              <a:gd name="T5" fmla="*/ 136 h 136"/>
              <a:gd name="T6" fmla="*/ 131 w 131"/>
              <a:gd name="T7" fmla="*/ 136 h 136"/>
              <a:gd name="T8" fmla="*/ 0 w 131"/>
              <a:gd name="T9" fmla="*/ 0 h 136"/>
            </a:gdLst>
            <a:ahLst/>
            <a:cxnLst>
              <a:cxn ang="0">
                <a:pos x="T0" y="T1"/>
              </a:cxn>
              <a:cxn ang="0">
                <a:pos x="T2" y="T3"/>
              </a:cxn>
              <a:cxn ang="0">
                <a:pos x="T4" y="T5"/>
              </a:cxn>
              <a:cxn ang="0">
                <a:pos x="T6" y="T7"/>
              </a:cxn>
              <a:cxn ang="0">
                <a:pos x="T8" y="T9"/>
              </a:cxn>
            </a:cxnLst>
            <a:rect l="0" t="0" r="r" b="b"/>
            <a:pathLst>
              <a:path w="131" h="136">
                <a:moveTo>
                  <a:pt x="0" y="0"/>
                </a:moveTo>
                <a:lnTo>
                  <a:pt x="0" y="0"/>
                </a:lnTo>
                <a:lnTo>
                  <a:pt x="0" y="136"/>
                </a:lnTo>
                <a:lnTo>
                  <a:pt x="131" y="13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97" name="Freeform 135"/>
          <p:cNvSpPr/>
          <p:nvPr/>
        </p:nvSpPr>
        <p:spPr bwMode="auto">
          <a:xfrm>
            <a:off x="1640027" y="3759916"/>
            <a:ext cx="238827" cy="223584"/>
          </a:xfrm>
          <a:custGeom>
            <a:avLst/>
            <a:gdLst>
              <a:gd name="T0" fmla="*/ 0 w 141"/>
              <a:gd name="T1" fmla="*/ 0 h 132"/>
              <a:gd name="T2" fmla="*/ 0 w 141"/>
              <a:gd name="T3" fmla="*/ 132 h 132"/>
              <a:gd name="T4" fmla="*/ 141 w 141"/>
              <a:gd name="T5" fmla="*/ 132 h 132"/>
              <a:gd name="T6" fmla="*/ 0 w 141"/>
              <a:gd name="T7" fmla="*/ 0 h 132"/>
            </a:gdLst>
            <a:ahLst/>
            <a:cxnLst>
              <a:cxn ang="0">
                <a:pos x="T0" y="T1"/>
              </a:cxn>
              <a:cxn ang="0">
                <a:pos x="T2" y="T3"/>
              </a:cxn>
              <a:cxn ang="0">
                <a:pos x="T4" y="T5"/>
              </a:cxn>
              <a:cxn ang="0">
                <a:pos x="T6" y="T7"/>
              </a:cxn>
            </a:cxnLst>
            <a:rect l="0" t="0" r="r" b="b"/>
            <a:pathLst>
              <a:path w="141" h="132">
                <a:moveTo>
                  <a:pt x="0" y="0"/>
                </a:moveTo>
                <a:lnTo>
                  <a:pt x="0" y="132"/>
                </a:lnTo>
                <a:lnTo>
                  <a:pt x="141" y="13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98" name="Freeform 136"/>
          <p:cNvSpPr/>
          <p:nvPr/>
        </p:nvSpPr>
        <p:spPr bwMode="auto">
          <a:xfrm>
            <a:off x="1423220" y="4015683"/>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rgbClr val="1783B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99" name="Freeform 137"/>
          <p:cNvSpPr/>
          <p:nvPr/>
        </p:nvSpPr>
        <p:spPr bwMode="auto">
          <a:xfrm>
            <a:off x="1423220" y="4015683"/>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00" name="Freeform 138"/>
          <p:cNvSpPr/>
          <p:nvPr/>
        </p:nvSpPr>
        <p:spPr bwMode="auto">
          <a:xfrm>
            <a:off x="1640027" y="4466239"/>
            <a:ext cx="5081" cy="3388"/>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lnTo>
                  <a:pt x="0" y="2"/>
                </a:lnTo>
                <a:lnTo>
                  <a:pt x="3" y="2"/>
                </a:lnTo>
                <a:lnTo>
                  <a:pt x="0" y="0"/>
                </a:lnTo>
                <a:close/>
              </a:path>
            </a:pathLst>
          </a:custGeom>
          <a:solidFill>
            <a:srgbClr val="FAF2E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01" name="Freeform 139"/>
          <p:cNvSpPr/>
          <p:nvPr/>
        </p:nvSpPr>
        <p:spPr bwMode="auto">
          <a:xfrm>
            <a:off x="1640027" y="4466239"/>
            <a:ext cx="5081" cy="3388"/>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lnTo>
                  <a:pt x="0" y="2"/>
                </a:lnTo>
                <a:lnTo>
                  <a:pt x="3"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02" name="Freeform 140"/>
          <p:cNvSpPr/>
          <p:nvPr/>
        </p:nvSpPr>
        <p:spPr bwMode="auto">
          <a:xfrm>
            <a:off x="1423220" y="4252818"/>
            <a:ext cx="216807" cy="216809"/>
          </a:xfrm>
          <a:custGeom>
            <a:avLst/>
            <a:gdLst>
              <a:gd name="T0" fmla="*/ 0 w 128"/>
              <a:gd name="T1" fmla="*/ 0 h 128"/>
              <a:gd name="T2" fmla="*/ 0 w 128"/>
              <a:gd name="T3" fmla="*/ 128 h 128"/>
              <a:gd name="T4" fmla="*/ 128 w 128"/>
              <a:gd name="T5" fmla="*/ 128 h 128"/>
              <a:gd name="T6" fmla="*/ 128 w 128"/>
              <a:gd name="T7" fmla="*/ 126 h 128"/>
              <a:gd name="T8" fmla="*/ 0 w 128"/>
              <a:gd name="T9" fmla="*/ 0 h 128"/>
            </a:gdLst>
            <a:ahLst/>
            <a:cxnLst>
              <a:cxn ang="0">
                <a:pos x="T0" y="T1"/>
              </a:cxn>
              <a:cxn ang="0">
                <a:pos x="T2" y="T3"/>
              </a:cxn>
              <a:cxn ang="0">
                <a:pos x="T4" y="T5"/>
              </a:cxn>
              <a:cxn ang="0">
                <a:pos x="T6" y="T7"/>
              </a:cxn>
              <a:cxn ang="0">
                <a:pos x="T8" y="T9"/>
              </a:cxn>
            </a:cxnLst>
            <a:rect l="0" t="0" r="r" b="b"/>
            <a:pathLst>
              <a:path w="128" h="128">
                <a:moveTo>
                  <a:pt x="0" y="0"/>
                </a:moveTo>
                <a:lnTo>
                  <a:pt x="0" y="128"/>
                </a:lnTo>
                <a:lnTo>
                  <a:pt x="128" y="128"/>
                </a:lnTo>
                <a:lnTo>
                  <a:pt x="128" y="126"/>
                </a:lnTo>
                <a:lnTo>
                  <a:pt x="0" y="0"/>
                </a:lnTo>
                <a:close/>
              </a:path>
            </a:pathLst>
          </a:custGeom>
          <a:solidFill>
            <a:srgbClr val="1783B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03" name="Freeform 141"/>
          <p:cNvSpPr/>
          <p:nvPr/>
        </p:nvSpPr>
        <p:spPr bwMode="auto">
          <a:xfrm>
            <a:off x="1423220" y="4252818"/>
            <a:ext cx="216807" cy="216809"/>
          </a:xfrm>
          <a:custGeom>
            <a:avLst/>
            <a:gdLst>
              <a:gd name="T0" fmla="*/ 0 w 128"/>
              <a:gd name="T1" fmla="*/ 0 h 128"/>
              <a:gd name="T2" fmla="*/ 0 w 128"/>
              <a:gd name="T3" fmla="*/ 128 h 128"/>
              <a:gd name="T4" fmla="*/ 128 w 128"/>
              <a:gd name="T5" fmla="*/ 128 h 128"/>
              <a:gd name="T6" fmla="*/ 128 w 128"/>
              <a:gd name="T7" fmla="*/ 126 h 128"/>
              <a:gd name="T8" fmla="*/ 0 w 128"/>
              <a:gd name="T9" fmla="*/ 0 h 128"/>
            </a:gdLst>
            <a:ahLst/>
            <a:cxnLst>
              <a:cxn ang="0">
                <a:pos x="T0" y="T1"/>
              </a:cxn>
              <a:cxn ang="0">
                <a:pos x="T2" y="T3"/>
              </a:cxn>
              <a:cxn ang="0">
                <a:pos x="T4" y="T5"/>
              </a:cxn>
              <a:cxn ang="0">
                <a:pos x="T6" y="T7"/>
              </a:cxn>
              <a:cxn ang="0">
                <a:pos x="T8" y="T9"/>
              </a:cxn>
            </a:cxnLst>
            <a:rect l="0" t="0" r="r" b="b"/>
            <a:pathLst>
              <a:path w="128" h="128">
                <a:moveTo>
                  <a:pt x="0" y="0"/>
                </a:moveTo>
                <a:lnTo>
                  <a:pt x="0" y="128"/>
                </a:lnTo>
                <a:lnTo>
                  <a:pt x="128" y="128"/>
                </a:lnTo>
                <a:lnTo>
                  <a:pt x="128" y="12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04" name="Rectangle 142"/>
          <p:cNvSpPr>
            <a:spLocks noChangeArrowheads="1"/>
          </p:cNvSpPr>
          <p:nvPr/>
        </p:nvSpPr>
        <p:spPr bwMode="auto">
          <a:xfrm>
            <a:off x="1418140" y="4469627"/>
            <a:ext cx="1694" cy="1694"/>
          </a:xfrm>
          <a:prstGeom prst="rect">
            <a:avLst/>
          </a:prstGeom>
          <a:solidFill>
            <a:srgbClr val="328F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05" name="Freeform 143"/>
          <p:cNvSpPr/>
          <p:nvPr/>
        </p:nvSpPr>
        <p:spPr bwMode="auto">
          <a:xfrm>
            <a:off x="1418139" y="4469627"/>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06" name="Freeform 144"/>
          <p:cNvSpPr/>
          <p:nvPr/>
        </p:nvSpPr>
        <p:spPr bwMode="auto">
          <a:xfrm>
            <a:off x="1423220" y="4505197"/>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rgbClr val="01ACBE"/>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07" name="Freeform 145"/>
          <p:cNvSpPr/>
          <p:nvPr/>
        </p:nvSpPr>
        <p:spPr bwMode="auto">
          <a:xfrm>
            <a:off x="1423220" y="4505197"/>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08" name="Freeform 146"/>
          <p:cNvSpPr/>
          <p:nvPr/>
        </p:nvSpPr>
        <p:spPr bwMode="auto">
          <a:xfrm>
            <a:off x="1423220" y="4991322"/>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rgbClr val="E8707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09" name="Freeform 147"/>
          <p:cNvSpPr/>
          <p:nvPr/>
        </p:nvSpPr>
        <p:spPr bwMode="auto">
          <a:xfrm>
            <a:off x="1423220" y="4991322"/>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10" name="Freeform 148"/>
          <p:cNvSpPr/>
          <p:nvPr/>
        </p:nvSpPr>
        <p:spPr bwMode="auto">
          <a:xfrm>
            <a:off x="1414751" y="2523430"/>
            <a:ext cx="216807" cy="228666"/>
          </a:xfrm>
          <a:custGeom>
            <a:avLst/>
            <a:gdLst>
              <a:gd name="T0" fmla="*/ 128 w 128"/>
              <a:gd name="T1" fmla="*/ 0 h 135"/>
              <a:gd name="T2" fmla="*/ 128 w 128"/>
              <a:gd name="T3" fmla="*/ 0 h 135"/>
              <a:gd name="T4" fmla="*/ 0 w 128"/>
              <a:gd name="T5" fmla="*/ 135 h 135"/>
              <a:gd name="T6" fmla="*/ 128 w 128"/>
              <a:gd name="T7" fmla="*/ 135 h 135"/>
              <a:gd name="T8" fmla="*/ 128 w 128"/>
              <a:gd name="T9" fmla="*/ 0 h 135"/>
            </a:gdLst>
            <a:ahLst/>
            <a:cxnLst>
              <a:cxn ang="0">
                <a:pos x="T0" y="T1"/>
              </a:cxn>
              <a:cxn ang="0">
                <a:pos x="T2" y="T3"/>
              </a:cxn>
              <a:cxn ang="0">
                <a:pos x="T4" y="T5"/>
              </a:cxn>
              <a:cxn ang="0">
                <a:pos x="T6" y="T7"/>
              </a:cxn>
              <a:cxn ang="0">
                <a:pos x="T8" y="T9"/>
              </a:cxn>
            </a:cxnLst>
            <a:rect l="0" t="0" r="r" b="b"/>
            <a:pathLst>
              <a:path w="128" h="135">
                <a:moveTo>
                  <a:pt x="128" y="0"/>
                </a:moveTo>
                <a:lnTo>
                  <a:pt x="128" y="0"/>
                </a:lnTo>
                <a:lnTo>
                  <a:pt x="0" y="135"/>
                </a:lnTo>
                <a:lnTo>
                  <a:pt x="128" y="135"/>
                </a:lnTo>
                <a:lnTo>
                  <a:pt x="128" y="0"/>
                </a:lnTo>
                <a:close/>
              </a:path>
            </a:pathLst>
          </a:custGeom>
          <a:solidFill>
            <a:srgbClr val="7B25A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11" name="Freeform 149"/>
          <p:cNvSpPr/>
          <p:nvPr/>
        </p:nvSpPr>
        <p:spPr bwMode="auto">
          <a:xfrm>
            <a:off x="1414751" y="2523430"/>
            <a:ext cx="216807" cy="228666"/>
          </a:xfrm>
          <a:custGeom>
            <a:avLst/>
            <a:gdLst>
              <a:gd name="T0" fmla="*/ 128 w 128"/>
              <a:gd name="T1" fmla="*/ 0 h 135"/>
              <a:gd name="T2" fmla="*/ 128 w 128"/>
              <a:gd name="T3" fmla="*/ 0 h 135"/>
              <a:gd name="T4" fmla="*/ 0 w 128"/>
              <a:gd name="T5" fmla="*/ 135 h 135"/>
              <a:gd name="T6" fmla="*/ 128 w 128"/>
              <a:gd name="T7" fmla="*/ 135 h 135"/>
              <a:gd name="T8" fmla="*/ 128 w 128"/>
              <a:gd name="T9" fmla="*/ 0 h 135"/>
            </a:gdLst>
            <a:ahLst/>
            <a:cxnLst>
              <a:cxn ang="0">
                <a:pos x="T0" y="T1"/>
              </a:cxn>
              <a:cxn ang="0">
                <a:pos x="T2" y="T3"/>
              </a:cxn>
              <a:cxn ang="0">
                <a:pos x="T4" y="T5"/>
              </a:cxn>
              <a:cxn ang="0">
                <a:pos x="T6" y="T7"/>
              </a:cxn>
              <a:cxn ang="0">
                <a:pos x="T8" y="T9"/>
              </a:cxn>
            </a:cxnLst>
            <a:rect l="0" t="0" r="r" b="b"/>
            <a:pathLst>
              <a:path w="128" h="135">
                <a:moveTo>
                  <a:pt x="128" y="0"/>
                </a:moveTo>
                <a:lnTo>
                  <a:pt x="128" y="0"/>
                </a:lnTo>
                <a:lnTo>
                  <a:pt x="0" y="135"/>
                </a:lnTo>
                <a:lnTo>
                  <a:pt x="128" y="135"/>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12" name="Rectangle 150"/>
          <p:cNvSpPr>
            <a:spLocks noChangeArrowheads="1"/>
          </p:cNvSpPr>
          <p:nvPr/>
        </p:nvSpPr>
        <p:spPr bwMode="auto">
          <a:xfrm>
            <a:off x="1631559" y="2523430"/>
            <a:ext cx="1694" cy="228666"/>
          </a:xfrm>
          <a:prstGeom prst="rect">
            <a:avLst/>
          </a:prstGeom>
          <a:solidFill>
            <a:srgbClr val="AFBB1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13" name="Rectangle 151"/>
          <p:cNvSpPr>
            <a:spLocks noChangeArrowheads="1"/>
          </p:cNvSpPr>
          <p:nvPr/>
        </p:nvSpPr>
        <p:spPr bwMode="auto">
          <a:xfrm>
            <a:off x="1631559" y="2523430"/>
            <a:ext cx="1694"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14" name="Freeform 152"/>
          <p:cNvSpPr/>
          <p:nvPr/>
        </p:nvSpPr>
        <p:spPr bwMode="auto">
          <a:xfrm>
            <a:off x="1414751" y="2752096"/>
            <a:ext cx="216807" cy="228666"/>
          </a:xfrm>
          <a:custGeom>
            <a:avLst/>
            <a:gdLst>
              <a:gd name="T0" fmla="*/ 128 w 128"/>
              <a:gd name="T1" fmla="*/ 0 h 135"/>
              <a:gd name="T2" fmla="*/ 0 w 128"/>
              <a:gd name="T3" fmla="*/ 0 h 135"/>
              <a:gd name="T4" fmla="*/ 128 w 128"/>
              <a:gd name="T5" fmla="*/ 135 h 135"/>
              <a:gd name="T6" fmla="*/ 128 w 128"/>
              <a:gd name="T7" fmla="*/ 0 h 135"/>
            </a:gdLst>
            <a:ahLst/>
            <a:cxnLst>
              <a:cxn ang="0">
                <a:pos x="T0" y="T1"/>
              </a:cxn>
              <a:cxn ang="0">
                <a:pos x="T2" y="T3"/>
              </a:cxn>
              <a:cxn ang="0">
                <a:pos x="T4" y="T5"/>
              </a:cxn>
              <a:cxn ang="0">
                <a:pos x="T6" y="T7"/>
              </a:cxn>
            </a:cxnLst>
            <a:rect l="0" t="0" r="r" b="b"/>
            <a:pathLst>
              <a:path w="128" h="135">
                <a:moveTo>
                  <a:pt x="128" y="0"/>
                </a:moveTo>
                <a:lnTo>
                  <a:pt x="0" y="0"/>
                </a:lnTo>
                <a:lnTo>
                  <a:pt x="128" y="135"/>
                </a:lnTo>
                <a:lnTo>
                  <a:pt x="128" y="0"/>
                </a:lnTo>
                <a:close/>
              </a:path>
            </a:pathLst>
          </a:custGeom>
          <a:solidFill>
            <a:srgbClr val="7B25A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15" name="Freeform 153"/>
          <p:cNvSpPr/>
          <p:nvPr/>
        </p:nvSpPr>
        <p:spPr bwMode="auto">
          <a:xfrm>
            <a:off x="1414751" y="2752096"/>
            <a:ext cx="216807" cy="228666"/>
          </a:xfrm>
          <a:custGeom>
            <a:avLst/>
            <a:gdLst>
              <a:gd name="T0" fmla="*/ 128 w 128"/>
              <a:gd name="T1" fmla="*/ 0 h 135"/>
              <a:gd name="T2" fmla="*/ 0 w 128"/>
              <a:gd name="T3" fmla="*/ 0 h 135"/>
              <a:gd name="T4" fmla="*/ 128 w 128"/>
              <a:gd name="T5" fmla="*/ 135 h 135"/>
              <a:gd name="T6" fmla="*/ 128 w 128"/>
              <a:gd name="T7" fmla="*/ 0 h 135"/>
            </a:gdLst>
            <a:ahLst/>
            <a:cxnLst>
              <a:cxn ang="0">
                <a:pos x="T0" y="T1"/>
              </a:cxn>
              <a:cxn ang="0">
                <a:pos x="T2" y="T3"/>
              </a:cxn>
              <a:cxn ang="0">
                <a:pos x="T4" y="T5"/>
              </a:cxn>
              <a:cxn ang="0">
                <a:pos x="T6" y="T7"/>
              </a:cxn>
            </a:cxnLst>
            <a:rect l="0" t="0" r="r" b="b"/>
            <a:pathLst>
              <a:path w="128" h="135">
                <a:moveTo>
                  <a:pt x="128" y="0"/>
                </a:moveTo>
                <a:lnTo>
                  <a:pt x="0" y="0"/>
                </a:lnTo>
                <a:lnTo>
                  <a:pt x="128" y="135"/>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16" name="Freeform 154"/>
          <p:cNvSpPr/>
          <p:nvPr/>
        </p:nvSpPr>
        <p:spPr bwMode="auto">
          <a:xfrm>
            <a:off x="1201331" y="3012943"/>
            <a:ext cx="221890" cy="223584"/>
          </a:xfrm>
          <a:custGeom>
            <a:avLst/>
            <a:gdLst>
              <a:gd name="T0" fmla="*/ 131 w 131"/>
              <a:gd name="T1" fmla="*/ 0 h 132"/>
              <a:gd name="T2" fmla="*/ 131 w 131"/>
              <a:gd name="T3" fmla="*/ 0 h 132"/>
              <a:gd name="T4" fmla="*/ 0 w 131"/>
              <a:gd name="T5" fmla="*/ 132 h 132"/>
              <a:gd name="T6" fmla="*/ 131 w 131"/>
              <a:gd name="T7" fmla="*/ 132 h 132"/>
              <a:gd name="T8" fmla="*/ 128 w 131"/>
              <a:gd name="T9" fmla="*/ 132 h 132"/>
              <a:gd name="T10" fmla="*/ 131 w 131"/>
              <a:gd name="T11" fmla="*/ 132 h 132"/>
              <a:gd name="T12" fmla="*/ 131 w 131"/>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31" h="132">
                <a:moveTo>
                  <a:pt x="131" y="0"/>
                </a:moveTo>
                <a:lnTo>
                  <a:pt x="131" y="0"/>
                </a:lnTo>
                <a:lnTo>
                  <a:pt x="0" y="132"/>
                </a:lnTo>
                <a:lnTo>
                  <a:pt x="131" y="132"/>
                </a:lnTo>
                <a:lnTo>
                  <a:pt x="128" y="132"/>
                </a:lnTo>
                <a:lnTo>
                  <a:pt x="131" y="132"/>
                </a:lnTo>
                <a:lnTo>
                  <a:pt x="131" y="0"/>
                </a:lnTo>
                <a:close/>
              </a:path>
            </a:pathLst>
          </a:custGeom>
          <a:solidFill>
            <a:srgbClr val="7B25A1"/>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17" name="Freeform 155"/>
          <p:cNvSpPr/>
          <p:nvPr/>
        </p:nvSpPr>
        <p:spPr bwMode="auto">
          <a:xfrm>
            <a:off x="1201331" y="3012943"/>
            <a:ext cx="221890" cy="223584"/>
          </a:xfrm>
          <a:custGeom>
            <a:avLst/>
            <a:gdLst>
              <a:gd name="T0" fmla="*/ 131 w 131"/>
              <a:gd name="T1" fmla="*/ 0 h 132"/>
              <a:gd name="T2" fmla="*/ 131 w 131"/>
              <a:gd name="T3" fmla="*/ 0 h 132"/>
              <a:gd name="T4" fmla="*/ 0 w 131"/>
              <a:gd name="T5" fmla="*/ 132 h 132"/>
              <a:gd name="T6" fmla="*/ 131 w 131"/>
              <a:gd name="T7" fmla="*/ 132 h 132"/>
              <a:gd name="T8" fmla="*/ 128 w 131"/>
              <a:gd name="T9" fmla="*/ 132 h 132"/>
              <a:gd name="T10" fmla="*/ 131 w 131"/>
              <a:gd name="T11" fmla="*/ 132 h 132"/>
              <a:gd name="T12" fmla="*/ 131 w 131"/>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31" h="132">
                <a:moveTo>
                  <a:pt x="131" y="0"/>
                </a:moveTo>
                <a:lnTo>
                  <a:pt x="131" y="0"/>
                </a:lnTo>
                <a:lnTo>
                  <a:pt x="0" y="132"/>
                </a:lnTo>
                <a:lnTo>
                  <a:pt x="131" y="132"/>
                </a:lnTo>
                <a:lnTo>
                  <a:pt x="128" y="132"/>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18" name="Freeform 156"/>
          <p:cNvSpPr/>
          <p:nvPr/>
        </p:nvSpPr>
        <p:spPr bwMode="auto">
          <a:xfrm>
            <a:off x="1423220" y="3012943"/>
            <a:ext cx="216807" cy="223584"/>
          </a:xfrm>
          <a:custGeom>
            <a:avLst/>
            <a:gdLst>
              <a:gd name="T0" fmla="*/ 128 w 128"/>
              <a:gd name="T1" fmla="*/ 0 h 132"/>
              <a:gd name="T2" fmla="*/ 128 w 128"/>
              <a:gd name="T3" fmla="*/ 0 h 132"/>
              <a:gd name="T4" fmla="*/ 0 w 128"/>
              <a:gd name="T5" fmla="*/ 132 h 132"/>
              <a:gd name="T6" fmla="*/ 0 w 128"/>
              <a:gd name="T7" fmla="*/ 132 h 132"/>
              <a:gd name="T8" fmla="*/ 128 w 128"/>
              <a:gd name="T9" fmla="*/ 132 h 132"/>
              <a:gd name="T10" fmla="*/ 128 w 128"/>
              <a:gd name="T11" fmla="*/ 0 h 132"/>
            </a:gdLst>
            <a:ahLst/>
            <a:cxnLst>
              <a:cxn ang="0">
                <a:pos x="T0" y="T1"/>
              </a:cxn>
              <a:cxn ang="0">
                <a:pos x="T2" y="T3"/>
              </a:cxn>
              <a:cxn ang="0">
                <a:pos x="T4" y="T5"/>
              </a:cxn>
              <a:cxn ang="0">
                <a:pos x="T6" y="T7"/>
              </a:cxn>
              <a:cxn ang="0">
                <a:pos x="T8" y="T9"/>
              </a:cxn>
              <a:cxn ang="0">
                <a:pos x="T10" y="T11"/>
              </a:cxn>
            </a:cxnLst>
            <a:rect l="0" t="0" r="r" b="b"/>
            <a:pathLst>
              <a:path w="128" h="132">
                <a:moveTo>
                  <a:pt x="128" y="0"/>
                </a:moveTo>
                <a:lnTo>
                  <a:pt x="128" y="0"/>
                </a:lnTo>
                <a:lnTo>
                  <a:pt x="0" y="132"/>
                </a:lnTo>
                <a:lnTo>
                  <a:pt x="0" y="132"/>
                </a:lnTo>
                <a:lnTo>
                  <a:pt x="128" y="132"/>
                </a:lnTo>
                <a:lnTo>
                  <a:pt x="128" y="0"/>
                </a:lnTo>
                <a:close/>
              </a:path>
            </a:pathLst>
          </a:custGeom>
          <a:solidFill>
            <a:srgbClr val="7B25A1"/>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19" name="Freeform 157"/>
          <p:cNvSpPr/>
          <p:nvPr/>
        </p:nvSpPr>
        <p:spPr bwMode="auto">
          <a:xfrm>
            <a:off x="1423220" y="3012943"/>
            <a:ext cx="216807" cy="223584"/>
          </a:xfrm>
          <a:custGeom>
            <a:avLst/>
            <a:gdLst>
              <a:gd name="T0" fmla="*/ 128 w 128"/>
              <a:gd name="T1" fmla="*/ 0 h 132"/>
              <a:gd name="T2" fmla="*/ 128 w 128"/>
              <a:gd name="T3" fmla="*/ 0 h 132"/>
              <a:gd name="T4" fmla="*/ 0 w 128"/>
              <a:gd name="T5" fmla="*/ 132 h 132"/>
              <a:gd name="T6" fmla="*/ 0 w 128"/>
              <a:gd name="T7" fmla="*/ 132 h 132"/>
              <a:gd name="T8" fmla="*/ 128 w 128"/>
              <a:gd name="T9" fmla="*/ 132 h 132"/>
              <a:gd name="T10" fmla="*/ 128 w 128"/>
              <a:gd name="T11" fmla="*/ 0 h 132"/>
            </a:gdLst>
            <a:ahLst/>
            <a:cxnLst>
              <a:cxn ang="0">
                <a:pos x="T0" y="T1"/>
              </a:cxn>
              <a:cxn ang="0">
                <a:pos x="T2" y="T3"/>
              </a:cxn>
              <a:cxn ang="0">
                <a:pos x="T4" y="T5"/>
              </a:cxn>
              <a:cxn ang="0">
                <a:pos x="T6" y="T7"/>
              </a:cxn>
              <a:cxn ang="0">
                <a:pos x="T8" y="T9"/>
              </a:cxn>
              <a:cxn ang="0">
                <a:pos x="T10" y="T11"/>
              </a:cxn>
            </a:cxnLst>
            <a:rect l="0" t="0" r="r" b="b"/>
            <a:pathLst>
              <a:path w="128" h="132">
                <a:moveTo>
                  <a:pt x="128" y="0"/>
                </a:moveTo>
                <a:lnTo>
                  <a:pt x="128" y="0"/>
                </a:lnTo>
                <a:lnTo>
                  <a:pt x="0" y="132"/>
                </a:lnTo>
                <a:lnTo>
                  <a:pt x="0" y="132"/>
                </a:lnTo>
                <a:lnTo>
                  <a:pt x="128" y="132"/>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20" name="Freeform 158"/>
          <p:cNvSpPr/>
          <p:nvPr/>
        </p:nvSpPr>
        <p:spPr bwMode="auto">
          <a:xfrm>
            <a:off x="1418140" y="3236528"/>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815B3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21" name="Freeform 159"/>
          <p:cNvSpPr/>
          <p:nvPr/>
        </p:nvSpPr>
        <p:spPr bwMode="auto">
          <a:xfrm>
            <a:off x="1418140" y="3236528"/>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22" name="Freeform 160"/>
          <p:cNvSpPr/>
          <p:nvPr/>
        </p:nvSpPr>
        <p:spPr bwMode="auto">
          <a:xfrm>
            <a:off x="1418140" y="3983501"/>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9B75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23" name="Freeform 161"/>
          <p:cNvSpPr/>
          <p:nvPr/>
        </p:nvSpPr>
        <p:spPr bwMode="auto">
          <a:xfrm>
            <a:off x="1418140" y="3983501"/>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24" name="Freeform 162"/>
          <p:cNvSpPr/>
          <p:nvPr/>
        </p:nvSpPr>
        <p:spPr bwMode="auto">
          <a:xfrm>
            <a:off x="1423220" y="3759916"/>
            <a:ext cx="216807" cy="223584"/>
          </a:xfrm>
          <a:custGeom>
            <a:avLst/>
            <a:gdLst>
              <a:gd name="T0" fmla="*/ 128 w 128"/>
              <a:gd name="T1" fmla="*/ 0 h 132"/>
              <a:gd name="T2" fmla="*/ 0 w 128"/>
              <a:gd name="T3" fmla="*/ 132 h 132"/>
              <a:gd name="T4" fmla="*/ 0 w 128"/>
              <a:gd name="T5" fmla="*/ 132 h 132"/>
              <a:gd name="T6" fmla="*/ 128 w 128"/>
              <a:gd name="T7" fmla="*/ 132 h 132"/>
              <a:gd name="T8" fmla="*/ 128 w 128"/>
              <a:gd name="T9" fmla="*/ 0 h 132"/>
            </a:gdLst>
            <a:ahLst/>
            <a:cxnLst>
              <a:cxn ang="0">
                <a:pos x="T0" y="T1"/>
              </a:cxn>
              <a:cxn ang="0">
                <a:pos x="T2" y="T3"/>
              </a:cxn>
              <a:cxn ang="0">
                <a:pos x="T4" y="T5"/>
              </a:cxn>
              <a:cxn ang="0">
                <a:pos x="T6" y="T7"/>
              </a:cxn>
              <a:cxn ang="0">
                <a:pos x="T8" y="T9"/>
              </a:cxn>
            </a:cxnLst>
            <a:rect l="0" t="0" r="r" b="b"/>
            <a:pathLst>
              <a:path w="128" h="132">
                <a:moveTo>
                  <a:pt x="128" y="0"/>
                </a:moveTo>
                <a:lnTo>
                  <a:pt x="0" y="132"/>
                </a:lnTo>
                <a:lnTo>
                  <a:pt x="0" y="132"/>
                </a:lnTo>
                <a:lnTo>
                  <a:pt x="128" y="132"/>
                </a:lnTo>
                <a:lnTo>
                  <a:pt x="128" y="0"/>
                </a:lnTo>
                <a:close/>
              </a:path>
            </a:pathLst>
          </a:custGeom>
          <a:solidFill>
            <a:srgbClr val="01ACBE"/>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25" name="Freeform 163"/>
          <p:cNvSpPr/>
          <p:nvPr/>
        </p:nvSpPr>
        <p:spPr bwMode="auto">
          <a:xfrm>
            <a:off x="1423220" y="3759916"/>
            <a:ext cx="216807" cy="223584"/>
          </a:xfrm>
          <a:custGeom>
            <a:avLst/>
            <a:gdLst>
              <a:gd name="T0" fmla="*/ 128 w 128"/>
              <a:gd name="T1" fmla="*/ 0 h 132"/>
              <a:gd name="T2" fmla="*/ 0 w 128"/>
              <a:gd name="T3" fmla="*/ 132 h 132"/>
              <a:gd name="T4" fmla="*/ 0 w 128"/>
              <a:gd name="T5" fmla="*/ 132 h 132"/>
              <a:gd name="T6" fmla="*/ 128 w 128"/>
              <a:gd name="T7" fmla="*/ 132 h 132"/>
              <a:gd name="T8" fmla="*/ 128 w 128"/>
              <a:gd name="T9" fmla="*/ 0 h 132"/>
            </a:gdLst>
            <a:ahLst/>
            <a:cxnLst>
              <a:cxn ang="0">
                <a:pos x="T0" y="T1"/>
              </a:cxn>
              <a:cxn ang="0">
                <a:pos x="T2" y="T3"/>
              </a:cxn>
              <a:cxn ang="0">
                <a:pos x="T4" y="T5"/>
              </a:cxn>
              <a:cxn ang="0">
                <a:pos x="T6" y="T7"/>
              </a:cxn>
              <a:cxn ang="0">
                <a:pos x="T8" y="T9"/>
              </a:cxn>
            </a:cxnLst>
            <a:rect l="0" t="0" r="r" b="b"/>
            <a:pathLst>
              <a:path w="128" h="132">
                <a:moveTo>
                  <a:pt x="128" y="0"/>
                </a:moveTo>
                <a:lnTo>
                  <a:pt x="0" y="132"/>
                </a:lnTo>
                <a:lnTo>
                  <a:pt x="0" y="132"/>
                </a:lnTo>
                <a:lnTo>
                  <a:pt x="128" y="132"/>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26" name="Freeform 164"/>
          <p:cNvSpPr/>
          <p:nvPr/>
        </p:nvSpPr>
        <p:spPr bwMode="auto">
          <a:xfrm>
            <a:off x="976054" y="3268710"/>
            <a:ext cx="220196" cy="228666"/>
          </a:xfrm>
          <a:custGeom>
            <a:avLst/>
            <a:gdLst>
              <a:gd name="T0" fmla="*/ 130 w 130"/>
              <a:gd name="T1" fmla="*/ 0 h 135"/>
              <a:gd name="T2" fmla="*/ 0 w 130"/>
              <a:gd name="T3" fmla="*/ 0 h 135"/>
              <a:gd name="T4" fmla="*/ 130 w 130"/>
              <a:gd name="T5" fmla="*/ 135 h 135"/>
              <a:gd name="T6" fmla="*/ 130 w 130"/>
              <a:gd name="T7" fmla="*/ 0 h 135"/>
            </a:gdLst>
            <a:ahLst/>
            <a:cxnLst>
              <a:cxn ang="0">
                <a:pos x="T0" y="T1"/>
              </a:cxn>
              <a:cxn ang="0">
                <a:pos x="T2" y="T3"/>
              </a:cxn>
              <a:cxn ang="0">
                <a:pos x="T4" y="T5"/>
              </a:cxn>
              <a:cxn ang="0">
                <a:pos x="T6" y="T7"/>
              </a:cxn>
            </a:cxnLst>
            <a:rect l="0" t="0" r="r" b="b"/>
            <a:pathLst>
              <a:path w="130" h="135">
                <a:moveTo>
                  <a:pt x="130" y="0"/>
                </a:moveTo>
                <a:lnTo>
                  <a:pt x="0" y="0"/>
                </a:lnTo>
                <a:lnTo>
                  <a:pt x="130" y="135"/>
                </a:lnTo>
                <a:lnTo>
                  <a:pt x="130" y="0"/>
                </a:lnTo>
                <a:close/>
              </a:path>
            </a:pathLst>
          </a:custGeom>
          <a:solidFill>
            <a:srgbClr val="FFC000">
              <a:lumMod val="60000"/>
              <a:lumOff val="40000"/>
            </a:srgb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427" name="Freeform 165"/>
          <p:cNvSpPr/>
          <p:nvPr/>
        </p:nvSpPr>
        <p:spPr bwMode="auto">
          <a:xfrm>
            <a:off x="976054" y="3268710"/>
            <a:ext cx="220196" cy="228666"/>
          </a:xfrm>
          <a:custGeom>
            <a:avLst/>
            <a:gdLst>
              <a:gd name="T0" fmla="*/ 130 w 130"/>
              <a:gd name="T1" fmla="*/ 0 h 135"/>
              <a:gd name="T2" fmla="*/ 0 w 130"/>
              <a:gd name="T3" fmla="*/ 0 h 135"/>
              <a:gd name="T4" fmla="*/ 130 w 130"/>
              <a:gd name="T5" fmla="*/ 135 h 135"/>
              <a:gd name="T6" fmla="*/ 130 w 130"/>
              <a:gd name="T7" fmla="*/ 0 h 135"/>
            </a:gdLst>
            <a:ahLst/>
            <a:cxnLst>
              <a:cxn ang="0">
                <a:pos x="T0" y="T1"/>
              </a:cxn>
              <a:cxn ang="0">
                <a:pos x="T2" y="T3"/>
              </a:cxn>
              <a:cxn ang="0">
                <a:pos x="T4" y="T5"/>
              </a:cxn>
              <a:cxn ang="0">
                <a:pos x="T6" y="T7"/>
              </a:cxn>
            </a:cxnLst>
            <a:rect l="0" t="0" r="r" b="b"/>
            <a:pathLst>
              <a:path w="130" h="135">
                <a:moveTo>
                  <a:pt x="130" y="0"/>
                </a:moveTo>
                <a:lnTo>
                  <a:pt x="0" y="0"/>
                </a:lnTo>
                <a:lnTo>
                  <a:pt x="130" y="135"/>
                </a:lnTo>
                <a:lnTo>
                  <a:pt x="1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28" name="Rectangle 166"/>
          <p:cNvSpPr>
            <a:spLocks noChangeArrowheads="1"/>
          </p:cNvSpPr>
          <p:nvPr/>
        </p:nvSpPr>
        <p:spPr bwMode="auto">
          <a:xfrm>
            <a:off x="1196249" y="3268710"/>
            <a:ext cx="1694" cy="228666"/>
          </a:xfrm>
          <a:prstGeom prst="rect">
            <a:avLst/>
          </a:prstGeom>
          <a:solidFill>
            <a:srgbClr val="AC8BA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29" name="Rectangle 167"/>
          <p:cNvSpPr>
            <a:spLocks noChangeArrowheads="1"/>
          </p:cNvSpPr>
          <p:nvPr/>
        </p:nvSpPr>
        <p:spPr bwMode="auto">
          <a:xfrm>
            <a:off x="1196249" y="3268710"/>
            <a:ext cx="1694"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30" name="Freeform 168"/>
          <p:cNvSpPr/>
          <p:nvPr/>
        </p:nvSpPr>
        <p:spPr bwMode="auto">
          <a:xfrm>
            <a:off x="976054" y="3497375"/>
            <a:ext cx="220196" cy="230360"/>
          </a:xfrm>
          <a:custGeom>
            <a:avLst/>
            <a:gdLst>
              <a:gd name="T0" fmla="*/ 130 w 130"/>
              <a:gd name="T1" fmla="*/ 0 h 136"/>
              <a:gd name="T2" fmla="*/ 130 w 130"/>
              <a:gd name="T3" fmla="*/ 0 h 136"/>
              <a:gd name="T4" fmla="*/ 0 w 130"/>
              <a:gd name="T5" fmla="*/ 136 h 136"/>
              <a:gd name="T6" fmla="*/ 130 w 130"/>
              <a:gd name="T7" fmla="*/ 136 h 136"/>
              <a:gd name="T8" fmla="*/ 130 w 130"/>
              <a:gd name="T9" fmla="*/ 0 h 136"/>
            </a:gdLst>
            <a:ahLst/>
            <a:cxnLst>
              <a:cxn ang="0">
                <a:pos x="T0" y="T1"/>
              </a:cxn>
              <a:cxn ang="0">
                <a:pos x="T2" y="T3"/>
              </a:cxn>
              <a:cxn ang="0">
                <a:pos x="T4" y="T5"/>
              </a:cxn>
              <a:cxn ang="0">
                <a:pos x="T6" y="T7"/>
              </a:cxn>
              <a:cxn ang="0">
                <a:pos x="T8" y="T9"/>
              </a:cxn>
            </a:cxnLst>
            <a:rect l="0" t="0" r="r" b="b"/>
            <a:pathLst>
              <a:path w="130" h="136">
                <a:moveTo>
                  <a:pt x="130" y="0"/>
                </a:moveTo>
                <a:lnTo>
                  <a:pt x="130" y="0"/>
                </a:lnTo>
                <a:lnTo>
                  <a:pt x="0" y="136"/>
                </a:lnTo>
                <a:lnTo>
                  <a:pt x="130" y="136"/>
                </a:lnTo>
                <a:lnTo>
                  <a:pt x="130" y="0"/>
                </a:lnTo>
                <a:close/>
              </a:path>
            </a:pathLst>
          </a:custGeom>
          <a:solidFill>
            <a:srgbClr val="FFC000"/>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431" name="Freeform 169"/>
          <p:cNvSpPr/>
          <p:nvPr/>
        </p:nvSpPr>
        <p:spPr bwMode="auto">
          <a:xfrm>
            <a:off x="976054" y="3497375"/>
            <a:ext cx="220196" cy="230360"/>
          </a:xfrm>
          <a:custGeom>
            <a:avLst/>
            <a:gdLst>
              <a:gd name="T0" fmla="*/ 130 w 130"/>
              <a:gd name="T1" fmla="*/ 0 h 136"/>
              <a:gd name="T2" fmla="*/ 130 w 130"/>
              <a:gd name="T3" fmla="*/ 0 h 136"/>
              <a:gd name="T4" fmla="*/ 0 w 130"/>
              <a:gd name="T5" fmla="*/ 136 h 136"/>
              <a:gd name="T6" fmla="*/ 130 w 130"/>
              <a:gd name="T7" fmla="*/ 136 h 136"/>
              <a:gd name="T8" fmla="*/ 130 w 130"/>
              <a:gd name="T9" fmla="*/ 0 h 136"/>
            </a:gdLst>
            <a:ahLst/>
            <a:cxnLst>
              <a:cxn ang="0">
                <a:pos x="T0" y="T1"/>
              </a:cxn>
              <a:cxn ang="0">
                <a:pos x="T2" y="T3"/>
              </a:cxn>
              <a:cxn ang="0">
                <a:pos x="T4" y="T5"/>
              </a:cxn>
              <a:cxn ang="0">
                <a:pos x="T6" y="T7"/>
              </a:cxn>
              <a:cxn ang="0">
                <a:pos x="T8" y="T9"/>
              </a:cxn>
            </a:cxnLst>
            <a:rect l="0" t="0" r="r" b="b"/>
            <a:pathLst>
              <a:path w="130" h="136">
                <a:moveTo>
                  <a:pt x="130" y="0"/>
                </a:moveTo>
                <a:lnTo>
                  <a:pt x="130" y="0"/>
                </a:lnTo>
                <a:lnTo>
                  <a:pt x="0" y="136"/>
                </a:lnTo>
                <a:lnTo>
                  <a:pt x="130" y="136"/>
                </a:lnTo>
                <a:lnTo>
                  <a:pt x="1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32" name="Freeform 170"/>
          <p:cNvSpPr/>
          <p:nvPr/>
        </p:nvSpPr>
        <p:spPr bwMode="auto">
          <a:xfrm>
            <a:off x="1201331" y="3759916"/>
            <a:ext cx="221890" cy="223584"/>
          </a:xfrm>
          <a:custGeom>
            <a:avLst/>
            <a:gdLst>
              <a:gd name="T0" fmla="*/ 131 w 131"/>
              <a:gd name="T1" fmla="*/ 0 h 132"/>
              <a:gd name="T2" fmla="*/ 0 w 131"/>
              <a:gd name="T3" fmla="*/ 0 h 132"/>
              <a:gd name="T4" fmla="*/ 131 w 131"/>
              <a:gd name="T5" fmla="*/ 132 h 132"/>
              <a:gd name="T6" fmla="*/ 131 w 131"/>
              <a:gd name="T7" fmla="*/ 132 h 132"/>
              <a:gd name="T8" fmla="*/ 131 w 131"/>
              <a:gd name="T9" fmla="*/ 0 h 132"/>
            </a:gdLst>
            <a:ahLst/>
            <a:cxnLst>
              <a:cxn ang="0">
                <a:pos x="T0" y="T1"/>
              </a:cxn>
              <a:cxn ang="0">
                <a:pos x="T2" y="T3"/>
              </a:cxn>
              <a:cxn ang="0">
                <a:pos x="T4" y="T5"/>
              </a:cxn>
              <a:cxn ang="0">
                <a:pos x="T6" y="T7"/>
              </a:cxn>
              <a:cxn ang="0">
                <a:pos x="T8" y="T9"/>
              </a:cxn>
            </a:cxnLst>
            <a:rect l="0" t="0" r="r" b="b"/>
            <a:pathLst>
              <a:path w="131" h="132">
                <a:moveTo>
                  <a:pt x="131" y="0"/>
                </a:moveTo>
                <a:lnTo>
                  <a:pt x="0" y="0"/>
                </a:lnTo>
                <a:lnTo>
                  <a:pt x="131" y="132"/>
                </a:lnTo>
                <a:lnTo>
                  <a:pt x="131" y="132"/>
                </a:lnTo>
                <a:lnTo>
                  <a:pt x="131" y="0"/>
                </a:lnTo>
                <a:close/>
              </a:path>
            </a:pathLst>
          </a:custGeom>
          <a:solidFill>
            <a:srgbClr val="01ACBE"/>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33" name="Freeform 171"/>
          <p:cNvSpPr/>
          <p:nvPr/>
        </p:nvSpPr>
        <p:spPr bwMode="auto">
          <a:xfrm>
            <a:off x="1201331" y="3759916"/>
            <a:ext cx="221890" cy="223584"/>
          </a:xfrm>
          <a:custGeom>
            <a:avLst/>
            <a:gdLst>
              <a:gd name="T0" fmla="*/ 131 w 131"/>
              <a:gd name="T1" fmla="*/ 0 h 132"/>
              <a:gd name="T2" fmla="*/ 0 w 131"/>
              <a:gd name="T3" fmla="*/ 0 h 132"/>
              <a:gd name="T4" fmla="*/ 131 w 131"/>
              <a:gd name="T5" fmla="*/ 132 h 132"/>
              <a:gd name="T6" fmla="*/ 131 w 131"/>
              <a:gd name="T7" fmla="*/ 132 h 132"/>
              <a:gd name="T8" fmla="*/ 131 w 131"/>
              <a:gd name="T9" fmla="*/ 0 h 132"/>
            </a:gdLst>
            <a:ahLst/>
            <a:cxnLst>
              <a:cxn ang="0">
                <a:pos x="T0" y="T1"/>
              </a:cxn>
              <a:cxn ang="0">
                <a:pos x="T2" y="T3"/>
              </a:cxn>
              <a:cxn ang="0">
                <a:pos x="T4" y="T5"/>
              </a:cxn>
              <a:cxn ang="0">
                <a:pos x="T6" y="T7"/>
              </a:cxn>
              <a:cxn ang="0">
                <a:pos x="T8" y="T9"/>
              </a:cxn>
            </a:cxnLst>
            <a:rect l="0" t="0" r="r" b="b"/>
            <a:pathLst>
              <a:path w="131" h="132">
                <a:moveTo>
                  <a:pt x="131" y="0"/>
                </a:moveTo>
                <a:lnTo>
                  <a:pt x="0" y="0"/>
                </a:lnTo>
                <a:lnTo>
                  <a:pt x="131" y="132"/>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34" name="Rectangle 172"/>
          <p:cNvSpPr>
            <a:spLocks noChangeArrowheads="1"/>
          </p:cNvSpPr>
          <p:nvPr/>
        </p:nvSpPr>
        <p:spPr bwMode="auto">
          <a:xfrm>
            <a:off x="1423220" y="3983501"/>
            <a:ext cx="1694" cy="1694"/>
          </a:xfrm>
          <a:prstGeom prst="rect">
            <a:avLst/>
          </a:prstGeom>
          <a:solidFill>
            <a:srgbClr val="916A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35" name="Freeform 173"/>
          <p:cNvSpPr/>
          <p:nvPr/>
        </p:nvSpPr>
        <p:spPr bwMode="auto">
          <a:xfrm>
            <a:off x="1423220" y="398350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36" name="Freeform 174"/>
          <p:cNvSpPr/>
          <p:nvPr/>
        </p:nvSpPr>
        <p:spPr bwMode="auto">
          <a:xfrm>
            <a:off x="1201331" y="4015683"/>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01ACBE"/>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37" name="Freeform 175"/>
          <p:cNvSpPr/>
          <p:nvPr/>
        </p:nvSpPr>
        <p:spPr bwMode="auto">
          <a:xfrm>
            <a:off x="1201331" y="4015683"/>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38" name="Freeform 176"/>
          <p:cNvSpPr/>
          <p:nvPr/>
        </p:nvSpPr>
        <p:spPr bwMode="auto">
          <a:xfrm>
            <a:off x="1201331" y="4244348"/>
            <a:ext cx="221890" cy="225278"/>
          </a:xfrm>
          <a:custGeom>
            <a:avLst/>
            <a:gdLst>
              <a:gd name="T0" fmla="*/ 131 w 131"/>
              <a:gd name="T1" fmla="*/ 0 h 133"/>
              <a:gd name="T2" fmla="*/ 0 w 131"/>
              <a:gd name="T3" fmla="*/ 0 h 133"/>
              <a:gd name="T4" fmla="*/ 128 w 131"/>
              <a:gd name="T5" fmla="*/ 133 h 133"/>
              <a:gd name="T6" fmla="*/ 128 w 131"/>
              <a:gd name="T7" fmla="*/ 3 h 133"/>
              <a:gd name="T8" fmla="*/ 131 w 131"/>
              <a:gd name="T9" fmla="*/ 5 h 133"/>
              <a:gd name="T10" fmla="*/ 131 w 131"/>
              <a:gd name="T11" fmla="*/ 0 h 133"/>
            </a:gdLst>
            <a:ahLst/>
            <a:cxnLst>
              <a:cxn ang="0">
                <a:pos x="T0" y="T1"/>
              </a:cxn>
              <a:cxn ang="0">
                <a:pos x="T2" y="T3"/>
              </a:cxn>
              <a:cxn ang="0">
                <a:pos x="T4" y="T5"/>
              </a:cxn>
              <a:cxn ang="0">
                <a:pos x="T6" y="T7"/>
              </a:cxn>
              <a:cxn ang="0">
                <a:pos x="T8" y="T9"/>
              </a:cxn>
              <a:cxn ang="0">
                <a:pos x="T10" y="T11"/>
              </a:cxn>
            </a:cxnLst>
            <a:rect l="0" t="0" r="r" b="b"/>
            <a:pathLst>
              <a:path w="131" h="133">
                <a:moveTo>
                  <a:pt x="131" y="0"/>
                </a:moveTo>
                <a:lnTo>
                  <a:pt x="0" y="0"/>
                </a:lnTo>
                <a:lnTo>
                  <a:pt x="128" y="133"/>
                </a:lnTo>
                <a:lnTo>
                  <a:pt x="128" y="3"/>
                </a:lnTo>
                <a:lnTo>
                  <a:pt x="131" y="5"/>
                </a:lnTo>
                <a:lnTo>
                  <a:pt x="131" y="0"/>
                </a:lnTo>
                <a:close/>
              </a:path>
            </a:pathLst>
          </a:custGeom>
          <a:solidFill>
            <a:srgbClr val="1783B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39" name="Freeform 177"/>
          <p:cNvSpPr/>
          <p:nvPr/>
        </p:nvSpPr>
        <p:spPr bwMode="auto">
          <a:xfrm>
            <a:off x="1201331" y="4244348"/>
            <a:ext cx="221890" cy="225278"/>
          </a:xfrm>
          <a:custGeom>
            <a:avLst/>
            <a:gdLst>
              <a:gd name="T0" fmla="*/ 131 w 131"/>
              <a:gd name="T1" fmla="*/ 0 h 133"/>
              <a:gd name="T2" fmla="*/ 0 w 131"/>
              <a:gd name="T3" fmla="*/ 0 h 133"/>
              <a:gd name="T4" fmla="*/ 128 w 131"/>
              <a:gd name="T5" fmla="*/ 133 h 133"/>
              <a:gd name="T6" fmla="*/ 128 w 131"/>
              <a:gd name="T7" fmla="*/ 3 h 133"/>
              <a:gd name="T8" fmla="*/ 131 w 131"/>
              <a:gd name="T9" fmla="*/ 5 h 133"/>
              <a:gd name="T10" fmla="*/ 131 w 131"/>
              <a:gd name="T11" fmla="*/ 0 h 133"/>
            </a:gdLst>
            <a:ahLst/>
            <a:cxnLst>
              <a:cxn ang="0">
                <a:pos x="T0" y="T1"/>
              </a:cxn>
              <a:cxn ang="0">
                <a:pos x="T2" y="T3"/>
              </a:cxn>
              <a:cxn ang="0">
                <a:pos x="T4" y="T5"/>
              </a:cxn>
              <a:cxn ang="0">
                <a:pos x="T6" y="T7"/>
              </a:cxn>
              <a:cxn ang="0">
                <a:pos x="T8" y="T9"/>
              </a:cxn>
              <a:cxn ang="0">
                <a:pos x="T10" y="T11"/>
              </a:cxn>
            </a:cxnLst>
            <a:rect l="0" t="0" r="r" b="b"/>
            <a:pathLst>
              <a:path w="131" h="133">
                <a:moveTo>
                  <a:pt x="131" y="0"/>
                </a:moveTo>
                <a:lnTo>
                  <a:pt x="0" y="0"/>
                </a:lnTo>
                <a:lnTo>
                  <a:pt x="128" y="133"/>
                </a:lnTo>
                <a:lnTo>
                  <a:pt x="128" y="3"/>
                </a:lnTo>
                <a:lnTo>
                  <a:pt x="131" y="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40" name="Freeform 178"/>
          <p:cNvSpPr/>
          <p:nvPr/>
        </p:nvSpPr>
        <p:spPr bwMode="auto">
          <a:xfrm>
            <a:off x="1418140" y="4469627"/>
            <a:ext cx="5081" cy="3388"/>
          </a:xfrm>
          <a:custGeom>
            <a:avLst/>
            <a:gdLst>
              <a:gd name="T0" fmla="*/ 3 w 3"/>
              <a:gd name="T1" fmla="*/ 0 h 2"/>
              <a:gd name="T2" fmla="*/ 0 w 3"/>
              <a:gd name="T3" fmla="*/ 0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3" y="2"/>
                </a:lnTo>
                <a:lnTo>
                  <a:pt x="3" y="0"/>
                </a:lnTo>
                <a:close/>
              </a:path>
            </a:pathLst>
          </a:custGeom>
          <a:solidFill>
            <a:srgbClr val="3089A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41" name="Freeform 179"/>
          <p:cNvSpPr/>
          <p:nvPr/>
        </p:nvSpPr>
        <p:spPr bwMode="auto">
          <a:xfrm>
            <a:off x="1418140" y="4469627"/>
            <a:ext cx="5081" cy="3388"/>
          </a:xfrm>
          <a:custGeom>
            <a:avLst/>
            <a:gdLst>
              <a:gd name="T0" fmla="*/ 3 w 3"/>
              <a:gd name="T1" fmla="*/ 0 h 2"/>
              <a:gd name="T2" fmla="*/ 0 w 3"/>
              <a:gd name="T3" fmla="*/ 0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3" y="2"/>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42" name="Freeform 180"/>
          <p:cNvSpPr/>
          <p:nvPr/>
        </p:nvSpPr>
        <p:spPr bwMode="auto">
          <a:xfrm>
            <a:off x="1418140" y="4249431"/>
            <a:ext cx="5081" cy="220196"/>
          </a:xfrm>
          <a:custGeom>
            <a:avLst/>
            <a:gdLst>
              <a:gd name="T0" fmla="*/ 0 w 3"/>
              <a:gd name="T1" fmla="*/ 0 h 130"/>
              <a:gd name="T2" fmla="*/ 0 w 3"/>
              <a:gd name="T3" fmla="*/ 130 h 130"/>
              <a:gd name="T4" fmla="*/ 0 w 3"/>
              <a:gd name="T5" fmla="*/ 130 h 130"/>
              <a:gd name="T6" fmla="*/ 3 w 3"/>
              <a:gd name="T7" fmla="*/ 130 h 130"/>
              <a:gd name="T8" fmla="*/ 3 w 3"/>
              <a:gd name="T9" fmla="*/ 2 h 130"/>
              <a:gd name="T10" fmla="*/ 0 w 3"/>
              <a:gd name="T11" fmla="*/ 0 h 130"/>
            </a:gdLst>
            <a:ahLst/>
            <a:cxnLst>
              <a:cxn ang="0">
                <a:pos x="T0" y="T1"/>
              </a:cxn>
              <a:cxn ang="0">
                <a:pos x="T2" y="T3"/>
              </a:cxn>
              <a:cxn ang="0">
                <a:pos x="T4" y="T5"/>
              </a:cxn>
              <a:cxn ang="0">
                <a:pos x="T6" y="T7"/>
              </a:cxn>
              <a:cxn ang="0">
                <a:pos x="T8" y="T9"/>
              </a:cxn>
              <a:cxn ang="0">
                <a:pos x="T10" y="T11"/>
              </a:cxn>
            </a:cxnLst>
            <a:rect l="0" t="0" r="r" b="b"/>
            <a:pathLst>
              <a:path w="3" h="130">
                <a:moveTo>
                  <a:pt x="0" y="0"/>
                </a:moveTo>
                <a:lnTo>
                  <a:pt x="0" y="130"/>
                </a:lnTo>
                <a:lnTo>
                  <a:pt x="0" y="130"/>
                </a:lnTo>
                <a:lnTo>
                  <a:pt x="3" y="130"/>
                </a:lnTo>
                <a:lnTo>
                  <a:pt x="3" y="2"/>
                </a:lnTo>
                <a:lnTo>
                  <a:pt x="0" y="0"/>
                </a:lnTo>
                <a:close/>
              </a:path>
            </a:pathLst>
          </a:custGeom>
          <a:solidFill>
            <a:srgbClr val="2F829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43" name="Freeform 181"/>
          <p:cNvSpPr/>
          <p:nvPr/>
        </p:nvSpPr>
        <p:spPr bwMode="auto">
          <a:xfrm>
            <a:off x="1418140" y="4249431"/>
            <a:ext cx="5081" cy="220196"/>
          </a:xfrm>
          <a:custGeom>
            <a:avLst/>
            <a:gdLst>
              <a:gd name="T0" fmla="*/ 0 w 3"/>
              <a:gd name="T1" fmla="*/ 0 h 130"/>
              <a:gd name="T2" fmla="*/ 0 w 3"/>
              <a:gd name="T3" fmla="*/ 130 h 130"/>
              <a:gd name="T4" fmla="*/ 0 w 3"/>
              <a:gd name="T5" fmla="*/ 130 h 130"/>
              <a:gd name="T6" fmla="*/ 3 w 3"/>
              <a:gd name="T7" fmla="*/ 130 h 130"/>
              <a:gd name="T8" fmla="*/ 3 w 3"/>
              <a:gd name="T9" fmla="*/ 2 h 130"/>
              <a:gd name="T10" fmla="*/ 0 w 3"/>
              <a:gd name="T11" fmla="*/ 0 h 130"/>
            </a:gdLst>
            <a:ahLst/>
            <a:cxnLst>
              <a:cxn ang="0">
                <a:pos x="T0" y="T1"/>
              </a:cxn>
              <a:cxn ang="0">
                <a:pos x="T2" y="T3"/>
              </a:cxn>
              <a:cxn ang="0">
                <a:pos x="T4" y="T5"/>
              </a:cxn>
              <a:cxn ang="0">
                <a:pos x="T6" y="T7"/>
              </a:cxn>
              <a:cxn ang="0">
                <a:pos x="T8" y="T9"/>
              </a:cxn>
              <a:cxn ang="0">
                <a:pos x="T10" y="T11"/>
              </a:cxn>
            </a:cxnLst>
            <a:rect l="0" t="0" r="r" b="b"/>
            <a:pathLst>
              <a:path w="3" h="130">
                <a:moveTo>
                  <a:pt x="0" y="0"/>
                </a:moveTo>
                <a:lnTo>
                  <a:pt x="0" y="130"/>
                </a:lnTo>
                <a:lnTo>
                  <a:pt x="0" y="130"/>
                </a:lnTo>
                <a:lnTo>
                  <a:pt x="3" y="130"/>
                </a:lnTo>
                <a:lnTo>
                  <a:pt x="3"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44" name="Freeform 182"/>
          <p:cNvSpPr/>
          <p:nvPr/>
        </p:nvSpPr>
        <p:spPr bwMode="auto">
          <a:xfrm>
            <a:off x="1201331" y="4505197"/>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1783B0"/>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45" name="Freeform 183"/>
          <p:cNvSpPr/>
          <p:nvPr/>
        </p:nvSpPr>
        <p:spPr bwMode="auto">
          <a:xfrm>
            <a:off x="1201331" y="4505197"/>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46" name="Freeform 184"/>
          <p:cNvSpPr/>
          <p:nvPr/>
        </p:nvSpPr>
        <p:spPr bwMode="auto">
          <a:xfrm>
            <a:off x="1201331" y="4991322"/>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C0000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47" name="Freeform 185"/>
          <p:cNvSpPr/>
          <p:nvPr/>
        </p:nvSpPr>
        <p:spPr bwMode="auto">
          <a:xfrm>
            <a:off x="1201331" y="4991322"/>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48" name="Freeform 186"/>
          <p:cNvSpPr/>
          <p:nvPr/>
        </p:nvSpPr>
        <p:spPr bwMode="auto">
          <a:xfrm>
            <a:off x="1192861" y="2523430"/>
            <a:ext cx="221890" cy="228666"/>
          </a:xfrm>
          <a:custGeom>
            <a:avLst/>
            <a:gdLst>
              <a:gd name="T0" fmla="*/ 0 w 131"/>
              <a:gd name="T1" fmla="*/ 0 h 135"/>
              <a:gd name="T2" fmla="*/ 0 w 131"/>
              <a:gd name="T3" fmla="*/ 0 h 135"/>
              <a:gd name="T4" fmla="*/ 0 w 131"/>
              <a:gd name="T5" fmla="*/ 135 h 135"/>
              <a:gd name="T6" fmla="*/ 0 w 131"/>
              <a:gd name="T7" fmla="*/ 135 h 135"/>
              <a:gd name="T8" fmla="*/ 0 w 131"/>
              <a:gd name="T9" fmla="*/ 135 h 135"/>
              <a:gd name="T10" fmla="*/ 131 w 131"/>
              <a:gd name="T11" fmla="*/ 135 h 135"/>
              <a:gd name="T12" fmla="*/ 0 w 131"/>
              <a:gd name="T13" fmla="*/ 0 h 135"/>
            </a:gdLst>
            <a:ahLst/>
            <a:cxnLst>
              <a:cxn ang="0">
                <a:pos x="T0" y="T1"/>
              </a:cxn>
              <a:cxn ang="0">
                <a:pos x="T2" y="T3"/>
              </a:cxn>
              <a:cxn ang="0">
                <a:pos x="T4" y="T5"/>
              </a:cxn>
              <a:cxn ang="0">
                <a:pos x="T6" y="T7"/>
              </a:cxn>
              <a:cxn ang="0">
                <a:pos x="T8" y="T9"/>
              </a:cxn>
              <a:cxn ang="0">
                <a:pos x="T10" y="T11"/>
              </a:cxn>
              <a:cxn ang="0">
                <a:pos x="T12" y="T13"/>
              </a:cxn>
            </a:cxnLst>
            <a:rect l="0" t="0" r="r" b="b"/>
            <a:pathLst>
              <a:path w="131" h="135">
                <a:moveTo>
                  <a:pt x="0" y="0"/>
                </a:moveTo>
                <a:lnTo>
                  <a:pt x="0" y="0"/>
                </a:lnTo>
                <a:lnTo>
                  <a:pt x="0" y="135"/>
                </a:lnTo>
                <a:lnTo>
                  <a:pt x="0" y="135"/>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49" name="Freeform 187"/>
          <p:cNvSpPr/>
          <p:nvPr/>
        </p:nvSpPr>
        <p:spPr bwMode="auto">
          <a:xfrm>
            <a:off x="1192861" y="2523430"/>
            <a:ext cx="221890" cy="228666"/>
          </a:xfrm>
          <a:custGeom>
            <a:avLst/>
            <a:gdLst>
              <a:gd name="T0" fmla="*/ 0 w 131"/>
              <a:gd name="T1" fmla="*/ 0 h 135"/>
              <a:gd name="T2" fmla="*/ 0 w 131"/>
              <a:gd name="T3" fmla="*/ 0 h 135"/>
              <a:gd name="T4" fmla="*/ 0 w 131"/>
              <a:gd name="T5" fmla="*/ 135 h 135"/>
              <a:gd name="T6" fmla="*/ 0 w 131"/>
              <a:gd name="T7" fmla="*/ 135 h 135"/>
              <a:gd name="T8" fmla="*/ 0 w 131"/>
              <a:gd name="T9" fmla="*/ 135 h 135"/>
              <a:gd name="T10" fmla="*/ 131 w 131"/>
              <a:gd name="T11" fmla="*/ 135 h 135"/>
              <a:gd name="T12" fmla="*/ 0 w 131"/>
              <a:gd name="T13" fmla="*/ 0 h 135"/>
            </a:gdLst>
            <a:ahLst/>
            <a:cxnLst>
              <a:cxn ang="0">
                <a:pos x="T0" y="T1"/>
              </a:cxn>
              <a:cxn ang="0">
                <a:pos x="T2" y="T3"/>
              </a:cxn>
              <a:cxn ang="0">
                <a:pos x="T4" y="T5"/>
              </a:cxn>
              <a:cxn ang="0">
                <a:pos x="T6" y="T7"/>
              </a:cxn>
              <a:cxn ang="0">
                <a:pos x="T8" y="T9"/>
              </a:cxn>
              <a:cxn ang="0">
                <a:pos x="T10" y="T11"/>
              </a:cxn>
              <a:cxn ang="0">
                <a:pos x="T12" y="T13"/>
              </a:cxn>
            </a:cxnLst>
            <a:rect l="0" t="0" r="r" b="b"/>
            <a:pathLst>
              <a:path w="131" h="135">
                <a:moveTo>
                  <a:pt x="0" y="0"/>
                </a:moveTo>
                <a:lnTo>
                  <a:pt x="0" y="0"/>
                </a:lnTo>
                <a:lnTo>
                  <a:pt x="0" y="135"/>
                </a:lnTo>
                <a:lnTo>
                  <a:pt x="0" y="135"/>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50" name="Freeform 188"/>
          <p:cNvSpPr/>
          <p:nvPr/>
        </p:nvSpPr>
        <p:spPr bwMode="auto">
          <a:xfrm>
            <a:off x="982829" y="2523431"/>
            <a:ext cx="165993" cy="172769"/>
          </a:xfrm>
          <a:custGeom>
            <a:avLst/>
            <a:gdLst>
              <a:gd name="T0" fmla="*/ 0 w 98"/>
              <a:gd name="T1" fmla="*/ 0 h 102"/>
              <a:gd name="T2" fmla="*/ 0 w 98"/>
              <a:gd name="T3" fmla="*/ 0 h 102"/>
              <a:gd name="T4" fmla="*/ 0 w 98"/>
              <a:gd name="T5" fmla="*/ 102 h 102"/>
              <a:gd name="T6" fmla="*/ 98 w 98"/>
              <a:gd name="T7" fmla="*/ 102 h 102"/>
              <a:gd name="T8" fmla="*/ 0 w 98"/>
              <a:gd name="T9" fmla="*/ 0 h 102"/>
            </a:gdLst>
            <a:ahLst/>
            <a:cxnLst>
              <a:cxn ang="0">
                <a:pos x="T0" y="T1"/>
              </a:cxn>
              <a:cxn ang="0">
                <a:pos x="T2" y="T3"/>
              </a:cxn>
              <a:cxn ang="0">
                <a:pos x="T4" y="T5"/>
              </a:cxn>
              <a:cxn ang="0">
                <a:pos x="T6" y="T7"/>
              </a:cxn>
              <a:cxn ang="0">
                <a:pos x="T8" y="T9"/>
              </a:cxn>
            </a:cxnLst>
            <a:rect l="0" t="0" r="r" b="b"/>
            <a:pathLst>
              <a:path w="98" h="102">
                <a:moveTo>
                  <a:pt x="0" y="0"/>
                </a:moveTo>
                <a:lnTo>
                  <a:pt x="0" y="0"/>
                </a:lnTo>
                <a:lnTo>
                  <a:pt x="0" y="102"/>
                </a:lnTo>
                <a:lnTo>
                  <a:pt x="98" y="102"/>
                </a:lnTo>
                <a:lnTo>
                  <a:pt x="0" y="0"/>
                </a:lnTo>
                <a:close/>
              </a:path>
            </a:pathLst>
          </a:custGeom>
          <a:solidFill>
            <a:srgbClr val="BE309C"/>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51" name="Freeform 189"/>
          <p:cNvSpPr/>
          <p:nvPr/>
        </p:nvSpPr>
        <p:spPr bwMode="auto">
          <a:xfrm>
            <a:off x="982829" y="2523431"/>
            <a:ext cx="165993" cy="172769"/>
          </a:xfrm>
          <a:custGeom>
            <a:avLst/>
            <a:gdLst>
              <a:gd name="T0" fmla="*/ 0 w 98"/>
              <a:gd name="T1" fmla="*/ 0 h 102"/>
              <a:gd name="T2" fmla="*/ 0 w 98"/>
              <a:gd name="T3" fmla="*/ 0 h 102"/>
              <a:gd name="T4" fmla="*/ 0 w 98"/>
              <a:gd name="T5" fmla="*/ 102 h 102"/>
              <a:gd name="T6" fmla="*/ 98 w 98"/>
              <a:gd name="T7" fmla="*/ 102 h 102"/>
              <a:gd name="T8" fmla="*/ 0 w 98"/>
              <a:gd name="T9" fmla="*/ 0 h 102"/>
            </a:gdLst>
            <a:ahLst/>
            <a:cxnLst>
              <a:cxn ang="0">
                <a:pos x="T0" y="T1"/>
              </a:cxn>
              <a:cxn ang="0">
                <a:pos x="T2" y="T3"/>
              </a:cxn>
              <a:cxn ang="0">
                <a:pos x="T4" y="T5"/>
              </a:cxn>
              <a:cxn ang="0">
                <a:pos x="T6" y="T7"/>
              </a:cxn>
              <a:cxn ang="0">
                <a:pos x="T8" y="T9"/>
              </a:cxn>
            </a:cxnLst>
            <a:rect l="0" t="0" r="r" b="b"/>
            <a:pathLst>
              <a:path w="98" h="102">
                <a:moveTo>
                  <a:pt x="0" y="0"/>
                </a:moveTo>
                <a:lnTo>
                  <a:pt x="0" y="0"/>
                </a:lnTo>
                <a:lnTo>
                  <a:pt x="0" y="102"/>
                </a:lnTo>
                <a:lnTo>
                  <a:pt x="98" y="10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52" name="Freeform 190"/>
          <p:cNvSpPr/>
          <p:nvPr/>
        </p:nvSpPr>
        <p:spPr bwMode="auto">
          <a:xfrm>
            <a:off x="1192861" y="2752096"/>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53" name="Freeform 191"/>
          <p:cNvSpPr/>
          <p:nvPr/>
        </p:nvSpPr>
        <p:spPr bwMode="auto">
          <a:xfrm>
            <a:off x="1192861" y="2752096"/>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54" name="Freeform 194"/>
          <p:cNvSpPr/>
          <p:nvPr/>
        </p:nvSpPr>
        <p:spPr bwMode="auto">
          <a:xfrm>
            <a:off x="979442" y="3012943"/>
            <a:ext cx="221890" cy="223584"/>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close/>
              </a:path>
            </a:pathLst>
          </a:custGeom>
          <a:solidFill>
            <a:srgbClr val="7B25A1"/>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55" name="Freeform 195"/>
          <p:cNvSpPr/>
          <p:nvPr/>
        </p:nvSpPr>
        <p:spPr bwMode="auto">
          <a:xfrm>
            <a:off x="979442" y="3012943"/>
            <a:ext cx="221890" cy="223584"/>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56" name="Freeform 196"/>
          <p:cNvSpPr/>
          <p:nvPr/>
        </p:nvSpPr>
        <p:spPr bwMode="auto">
          <a:xfrm>
            <a:off x="757553" y="3268710"/>
            <a:ext cx="218502" cy="228666"/>
          </a:xfrm>
          <a:custGeom>
            <a:avLst/>
            <a:gdLst>
              <a:gd name="T0" fmla="*/ 129 w 129"/>
              <a:gd name="T1" fmla="*/ 0 h 135"/>
              <a:gd name="T2" fmla="*/ 0 w 129"/>
              <a:gd name="T3" fmla="*/ 0 h 135"/>
              <a:gd name="T4" fmla="*/ 0 w 129"/>
              <a:gd name="T5" fmla="*/ 135 h 135"/>
              <a:gd name="T6" fmla="*/ 129 w 129"/>
              <a:gd name="T7" fmla="*/ 0 h 135"/>
            </a:gdLst>
            <a:ahLst/>
            <a:cxnLst>
              <a:cxn ang="0">
                <a:pos x="T0" y="T1"/>
              </a:cxn>
              <a:cxn ang="0">
                <a:pos x="T2" y="T3"/>
              </a:cxn>
              <a:cxn ang="0">
                <a:pos x="T4" y="T5"/>
              </a:cxn>
              <a:cxn ang="0">
                <a:pos x="T6" y="T7"/>
              </a:cxn>
            </a:cxnLst>
            <a:rect l="0" t="0" r="r" b="b"/>
            <a:pathLst>
              <a:path w="129" h="135">
                <a:moveTo>
                  <a:pt x="129" y="0"/>
                </a:moveTo>
                <a:lnTo>
                  <a:pt x="0" y="0"/>
                </a:lnTo>
                <a:lnTo>
                  <a:pt x="0" y="135"/>
                </a:lnTo>
                <a:lnTo>
                  <a:pt x="129" y="0"/>
                </a:lnTo>
                <a:close/>
              </a:path>
            </a:pathLst>
          </a:custGeom>
          <a:solidFill>
            <a:srgbClr val="FFB85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57" name="Freeform 197"/>
          <p:cNvSpPr/>
          <p:nvPr/>
        </p:nvSpPr>
        <p:spPr bwMode="auto">
          <a:xfrm>
            <a:off x="757553" y="3268710"/>
            <a:ext cx="218502" cy="228666"/>
          </a:xfrm>
          <a:custGeom>
            <a:avLst/>
            <a:gdLst>
              <a:gd name="T0" fmla="*/ 129 w 129"/>
              <a:gd name="T1" fmla="*/ 0 h 135"/>
              <a:gd name="T2" fmla="*/ 0 w 129"/>
              <a:gd name="T3" fmla="*/ 0 h 135"/>
              <a:gd name="T4" fmla="*/ 0 w 129"/>
              <a:gd name="T5" fmla="*/ 135 h 135"/>
              <a:gd name="T6" fmla="*/ 129 w 129"/>
              <a:gd name="T7" fmla="*/ 0 h 135"/>
            </a:gdLst>
            <a:ahLst/>
            <a:cxnLst>
              <a:cxn ang="0">
                <a:pos x="T0" y="T1"/>
              </a:cxn>
              <a:cxn ang="0">
                <a:pos x="T2" y="T3"/>
              </a:cxn>
              <a:cxn ang="0">
                <a:pos x="T4" y="T5"/>
              </a:cxn>
              <a:cxn ang="0">
                <a:pos x="T6" y="T7"/>
              </a:cxn>
            </a:cxnLst>
            <a:rect l="0" t="0" r="r" b="b"/>
            <a:pathLst>
              <a:path w="129" h="135">
                <a:moveTo>
                  <a:pt x="129" y="0"/>
                </a:moveTo>
                <a:lnTo>
                  <a:pt x="0" y="0"/>
                </a:lnTo>
                <a:lnTo>
                  <a:pt x="0" y="135"/>
                </a:lnTo>
                <a:lnTo>
                  <a:pt x="1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58" name="Freeform 198"/>
          <p:cNvSpPr/>
          <p:nvPr/>
        </p:nvSpPr>
        <p:spPr bwMode="auto">
          <a:xfrm>
            <a:off x="979442" y="4244349"/>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01ACBE"/>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59" name="Freeform 199"/>
          <p:cNvSpPr/>
          <p:nvPr/>
        </p:nvSpPr>
        <p:spPr bwMode="auto">
          <a:xfrm>
            <a:off x="979442" y="4244349"/>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60" name="Freeform 200"/>
          <p:cNvSpPr/>
          <p:nvPr/>
        </p:nvSpPr>
        <p:spPr bwMode="auto">
          <a:xfrm>
            <a:off x="979442" y="4505197"/>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01ACBE"/>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61" name="Freeform 201"/>
          <p:cNvSpPr/>
          <p:nvPr/>
        </p:nvSpPr>
        <p:spPr bwMode="auto">
          <a:xfrm>
            <a:off x="979442" y="4505197"/>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62" name="Freeform 202"/>
          <p:cNvSpPr/>
          <p:nvPr/>
        </p:nvSpPr>
        <p:spPr bwMode="auto">
          <a:xfrm>
            <a:off x="979442" y="4782983"/>
            <a:ext cx="221890" cy="208340"/>
          </a:xfrm>
          <a:custGeom>
            <a:avLst/>
            <a:gdLst>
              <a:gd name="T0" fmla="*/ 0 w 131"/>
              <a:gd name="T1" fmla="*/ 0 h 123"/>
              <a:gd name="T2" fmla="*/ 0 w 131"/>
              <a:gd name="T3" fmla="*/ 123 h 123"/>
              <a:gd name="T4" fmla="*/ 131 w 131"/>
              <a:gd name="T5" fmla="*/ 123 h 123"/>
              <a:gd name="T6" fmla="*/ 0 w 131"/>
              <a:gd name="T7" fmla="*/ 0 h 123"/>
            </a:gdLst>
            <a:ahLst/>
            <a:cxnLst>
              <a:cxn ang="0">
                <a:pos x="T0" y="T1"/>
              </a:cxn>
              <a:cxn ang="0">
                <a:pos x="T2" y="T3"/>
              </a:cxn>
              <a:cxn ang="0">
                <a:pos x="T4" y="T5"/>
              </a:cxn>
              <a:cxn ang="0">
                <a:pos x="T6" y="T7"/>
              </a:cxn>
            </a:cxnLst>
            <a:rect l="0" t="0" r="r" b="b"/>
            <a:pathLst>
              <a:path w="131" h="123">
                <a:moveTo>
                  <a:pt x="0" y="0"/>
                </a:moveTo>
                <a:lnTo>
                  <a:pt x="0" y="123"/>
                </a:lnTo>
                <a:lnTo>
                  <a:pt x="131" y="123"/>
                </a:lnTo>
                <a:lnTo>
                  <a:pt x="0" y="0"/>
                </a:lnTo>
                <a:close/>
              </a:path>
            </a:pathLst>
          </a:custGeom>
          <a:solidFill>
            <a:srgbClr val="C0000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63" name="Freeform 203"/>
          <p:cNvSpPr/>
          <p:nvPr/>
        </p:nvSpPr>
        <p:spPr bwMode="auto">
          <a:xfrm>
            <a:off x="979442" y="4782983"/>
            <a:ext cx="221890" cy="208340"/>
          </a:xfrm>
          <a:custGeom>
            <a:avLst/>
            <a:gdLst>
              <a:gd name="T0" fmla="*/ 0 w 131"/>
              <a:gd name="T1" fmla="*/ 0 h 123"/>
              <a:gd name="T2" fmla="*/ 0 w 131"/>
              <a:gd name="T3" fmla="*/ 123 h 123"/>
              <a:gd name="T4" fmla="*/ 131 w 131"/>
              <a:gd name="T5" fmla="*/ 123 h 123"/>
              <a:gd name="T6" fmla="*/ 0 w 131"/>
              <a:gd name="T7" fmla="*/ 0 h 123"/>
            </a:gdLst>
            <a:ahLst/>
            <a:cxnLst>
              <a:cxn ang="0">
                <a:pos x="T0" y="T1"/>
              </a:cxn>
              <a:cxn ang="0">
                <a:pos x="T2" y="T3"/>
              </a:cxn>
              <a:cxn ang="0">
                <a:pos x="T4" y="T5"/>
              </a:cxn>
              <a:cxn ang="0">
                <a:pos x="T6" y="T7"/>
              </a:cxn>
            </a:cxnLst>
            <a:rect l="0" t="0" r="r" b="b"/>
            <a:pathLst>
              <a:path w="131" h="123">
                <a:moveTo>
                  <a:pt x="0" y="0"/>
                </a:moveTo>
                <a:lnTo>
                  <a:pt x="0" y="123"/>
                </a:lnTo>
                <a:lnTo>
                  <a:pt x="131" y="12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64" name="Freeform 204"/>
          <p:cNvSpPr/>
          <p:nvPr/>
        </p:nvSpPr>
        <p:spPr bwMode="auto">
          <a:xfrm>
            <a:off x="979442" y="5006567"/>
            <a:ext cx="221890" cy="213422"/>
          </a:xfrm>
          <a:custGeom>
            <a:avLst/>
            <a:gdLst>
              <a:gd name="T0" fmla="*/ 131 w 131"/>
              <a:gd name="T1" fmla="*/ 0 h 126"/>
              <a:gd name="T2" fmla="*/ 0 w 131"/>
              <a:gd name="T3" fmla="*/ 126 h 126"/>
              <a:gd name="T4" fmla="*/ 131 w 131"/>
              <a:gd name="T5" fmla="*/ 126 h 126"/>
              <a:gd name="T6" fmla="*/ 131 w 131"/>
              <a:gd name="T7" fmla="*/ 0 h 126"/>
            </a:gdLst>
            <a:ahLst/>
            <a:cxnLst>
              <a:cxn ang="0">
                <a:pos x="T0" y="T1"/>
              </a:cxn>
              <a:cxn ang="0">
                <a:pos x="T2" y="T3"/>
              </a:cxn>
              <a:cxn ang="0">
                <a:pos x="T4" y="T5"/>
              </a:cxn>
              <a:cxn ang="0">
                <a:pos x="T6" y="T7"/>
              </a:cxn>
            </a:cxnLst>
            <a:rect l="0" t="0" r="r" b="b"/>
            <a:pathLst>
              <a:path w="131" h="126">
                <a:moveTo>
                  <a:pt x="131" y="0"/>
                </a:moveTo>
                <a:lnTo>
                  <a:pt x="0" y="126"/>
                </a:lnTo>
                <a:lnTo>
                  <a:pt x="131" y="126"/>
                </a:lnTo>
                <a:lnTo>
                  <a:pt x="131" y="0"/>
                </a:lnTo>
                <a:close/>
              </a:path>
            </a:pathLst>
          </a:custGeom>
          <a:solidFill>
            <a:srgbClr val="C0000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65" name="Freeform 205"/>
          <p:cNvSpPr/>
          <p:nvPr/>
        </p:nvSpPr>
        <p:spPr bwMode="auto">
          <a:xfrm>
            <a:off x="979442" y="5006567"/>
            <a:ext cx="221890" cy="213422"/>
          </a:xfrm>
          <a:custGeom>
            <a:avLst/>
            <a:gdLst>
              <a:gd name="T0" fmla="*/ 131 w 131"/>
              <a:gd name="T1" fmla="*/ 0 h 126"/>
              <a:gd name="T2" fmla="*/ 0 w 131"/>
              <a:gd name="T3" fmla="*/ 126 h 126"/>
              <a:gd name="T4" fmla="*/ 131 w 131"/>
              <a:gd name="T5" fmla="*/ 126 h 126"/>
              <a:gd name="T6" fmla="*/ 131 w 131"/>
              <a:gd name="T7" fmla="*/ 0 h 126"/>
            </a:gdLst>
            <a:ahLst/>
            <a:cxnLst>
              <a:cxn ang="0">
                <a:pos x="T0" y="T1"/>
              </a:cxn>
              <a:cxn ang="0">
                <a:pos x="T2" y="T3"/>
              </a:cxn>
              <a:cxn ang="0">
                <a:pos x="T4" y="T5"/>
              </a:cxn>
              <a:cxn ang="0">
                <a:pos x="T6" y="T7"/>
              </a:cxn>
            </a:cxnLst>
            <a:rect l="0" t="0" r="r" b="b"/>
            <a:pathLst>
              <a:path w="131" h="126">
                <a:moveTo>
                  <a:pt x="131" y="0"/>
                </a:moveTo>
                <a:lnTo>
                  <a:pt x="0" y="126"/>
                </a:lnTo>
                <a:lnTo>
                  <a:pt x="131" y="126"/>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nvGrpSpPr>
          <p:cNvPr id="466" name="组合 465"/>
          <p:cNvGrpSpPr>
            <a:grpSpLocks noChangeAspect="1"/>
          </p:cNvGrpSpPr>
          <p:nvPr/>
        </p:nvGrpSpPr>
        <p:grpSpPr>
          <a:xfrm>
            <a:off x="1694347" y="3342178"/>
            <a:ext cx="211007" cy="351679"/>
            <a:chOff x="6414995" y="3384645"/>
            <a:chExt cx="160211" cy="267020"/>
          </a:xfrm>
          <a:solidFill>
            <a:srgbClr val="FFB850"/>
          </a:solidFill>
        </p:grpSpPr>
        <p:sp>
          <p:nvSpPr>
            <p:cNvPr id="467" name="Freeform 699"/>
            <p:cNvSpPr>
              <a:spLocks noEditPoints="1"/>
            </p:cNvSpPr>
            <p:nvPr/>
          </p:nvSpPr>
          <p:spPr bwMode="auto">
            <a:xfrm>
              <a:off x="6414995" y="3384645"/>
              <a:ext cx="160211" cy="244133"/>
            </a:xfrm>
            <a:custGeom>
              <a:avLst/>
              <a:gdLst>
                <a:gd name="T0" fmla="*/ 29 w 33"/>
                <a:gd name="T1" fmla="*/ 28 h 51"/>
                <a:gd name="T2" fmla="*/ 33 w 33"/>
                <a:gd name="T3" fmla="*/ 17 h 51"/>
                <a:gd name="T4" fmla="*/ 16 w 33"/>
                <a:gd name="T5" fmla="*/ 0 h 51"/>
                <a:gd name="T6" fmla="*/ 0 w 33"/>
                <a:gd name="T7" fmla="*/ 17 h 51"/>
                <a:gd name="T8" fmla="*/ 4 w 33"/>
                <a:gd name="T9" fmla="*/ 28 h 51"/>
                <a:gd name="T10" fmla="*/ 4 w 33"/>
                <a:gd name="T11" fmla="*/ 28 h 51"/>
                <a:gd name="T12" fmla="*/ 9 w 33"/>
                <a:gd name="T13" fmla="*/ 40 h 51"/>
                <a:gd name="T14" fmla="*/ 8 w 33"/>
                <a:gd name="T15" fmla="*/ 42 h 51"/>
                <a:gd name="T16" fmla="*/ 9 w 33"/>
                <a:gd name="T17" fmla="*/ 43 h 51"/>
                <a:gd name="T18" fmla="*/ 8 w 33"/>
                <a:gd name="T19" fmla="*/ 45 h 51"/>
                <a:gd name="T20" fmla="*/ 9 w 33"/>
                <a:gd name="T21" fmla="*/ 47 h 51"/>
                <a:gd name="T22" fmla="*/ 8 w 33"/>
                <a:gd name="T23" fmla="*/ 49 h 51"/>
                <a:gd name="T24" fmla="*/ 11 w 33"/>
                <a:gd name="T25" fmla="*/ 51 h 51"/>
                <a:gd name="T26" fmla="*/ 22 w 33"/>
                <a:gd name="T27" fmla="*/ 51 h 51"/>
                <a:gd name="T28" fmla="*/ 25 w 33"/>
                <a:gd name="T29" fmla="*/ 49 h 51"/>
                <a:gd name="T30" fmla="*/ 24 w 33"/>
                <a:gd name="T31" fmla="*/ 47 h 51"/>
                <a:gd name="T32" fmla="*/ 25 w 33"/>
                <a:gd name="T33" fmla="*/ 45 h 51"/>
                <a:gd name="T34" fmla="*/ 24 w 33"/>
                <a:gd name="T35" fmla="*/ 43 h 51"/>
                <a:gd name="T36" fmla="*/ 25 w 33"/>
                <a:gd name="T37" fmla="*/ 42 h 51"/>
                <a:gd name="T38" fmla="*/ 24 w 33"/>
                <a:gd name="T39" fmla="*/ 40 h 51"/>
                <a:gd name="T40" fmla="*/ 29 w 33"/>
                <a:gd name="T41" fmla="*/ 28 h 51"/>
                <a:gd name="T42" fmla="*/ 17 w 33"/>
                <a:gd name="T43" fmla="*/ 39 h 51"/>
                <a:gd name="T44" fmla="*/ 16 w 33"/>
                <a:gd name="T45" fmla="*/ 39 h 51"/>
                <a:gd name="T46" fmla="*/ 16 w 33"/>
                <a:gd name="T47" fmla="*/ 31 h 51"/>
                <a:gd name="T48" fmla="*/ 16 w 33"/>
                <a:gd name="T49" fmla="*/ 31 h 51"/>
                <a:gd name="T50" fmla="*/ 17 w 33"/>
                <a:gd name="T51" fmla="*/ 31 h 51"/>
                <a:gd name="T52" fmla="*/ 17 w 33"/>
                <a:gd name="T53" fmla="*/ 31 h 51"/>
                <a:gd name="T54" fmla="*/ 17 w 33"/>
                <a:gd name="T55" fmla="*/ 39 h 51"/>
                <a:gd name="T56" fmla="*/ 27 w 33"/>
                <a:gd name="T57" fmla="*/ 27 h 51"/>
                <a:gd name="T58" fmla="*/ 27 w 33"/>
                <a:gd name="T59" fmla="*/ 27 h 51"/>
                <a:gd name="T60" fmla="*/ 21 w 33"/>
                <a:gd name="T61" fmla="*/ 39 h 51"/>
                <a:gd name="T62" fmla="*/ 19 w 33"/>
                <a:gd name="T63" fmla="*/ 39 h 51"/>
                <a:gd name="T64" fmla="*/ 19 w 33"/>
                <a:gd name="T65" fmla="*/ 31 h 51"/>
                <a:gd name="T66" fmla="*/ 19 w 33"/>
                <a:gd name="T67" fmla="*/ 31 h 51"/>
                <a:gd name="T68" fmla="*/ 23 w 33"/>
                <a:gd name="T69" fmla="*/ 18 h 51"/>
                <a:gd name="T70" fmla="*/ 23 w 33"/>
                <a:gd name="T71" fmla="*/ 18 h 51"/>
                <a:gd name="T72" fmla="*/ 22 w 33"/>
                <a:gd name="T73" fmla="*/ 18 h 51"/>
                <a:gd name="T74" fmla="*/ 19 w 33"/>
                <a:gd name="T75" fmla="*/ 27 h 51"/>
                <a:gd name="T76" fmla="*/ 19 w 33"/>
                <a:gd name="T77" fmla="*/ 22 h 51"/>
                <a:gd name="T78" fmla="*/ 19 w 33"/>
                <a:gd name="T79" fmla="*/ 21 h 51"/>
                <a:gd name="T80" fmla="*/ 18 w 33"/>
                <a:gd name="T81" fmla="*/ 22 h 51"/>
                <a:gd name="T82" fmla="*/ 18 w 33"/>
                <a:gd name="T83" fmla="*/ 29 h 51"/>
                <a:gd name="T84" fmla="*/ 16 w 33"/>
                <a:gd name="T85" fmla="*/ 28 h 51"/>
                <a:gd name="T86" fmla="*/ 14 w 33"/>
                <a:gd name="T87" fmla="*/ 29 h 51"/>
                <a:gd name="T88" fmla="*/ 14 w 33"/>
                <a:gd name="T89" fmla="*/ 22 h 51"/>
                <a:gd name="T90" fmla="*/ 14 w 33"/>
                <a:gd name="T91" fmla="*/ 21 h 51"/>
                <a:gd name="T92" fmla="*/ 13 w 33"/>
                <a:gd name="T93" fmla="*/ 22 h 51"/>
                <a:gd name="T94" fmla="*/ 13 w 33"/>
                <a:gd name="T95" fmla="*/ 27 h 51"/>
                <a:gd name="T96" fmla="*/ 10 w 33"/>
                <a:gd name="T97" fmla="*/ 18 h 51"/>
                <a:gd name="T98" fmla="*/ 10 w 33"/>
                <a:gd name="T99" fmla="*/ 18 h 51"/>
                <a:gd name="T100" fmla="*/ 9 w 33"/>
                <a:gd name="T101" fmla="*/ 18 h 51"/>
                <a:gd name="T102" fmla="*/ 13 w 33"/>
                <a:gd name="T103" fmla="*/ 31 h 51"/>
                <a:gd name="T104" fmla="*/ 13 w 33"/>
                <a:gd name="T105" fmla="*/ 31 h 51"/>
                <a:gd name="T106" fmla="*/ 13 w 33"/>
                <a:gd name="T107" fmla="*/ 39 h 51"/>
                <a:gd name="T108" fmla="*/ 11 w 33"/>
                <a:gd name="T109" fmla="*/ 39 h 51"/>
                <a:gd name="T110" fmla="*/ 6 w 33"/>
                <a:gd name="T111" fmla="*/ 27 h 51"/>
                <a:gd name="T112" fmla="*/ 6 w 33"/>
                <a:gd name="T113" fmla="*/ 27 h 51"/>
                <a:gd name="T114" fmla="*/ 6 w 33"/>
                <a:gd name="T115" fmla="*/ 26 h 51"/>
                <a:gd name="T116" fmla="*/ 2 w 33"/>
                <a:gd name="T117" fmla="*/ 17 h 51"/>
                <a:gd name="T118" fmla="*/ 16 w 33"/>
                <a:gd name="T119" fmla="*/ 3 h 51"/>
                <a:gd name="T120" fmla="*/ 31 w 33"/>
                <a:gd name="T121" fmla="*/ 17 h 51"/>
                <a:gd name="T122" fmla="*/ 27 w 33"/>
                <a:gd name="T123" fmla="*/ 26 h 51"/>
                <a:gd name="T124" fmla="*/ 27 w 33"/>
                <a:gd name="T125" fmla="*/ 2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 h="51">
                  <a:moveTo>
                    <a:pt x="29" y="28"/>
                  </a:moveTo>
                  <a:cubicBezTo>
                    <a:pt x="31" y="25"/>
                    <a:pt x="33" y="21"/>
                    <a:pt x="33" y="17"/>
                  </a:cubicBezTo>
                  <a:cubicBezTo>
                    <a:pt x="33" y="8"/>
                    <a:pt x="26" y="0"/>
                    <a:pt x="16" y="0"/>
                  </a:cubicBezTo>
                  <a:cubicBezTo>
                    <a:pt x="7" y="0"/>
                    <a:pt x="0" y="8"/>
                    <a:pt x="0" y="17"/>
                  </a:cubicBezTo>
                  <a:cubicBezTo>
                    <a:pt x="0" y="21"/>
                    <a:pt x="1" y="25"/>
                    <a:pt x="4" y="28"/>
                  </a:cubicBezTo>
                  <a:cubicBezTo>
                    <a:pt x="4" y="28"/>
                    <a:pt x="4" y="28"/>
                    <a:pt x="4" y="28"/>
                  </a:cubicBezTo>
                  <a:cubicBezTo>
                    <a:pt x="4" y="28"/>
                    <a:pt x="9" y="34"/>
                    <a:pt x="9" y="40"/>
                  </a:cubicBezTo>
                  <a:cubicBezTo>
                    <a:pt x="8" y="40"/>
                    <a:pt x="8" y="41"/>
                    <a:pt x="8" y="42"/>
                  </a:cubicBezTo>
                  <a:cubicBezTo>
                    <a:pt x="8" y="42"/>
                    <a:pt x="8" y="43"/>
                    <a:pt x="9" y="43"/>
                  </a:cubicBezTo>
                  <a:cubicBezTo>
                    <a:pt x="8" y="44"/>
                    <a:pt x="8" y="45"/>
                    <a:pt x="8" y="45"/>
                  </a:cubicBezTo>
                  <a:cubicBezTo>
                    <a:pt x="8" y="46"/>
                    <a:pt x="8" y="47"/>
                    <a:pt x="9" y="47"/>
                  </a:cubicBezTo>
                  <a:cubicBezTo>
                    <a:pt x="8" y="48"/>
                    <a:pt x="8" y="48"/>
                    <a:pt x="8" y="49"/>
                  </a:cubicBezTo>
                  <a:cubicBezTo>
                    <a:pt x="8" y="50"/>
                    <a:pt x="9" y="51"/>
                    <a:pt x="11" y="51"/>
                  </a:cubicBezTo>
                  <a:cubicBezTo>
                    <a:pt x="22" y="51"/>
                    <a:pt x="22" y="51"/>
                    <a:pt x="22" y="51"/>
                  </a:cubicBezTo>
                  <a:cubicBezTo>
                    <a:pt x="23" y="51"/>
                    <a:pt x="25" y="50"/>
                    <a:pt x="25" y="49"/>
                  </a:cubicBezTo>
                  <a:cubicBezTo>
                    <a:pt x="25" y="48"/>
                    <a:pt x="24" y="48"/>
                    <a:pt x="24" y="47"/>
                  </a:cubicBezTo>
                  <a:cubicBezTo>
                    <a:pt x="24" y="47"/>
                    <a:pt x="25" y="46"/>
                    <a:pt x="25" y="45"/>
                  </a:cubicBezTo>
                  <a:cubicBezTo>
                    <a:pt x="25" y="45"/>
                    <a:pt x="24" y="44"/>
                    <a:pt x="24" y="43"/>
                  </a:cubicBezTo>
                  <a:cubicBezTo>
                    <a:pt x="24" y="43"/>
                    <a:pt x="25" y="42"/>
                    <a:pt x="25" y="42"/>
                  </a:cubicBezTo>
                  <a:cubicBezTo>
                    <a:pt x="25" y="41"/>
                    <a:pt x="24" y="40"/>
                    <a:pt x="24" y="40"/>
                  </a:cubicBezTo>
                  <a:cubicBezTo>
                    <a:pt x="24" y="34"/>
                    <a:pt x="29" y="28"/>
                    <a:pt x="29" y="28"/>
                  </a:cubicBezTo>
                  <a:close/>
                  <a:moveTo>
                    <a:pt x="17" y="39"/>
                  </a:moveTo>
                  <a:cubicBezTo>
                    <a:pt x="16" y="39"/>
                    <a:pt x="16" y="39"/>
                    <a:pt x="16" y="39"/>
                  </a:cubicBezTo>
                  <a:cubicBezTo>
                    <a:pt x="16" y="31"/>
                    <a:pt x="16" y="31"/>
                    <a:pt x="16" y="31"/>
                  </a:cubicBezTo>
                  <a:cubicBezTo>
                    <a:pt x="16" y="31"/>
                    <a:pt x="16" y="31"/>
                    <a:pt x="16" y="31"/>
                  </a:cubicBezTo>
                  <a:cubicBezTo>
                    <a:pt x="17" y="31"/>
                    <a:pt x="17" y="31"/>
                    <a:pt x="17" y="31"/>
                  </a:cubicBezTo>
                  <a:cubicBezTo>
                    <a:pt x="17" y="31"/>
                    <a:pt x="17" y="31"/>
                    <a:pt x="17" y="31"/>
                  </a:cubicBezTo>
                  <a:lnTo>
                    <a:pt x="17" y="39"/>
                  </a:lnTo>
                  <a:close/>
                  <a:moveTo>
                    <a:pt x="27" y="27"/>
                  </a:moveTo>
                  <a:cubicBezTo>
                    <a:pt x="27" y="27"/>
                    <a:pt x="27" y="27"/>
                    <a:pt x="27" y="27"/>
                  </a:cubicBezTo>
                  <a:cubicBezTo>
                    <a:pt x="27" y="27"/>
                    <a:pt x="22" y="33"/>
                    <a:pt x="21" y="39"/>
                  </a:cubicBezTo>
                  <a:cubicBezTo>
                    <a:pt x="19" y="39"/>
                    <a:pt x="19" y="39"/>
                    <a:pt x="19" y="39"/>
                  </a:cubicBezTo>
                  <a:cubicBezTo>
                    <a:pt x="19" y="31"/>
                    <a:pt x="19" y="31"/>
                    <a:pt x="19" y="31"/>
                  </a:cubicBezTo>
                  <a:cubicBezTo>
                    <a:pt x="19" y="31"/>
                    <a:pt x="19" y="31"/>
                    <a:pt x="19" y="31"/>
                  </a:cubicBezTo>
                  <a:cubicBezTo>
                    <a:pt x="23" y="18"/>
                    <a:pt x="23" y="18"/>
                    <a:pt x="23" y="18"/>
                  </a:cubicBezTo>
                  <a:cubicBezTo>
                    <a:pt x="24" y="18"/>
                    <a:pt x="23" y="18"/>
                    <a:pt x="23" y="18"/>
                  </a:cubicBezTo>
                  <a:cubicBezTo>
                    <a:pt x="23" y="17"/>
                    <a:pt x="22" y="18"/>
                    <a:pt x="22" y="18"/>
                  </a:cubicBezTo>
                  <a:cubicBezTo>
                    <a:pt x="19" y="27"/>
                    <a:pt x="19" y="27"/>
                    <a:pt x="19" y="27"/>
                  </a:cubicBezTo>
                  <a:cubicBezTo>
                    <a:pt x="19" y="22"/>
                    <a:pt x="19" y="22"/>
                    <a:pt x="19" y="22"/>
                  </a:cubicBezTo>
                  <a:cubicBezTo>
                    <a:pt x="19" y="22"/>
                    <a:pt x="19" y="21"/>
                    <a:pt x="19" y="21"/>
                  </a:cubicBezTo>
                  <a:cubicBezTo>
                    <a:pt x="18" y="21"/>
                    <a:pt x="18" y="22"/>
                    <a:pt x="18" y="22"/>
                  </a:cubicBezTo>
                  <a:cubicBezTo>
                    <a:pt x="18" y="29"/>
                    <a:pt x="18" y="29"/>
                    <a:pt x="18" y="29"/>
                  </a:cubicBezTo>
                  <a:cubicBezTo>
                    <a:pt x="18" y="28"/>
                    <a:pt x="17" y="28"/>
                    <a:pt x="16" y="28"/>
                  </a:cubicBezTo>
                  <a:cubicBezTo>
                    <a:pt x="16" y="28"/>
                    <a:pt x="15" y="28"/>
                    <a:pt x="14" y="29"/>
                  </a:cubicBezTo>
                  <a:cubicBezTo>
                    <a:pt x="14" y="22"/>
                    <a:pt x="14" y="22"/>
                    <a:pt x="14" y="22"/>
                  </a:cubicBezTo>
                  <a:cubicBezTo>
                    <a:pt x="14" y="22"/>
                    <a:pt x="14" y="21"/>
                    <a:pt x="14" y="21"/>
                  </a:cubicBezTo>
                  <a:cubicBezTo>
                    <a:pt x="14" y="21"/>
                    <a:pt x="13" y="22"/>
                    <a:pt x="13" y="22"/>
                  </a:cubicBezTo>
                  <a:cubicBezTo>
                    <a:pt x="13" y="27"/>
                    <a:pt x="13" y="27"/>
                    <a:pt x="13" y="27"/>
                  </a:cubicBezTo>
                  <a:cubicBezTo>
                    <a:pt x="10" y="18"/>
                    <a:pt x="10" y="18"/>
                    <a:pt x="10" y="18"/>
                  </a:cubicBezTo>
                  <a:cubicBezTo>
                    <a:pt x="10" y="18"/>
                    <a:pt x="10" y="17"/>
                    <a:pt x="10" y="18"/>
                  </a:cubicBezTo>
                  <a:cubicBezTo>
                    <a:pt x="9" y="18"/>
                    <a:pt x="9" y="18"/>
                    <a:pt x="9" y="18"/>
                  </a:cubicBezTo>
                  <a:cubicBezTo>
                    <a:pt x="13" y="31"/>
                    <a:pt x="13" y="31"/>
                    <a:pt x="13" y="31"/>
                  </a:cubicBezTo>
                  <a:cubicBezTo>
                    <a:pt x="13" y="31"/>
                    <a:pt x="13" y="31"/>
                    <a:pt x="13" y="31"/>
                  </a:cubicBezTo>
                  <a:cubicBezTo>
                    <a:pt x="13" y="39"/>
                    <a:pt x="13" y="39"/>
                    <a:pt x="13" y="39"/>
                  </a:cubicBezTo>
                  <a:cubicBezTo>
                    <a:pt x="11" y="39"/>
                    <a:pt x="11" y="39"/>
                    <a:pt x="11" y="39"/>
                  </a:cubicBezTo>
                  <a:cubicBezTo>
                    <a:pt x="11" y="33"/>
                    <a:pt x="6" y="27"/>
                    <a:pt x="6" y="27"/>
                  </a:cubicBezTo>
                  <a:cubicBezTo>
                    <a:pt x="6" y="27"/>
                    <a:pt x="6" y="27"/>
                    <a:pt x="6" y="27"/>
                  </a:cubicBezTo>
                  <a:cubicBezTo>
                    <a:pt x="6" y="26"/>
                    <a:pt x="6" y="26"/>
                    <a:pt x="6" y="26"/>
                  </a:cubicBezTo>
                  <a:cubicBezTo>
                    <a:pt x="3" y="24"/>
                    <a:pt x="2" y="20"/>
                    <a:pt x="2" y="17"/>
                  </a:cubicBezTo>
                  <a:cubicBezTo>
                    <a:pt x="2" y="9"/>
                    <a:pt x="8" y="3"/>
                    <a:pt x="16" y="3"/>
                  </a:cubicBezTo>
                  <a:cubicBezTo>
                    <a:pt x="24" y="3"/>
                    <a:pt x="31" y="9"/>
                    <a:pt x="31" y="17"/>
                  </a:cubicBezTo>
                  <a:cubicBezTo>
                    <a:pt x="31" y="20"/>
                    <a:pt x="29" y="24"/>
                    <a:pt x="27" y="26"/>
                  </a:cubicBezTo>
                  <a:lnTo>
                    <a:pt x="27" y="27"/>
                  </a:lnTo>
                  <a:close/>
                </a:path>
              </a:pathLst>
            </a:custGeom>
            <a:grp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68" name="Freeform 700"/>
            <p:cNvSpPr/>
            <p:nvPr/>
          </p:nvSpPr>
          <p:spPr bwMode="auto">
            <a:xfrm>
              <a:off x="6472213" y="3632592"/>
              <a:ext cx="45775" cy="19073"/>
            </a:xfrm>
            <a:custGeom>
              <a:avLst/>
              <a:gdLst>
                <a:gd name="T0" fmla="*/ 4 w 9"/>
                <a:gd name="T1" fmla="*/ 4 h 4"/>
                <a:gd name="T2" fmla="*/ 5 w 9"/>
                <a:gd name="T3" fmla="*/ 4 h 4"/>
                <a:gd name="T4" fmla="*/ 9 w 9"/>
                <a:gd name="T5" fmla="*/ 0 h 4"/>
                <a:gd name="T6" fmla="*/ 0 w 9"/>
                <a:gd name="T7" fmla="*/ 0 h 4"/>
                <a:gd name="T8" fmla="*/ 4 w 9"/>
                <a:gd name="T9" fmla="*/ 4 h 4"/>
              </a:gdLst>
              <a:ahLst/>
              <a:cxnLst>
                <a:cxn ang="0">
                  <a:pos x="T0" y="T1"/>
                </a:cxn>
                <a:cxn ang="0">
                  <a:pos x="T2" y="T3"/>
                </a:cxn>
                <a:cxn ang="0">
                  <a:pos x="T4" y="T5"/>
                </a:cxn>
                <a:cxn ang="0">
                  <a:pos x="T6" y="T7"/>
                </a:cxn>
                <a:cxn ang="0">
                  <a:pos x="T8" y="T9"/>
                </a:cxn>
              </a:cxnLst>
              <a:rect l="0" t="0" r="r" b="b"/>
              <a:pathLst>
                <a:path w="9" h="4">
                  <a:moveTo>
                    <a:pt x="4" y="4"/>
                  </a:moveTo>
                  <a:cubicBezTo>
                    <a:pt x="5" y="4"/>
                    <a:pt x="5" y="4"/>
                    <a:pt x="5" y="4"/>
                  </a:cubicBezTo>
                  <a:cubicBezTo>
                    <a:pt x="7" y="4"/>
                    <a:pt x="9" y="2"/>
                    <a:pt x="9" y="0"/>
                  </a:cubicBezTo>
                  <a:cubicBezTo>
                    <a:pt x="0" y="0"/>
                    <a:pt x="0" y="0"/>
                    <a:pt x="0" y="0"/>
                  </a:cubicBezTo>
                  <a:cubicBezTo>
                    <a:pt x="0" y="2"/>
                    <a:pt x="1" y="4"/>
                    <a:pt x="4" y="4"/>
                  </a:cubicBezTo>
                  <a:close/>
                </a:path>
              </a:pathLst>
            </a:custGeom>
            <a:grp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69" name="Freeform 701"/>
            <p:cNvSpPr/>
            <p:nvPr/>
          </p:nvSpPr>
          <p:spPr bwMode="auto">
            <a:xfrm>
              <a:off x="6487471" y="3485732"/>
              <a:ext cx="15258" cy="9537"/>
            </a:xfrm>
            <a:custGeom>
              <a:avLst/>
              <a:gdLst>
                <a:gd name="T0" fmla="*/ 2 w 3"/>
                <a:gd name="T1" fmla="*/ 0 h 2"/>
                <a:gd name="T2" fmla="*/ 0 w 3"/>
                <a:gd name="T3" fmla="*/ 0 h 2"/>
                <a:gd name="T4" fmla="*/ 0 w 3"/>
                <a:gd name="T5" fmla="*/ 1 h 2"/>
                <a:gd name="T6" fmla="*/ 0 w 3"/>
                <a:gd name="T7" fmla="*/ 2 h 2"/>
                <a:gd name="T8" fmla="*/ 2 w 3"/>
                <a:gd name="T9" fmla="*/ 2 h 2"/>
                <a:gd name="T10" fmla="*/ 3 w 3"/>
                <a:gd name="T11" fmla="*/ 1 h 2"/>
                <a:gd name="T12" fmla="*/ 2 w 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2" y="0"/>
                  </a:moveTo>
                  <a:cubicBezTo>
                    <a:pt x="0" y="0"/>
                    <a:pt x="0" y="0"/>
                    <a:pt x="0" y="0"/>
                  </a:cubicBezTo>
                  <a:cubicBezTo>
                    <a:pt x="0" y="0"/>
                    <a:pt x="0" y="0"/>
                    <a:pt x="0" y="1"/>
                  </a:cubicBezTo>
                  <a:cubicBezTo>
                    <a:pt x="0" y="1"/>
                    <a:pt x="0" y="2"/>
                    <a:pt x="0" y="2"/>
                  </a:cubicBezTo>
                  <a:cubicBezTo>
                    <a:pt x="2" y="2"/>
                    <a:pt x="2" y="2"/>
                    <a:pt x="2" y="2"/>
                  </a:cubicBezTo>
                  <a:cubicBezTo>
                    <a:pt x="3" y="2"/>
                    <a:pt x="3" y="1"/>
                    <a:pt x="3" y="1"/>
                  </a:cubicBezTo>
                  <a:cubicBezTo>
                    <a:pt x="3" y="0"/>
                    <a:pt x="3" y="0"/>
                    <a:pt x="2" y="0"/>
                  </a:cubicBezTo>
                  <a:close/>
                </a:path>
              </a:pathLst>
            </a:custGeom>
            <a:grp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70" name="Freeform 702"/>
            <p:cNvSpPr/>
            <p:nvPr/>
          </p:nvSpPr>
          <p:spPr bwMode="auto">
            <a:xfrm>
              <a:off x="6468399" y="3470473"/>
              <a:ext cx="53404" cy="0"/>
            </a:xfrm>
            <a:custGeom>
              <a:avLst/>
              <a:gdLst>
                <a:gd name="T0" fmla="*/ 10 w 11"/>
                <a:gd name="T1" fmla="*/ 0 w 11"/>
                <a:gd name="T2" fmla="*/ 0 w 11"/>
                <a:gd name="T3" fmla="*/ 0 w 11"/>
                <a:gd name="T4" fmla="*/ 10 w 11"/>
                <a:gd name="T5" fmla="*/ 11 w 11"/>
                <a:gd name="T6" fmla="*/ 10 w 11"/>
              </a:gdLst>
              <a:ahLst/>
              <a:cxnLst>
                <a:cxn ang="0">
                  <a:pos x="T0" y="0"/>
                </a:cxn>
                <a:cxn ang="0">
                  <a:pos x="T1" y="0"/>
                </a:cxn>
                <a:cxn ang="0">
                  <a:pos x="T2" y="0"/>
                </a:cxn>
                <a:cxn ang="0">
                  <a:pos x="T3" y="0"/>
                </a:cxn>
                <a:cxn ang="0">
                  <a:pos x="T4" y="0"/>
                </a:cxn>
                <a:cxn ang="0">
                  <a:pos x="T5" y="0"/>
                </a:cxn>
                <a:cxn ang="0">
                  <a:pos x="T6" y="0"/>
                </a:cxn>
              </a:cxnLst>
              <a:rect l="0" t="0" r="r" b="b"/>
              <a:pathLst>
                <a:path w="11">
                  <a:moveTo>
                    <a:pt x="10" y="0"/>
                  </a:moveTo>
                  <a:cubicBezTo>
                    <a:pt x="0" y="0"/>
                    <a:pt x="0" y="0"/>
                    <a:pt x="0" y="0"/>
                  </a:cubicBezTo>
                  <a:cubicBezTo>
                    <a:pt x="0" y="0"/>
                    <a:pt x="0" y="0"/>
                    <a:pt x="0" y="0"/>
                  </a:cubicBezTo>
                  <a:cubicBezTo>
                    <a:pt x="0" y="0"/>
                    <a:pt x="0" y="0"/>
                    <a:pt x="0" y="0"/>
                  </a:cubicBezTo>
                  <a:cubicBezTo>
                    <a:pt x="10" y="0"/>
                    <a:pt x="10" y="0"/>
                    <a:pt x="10" y="0"/>
                  </a:cubicBezTo>
                  <a:cubicBezTo>
                    <a:pt x="11" y="0"/>
                    <a:pt x="11" y="0"/>
                    <a:pt x="11" y="0"/>
                  </a:cubicBezTo>
                  <a:cubicBezTo>
                    <a:pt x="11" y="0"/>
                    <a:pt x="11"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sp>
        <p:nvSpPr>
          <p:cNvPr id="471" name="Freeform 13"/>
          <p:cNvSpPr>
            <a:spLocks noChangeAspect="1" noEditPoints="1"/>
          </p:cNvSpPr>
          <p:nvPr/>
        </p:nvSpPr>
        <p:spPr bwMode="auto">
          <a:xfrm>
            <a:off x="1659958" y="4810786"/>
            <a:ext cx="389576" cy="351679"/>
          </a:xfrm>
          <a:custGeom>
            <a:avLst/>
            <a:gdLst>
              <a:gd name="T0" fmla="*/ 52 w 106"/>
              <a:gd name="T1" fmla="*/ 61 h 95"/>
              <a:gd name="T2" fmla="*/ 37 w 106"/>
              <a:gd name="T3" fmla="*/ 72 h 95"/>
              <a:gd name="T4" fmla="*/ 37 w 106"/>
              <a:gd name="T5" fmla="*/ 56 h 95"/>
              <a:gd name="T6" fmla="*/ 20 w 106"/>
              <a:gd name="T7" fmla="*/ 31 h 95"/>
              <a:gd name="T8" fmla="*/ 0 w 106"/>
              <a:gd name="T9" fmla="*/ 55 h 95"/>
              <a:gd name="T10" fmla="*/ 40 w 106"/>
              <a:gd name="T11" fmla="*/ 82 h 95"/>
              <a:gd name="T12" fmla="*/ 53 w 106"/>
              <a:gd name="T13" fmla="*/ 81 h 95"/>
              <a:gd name="T14" fmla="*/ 67 w 106"/>
              <a:gd name="T15" fmla="*/ 95 h 95"/>
              <a:gd name="T16" fmla="*/ 63 w 106"/>
              <a:gd name="T17" fmla="*/ 78 h 95"/>
              <a:gd name="T18" fmla="*/ 80 w 106"/>
              <a:gd name="T19" fmla="*/ 60 h 95"/>
              <a:gd name="T20" fmla="*/ 64 w 106"/>
              <a:gd name="T21" fmla="*/ 62 h 95"/>
              <a:gd name="T22" fmla="*/ 52 w 106"/>
              <a:gd name="T23" fmla="*/ 61 h 95"/>
              <a:gd name="T24" fmla="*/ 66 w 106"/>
              <a:gd name="T25" fmla="*/ 0 h 95"/>
              <a:gd name="T26" fmla="*/ 26 w 106"/>
              <a:gd name="T27" fmla="*/ 27 h 95"/>
              <a:gd name="T28" fmla="*/ 43 w 106"/>
              <a:gd name="T29" fmla="*/ 50 h 95"/>
              <a:gd name="T30" fmla="*/ 43 w 106"/>
              <a:gd name="T31" fmla="*/ 61 h 95"/>
              <a:gd name="T32" fmla="*/ 54 w 106"/>
              <a:gd name="T33" fmla="*/ 53 h 95"/>
              <a:gd name="T34" fmla="*/ 66 w 106"/>
              <a:gd name="T35" fmla="*/ 55 h 95"/>
              <a:gd name="T36" fmla="*/ 106 w 106"/>
              <a:gd name="T37" fmla="*/ 27 h 95"/>
              <a:gd name="T38" fmla="*/ 66 w 106"/>
              <a:gd name="T39"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95">
                <a:moveTo>
                  <a:pt x="52" y="61"/>
                </a:moveTo>
                <a:cubicBezTo>
                  <a:pt x="50" y="62"/>
                  <a:pt x="37" y="72"/>
                  <a:pt x="37" y="72"/>
                </a:cubicBezTo>
                <a:cubicBezTo>
                  <a:pt x="37" y="72"/>
                  <a:pt x="37" y="59"/>
                  <a:pt x="37" y="56"/>
                </a:cubicBezTo>
                <a:cubicBezTo>
                  <a:pt x="26" y="50"/>
                  <a:pt x="20" y="41"/>
                  <a:pt x="20" y="31"/>
                </a:cubicBezTo>
                <a:cubicBezTo>
                  <a:pt x="8" y="36"/>
                  <a:pt x="0" y="45"/>
                  <a:pt x="0" y="55"/>
                </a:cubicBezTo>
                <a:cubicBezTo>
                  <a:pt x="0" y="70"/>
                  <a:pt x="18" y="82"/>
                  <a:pt x="40" y="82"/>
                </a:cubicBezTo>
                <a:cubicBezTo>
                  <a:pt x="45" y="82"/>
                  <a:pt x="49" y="82"/>
                  <a:pt x="53" y="81"/>
                </a:cubicBezTo>
                <a:cubicBezTo>
                  <a:pt x="67" y="95"/>
                  <a:pt x="67" y="95"/>
                  <a:pt x="67" y="95"/>
                </a:cubicBezTo>
                <a:cubicBezTo>
                  <a:pt x="63" y="78"/>
                  <a:pt x="63" y="78"/>
                  <a:pt x="63" y="78"/>
                </a:cubicBezTo>
                <a:cubicBezTo>
                  <a:pt x="72" y="74"/>
                  <a:pt x="78" y="67"/>
                  <a:pt x="80" y="60"/>
                </a:cubicBezTo>
                <a:cubicBezTo>
                  <a:pt x="75" y="61"/>
                  <a:pt x="69" y="62"/>
                  <a:pt x="64" y="62"/>
                </a:cubicBezTo>
                <a:cubicBezTo>
                  <a:pt x="60" y="62"/>
                  <a:pt x="56" y="62"/>
                  <a:pt x="52" y="61"/>
                </a:cubicBezTo>
                <a:close/>
                <a:moveTo>
                  <a:pt x="66" y="0"/>
                </a:moveTo>
                <a:cubicBezTo>
                  <a:pt x="44" y="0"/>
                  <a:pt x="26" y="12"/>
                  <a:pt x="26" y="27"/>
                </a:cubicBezTo>
                <a:cubicBezTo>
                  <a:pt x="26" y="36"/>
                  <a:pt x="33" y="45"/>
                  <a:pt x="43" y="50"/>
                </a:cubicBezTo>
                <a:cubicBezTo>
                  <a:pt x="43" y="61"/>
                  <a:pt x="43" y="61"/>
                  <a:pt x="43" y="61"/>
                </a:cubicBezTo>
                <a:cubicBezTo>
                  <a:pt x="54" y="53"/>
                  <a:pt x="54" y="53"/>
                  <a:pt x="54" y="53"/>
                </a:cubicBezTo>
                <a:cubicBezTo>
                  <a:pt x="57" y="54"/>
                  <a:pt x="62" y="55"/>
                  <a:pt x="66" y="55"/>
                </a:cubicBezTo>
                <a:cubicBezTo>
                  <a:pt x="88" y="55"/>
                  <a:pt x="106" y="42"/>
                  <a:pt x="106" y="27"/>
                </a:cubicBezTo>
                <a:cubicBezTo>
                  <a:pt x="106" y="12"/>
                  <a:pt x="88" y="0"/>
                  <a:pt x="66" y="0"/>
                </a:cubicBezTo>
                <a:close/>
              </a:path>
            </a:pathLst>
          </a:custGeom>
          <a:solidFill>
            <a:srgbClr val="E87071">
              <a:alpha val="89000"/>
            </a:srgbClr>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Tree>
    <p:extLst>
      <p:ext uri="{BB962C8B-B14F-4D97-AF65-F5344CB8AC3E}">
        <p14:creationId xmlns:p14="http://schemas.microsoft.com/office/powerpoint/2010/main" val="69438314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78000">
                                      <p:stCondLst>
                                        <p:cond delay="0"/>
                                      </p:stCondLst>
                                      <p:childTnLst>
                                        <p:set>
                                          <p:cBhvr>
                                            <p:cTn id="6" dur="1" fill="hold">
                                              <p:stCondLst>
                                                <p:cond delay="0"/>
                                              </p:stCondLst>
                                            </p:cTn>
                                            <p:tgtEl>
                                              <p:spTgt spid="278"/>
                                            </p:tgtEl>
                                            <p:attrNameLst>
                                              <p:attrName>style.visibility</p:attrName>
                                            </p:attrNameLst>
                                          </p:cBhvr>
                                          <p:to>
                                            <p:strVal val="visible"/>
                                          </p:to>
                                        </p:set>
                                        <p:anim calcmode="lin" valueType="num" p14:bounceEnd="78000">
                                          <p:cBhvr additive="base">
                                            <p:cTn id="7" dur="2000" fill="hold"/>
                                            <p:tgtEl>
                                              <p:spTgt spid="278"/>
                                            </p:tgtEl>
                                            <p:attrNameLst>
                                              <p:attrName>ppt_x</p:attrName>
                                            </p:attrNameLst>
                                          </p:cBhvr>
                                          <p:tavLst>
                                            <p:tav tm="0">
                                              <p:val>
                                                <p:strVal val="#ppt_x"/>
                                              </p:val>
                                            </p:tav>
                                            <p:tav tm="100000">
                                              <p:val>
                                                <p:strVal val="#ppt_x"/>
                                              </p:val>
                                            </p:tav>
                                          </p:tavLst>
                                        </p:anim>
                                        <p:anim calcmode="lin" valueType="num" p14:bounceEnd="78000">
                                          <p:cBhvr additive="base">
                                            <p:cTn id="8" dur="2000" fill="hold"/>
                                            <p:tgtEl>
                                              <p:spTgt spid="27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nodePh="1" p14:presetBounceEnd="78000">
                                      <p:stCondLst>
                                        <p:cond delay="0"/>
                                      </p:stCondLst>
                                      <p:endCondLst>
                                        <p:cond evt="begin" delay="0">
                                          <p:tn val="9"/>
                                        </p:cond>
                                      </p:endCondLst>
                                      <p:childTnLst>
                                        <p:set>
                                          <p:cBhvr>
                                            <p:cTn id="10" dur="1" fill="hold">
                                              <p:stCondLst>
                                                <p:cond delay="0"/>
                                              </p:stCondLst>
                                            </p:cTn>
                                            <p:tgtEl>
                                              <p:spTgt spid="279"/>
                                            </p:tgtEl>
                                            <p:attrNameLst>
                                              <p:attrName>style.visibility</p:attrName>
                                            </p:attrNameLst>
                                          </p:cBhvr>
                                          <p:to>
                                            <p:strVal val="visible"/>
                                          </p:to>
                                        </p:set>
                                        <p:anim calcmode="lin" valueType="num" p14:bounceEnd="78000">
                                          <p:cBhvr additive="base">
                                            <p:cTn id="11" dur="2000" fill="hold"/>
                                            <p:tgtEl>
                                              <p:spTgt spid="279"/>
                                            </p:tgtEl>
                                            <p:attrNameLst>
                                              <p:attrName>ppt_x</p:attrName>
                                            </p:attrNameLst>
                                          </p:cBhvr>
                                          <p:tavLst>
                                            <p:tav tm="0">
                                              <p:val>
                                                <p:strVal val="#ppt_x"/>
                                              </p:val>
                                            </p:tav>
                                            <p:tav tm="100000">
                                              <p:val>
                                                <p:strVal val="#ppt_x"/>
                                              </p:val>
                                            </p:tav>
                                          </p:tavLst>
                                        </p:anim>
                                        <p:anim calcmode="lin" valueType="num" p14:bounceEnd="78000">
                                          <p:cBhvr additive="base">
                                            <p:cTn id="12" dur="2000" fill="hold"/>
                                            <p:tgtEl>
                                              <p:spTgt spid="27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78000">
                                      <p:stCondLst>
                                        <p:cond delay="0"/>
                                      </p:stCondLst>
                                      <p:childTnLst>
                                        <p:set>
                                          <p:cBhvr>
                                            <p:cTn id="14" dur="1" fill="hold">
                                              <p:stCondLst>
                                                <p:cond delay="0"/>
                                              </p:stCondLst>
                                            </p:cTn>
                                            <p:tgtEl>
                                              <p:spTgt spid="280"/>
                                            </p:tgtEl>
                                            <p:attrNameLst>
                                              <p:attrName>style.visibility</p:attrName>
                                            </p:attrNameLst>
                                          </p:cBhvr>
                                          <p:to>
                                            <p:strVal val="visible"/>
                                          </p:to>
                                        </p:set>
                                        <p:anim calcmode="lin" valueType="num" p14:bounceEnd="78000">
                                          <p:cBhvr additive="base">
                                            <p:cTn id="15" dur="2000" fill="hold"/>
                                            <p:tgtEl>
                                              <p:spTgt spid="280"/>
                                            </p:tgtEl>
                                            <p:attrNameLst>
                                              <p:attrName>ppt_x</p:attrName>
                                            </p:attrNameLst>
                                          </p:cBhvr>
                                          <p:tavLst>
                                            <p:tav tm="0">
                                              <p:val>
                                                <p:strVal val="#ppt_x"/>
                                              </p:val>
                                            </p:tav>
                                            <p:tav tm="100000">
                                              <p:val>
                                                <p:strVal val="#ppt_x"/>
                                              </p:val>
                                            </p:tav>
                                          </p:tavLst>
                                        </p:anim>
                                        <p:anim calcmode="lin" valueType="num" p14:bounceEnd="78000">
                                          <p:cBhvr additive="base">
                                            <p:cTn id="16" dur="2000" fill="hold"/>
                                            <p:tgtEl>
                                              <p:spTgt spid="28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nodePh="1" p14:presetBounceEnd="78000">
                                      <p:stCondLst>
                                        <p:cond delay="0"/>
                                      </p:stCondLst>
                                      <p:endCondLst>
                                        <p:cond evt="begin" delay="0">
                                          <p:tn val="17"/>
                                        </p:cond>
                                      </p:endCondLst>
                                      <p:childTnLst>
                                        <p:set>
                                          <p:cBhvr>
                                            <p:cTn id="18" dur="1" fill="hold">
                                              <p:stCondLst>
                                                <p:cond delay="0"/>
                                              </p:stCondLst>
                                            </p:cTn>
                                            <p:tgtEl>
                                              <p:spTgt spid="281"/>
                                            </p:tgtEl>
                                            <p:attrNameLst>
                                              <p:attrName>style.visibility</p:attrName>
                                            </p:attrNameLst>
                                          </p:cBhvr>
                                          <p:to>
                                            <p:strVal val="visible"/>
                                          </p:to>
                                        </p:set>
                                        <p:anim calcmode="lin" valueType="num" p14:bounceEnd="78000">
                                          <p:cBhvr additive="base">
                                            <p:cTn id="19" dur="2000" fill="hold"/>
                                            <p:tgtEl>
                                              <p:spTgt spid="281"/>
                                            </p:tgtEl>
                                            <p:attrNameLst>
                                              <p:attrName>ppt_x</p:attrName>
                                            </p:attrNameLst>
                                          </p:cBhvr>
                                          <p:tavLst>
                                            <p:tav tm="0">
                                              <p:val>
                                                <p:strVal val="#ppt_x"/>
                                              </p:val>
                                            </p:tav>
                                            <p:tav tm="100000">
                                              <p:val>
                                                <p:strVal val="#ppt_x"/>
                                              </p:val>
                                            </p:tav>
                                          </p:tavLst>
                                        </p:anim>
                                        <p:anim calcmode="lin" valueType="num" p14:bounceEnd="78000">
                                          <p:cBhvr additive="base">
                                            <p:cTn id="20" dur="2000" fill="hold"/>
                                            <p:tgtEl>
                                              <p:spTgt spid="28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78000">
                                      <p:stCondLst>
                                        <p:cond delay="0"/>
                                      </p:stCondLst>
                                      <p:childTnLst>
                                        <p:set>
                                          <p:cBhvr>
                                            <p:cTn id="22" dur="1" fill="hold">
                                              <p:stCondLst>
                                                <p:cond delay="0"/>
                                              </p:stCondLst>
                                            </p:cTn>
                                            <p:tgtEl>
                                              <p:spTgt spid="282"/>
                                            </p:tgtEl>
                                            <p:attrNameLst>
                                              <p:attrName>style.visibility</p:attrName>
                                            </p:attrNameLst>
                                          </p:cBhvr>
                                          <p:to>
                                            <p:strVal val="visible"/>
                                          </p:to>
                                        </p:set>
                                        <p:anim calcmode="lin" valueType="num" p14:bounceEnd="78000">
                                          <p:cBhvr additive="base">
                                            <p:cTn id="23" dur="2000" fill="hold"/>
                                            <p:tgtEl>
                                              <p:spTgt spid="282"/>
                                            </p:tgtEl>
                                            <p:attrNameLst>
                                              <p:attrName>ppt_x</p:attrName>
                                            </p:attrNameLst>
                                          </p:cBhvr>
                                          <p:tavLst>
                                            <p:tav tm="0">
                                              <p:val>
                                                <p:strVal val="#ppt_x"/>
                                              </p:val>
                                            </p:tav>
                                            <p:tav tm="100000">
                                              <p:val>
                                                <p:strVal val="#ppt_x"/>
                                              </p:val>
                                            </p:tav>
                                          </p:tavLst>
                                        </p:anim>
                                        <p:anim calcmode="lin" valueType="num" p14:bounceEnd="78000">
                                          <p:cBhvr additive="base">
                                            <p:cTn id="24" dur="2000" fill="hold"/>
                                            <p:tgtEl>
                                              <p:spTgt spid="28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nodePh="1" p14:presetBounceEnd="78000">
                                      <p:stCondLst>
                                        <p:cond delay="0"/>
                                      </p:stCondLst>
                                      <p:endCondLst>
                                        <p:cond evt="begin" delay="0">
                                          <p:tn val="25"/>
                                        </p:cond>
                                      </p:endCondLst>
                                      <p:childTnLst>
                                        <p:set>
                                          <p:cBhvr>
                                            <p:cTn id="26" dur="1" fill="hold">
                                              <p:stCondLst>
                                                <p:cond delay="0"/>
                                              </p:stCondLst>
                                            </p:cTn>
                                            <p:tgtEl>
                                              <p:spTgt spid="283"/>
                                            </p:tgtEl>
                                            <p:attrNameLst>
                                              <p:attrName>style.visibility</p:attrName>
                                            </p:attrNameLst>
                                          </p:cBhvr>
                                          <p:to>
                                            <p:strVal val="visible"/>
                                          </p:to>
                                        </p:set>
                                        <p:anim calcmode="lin" valueType="num" p14:bounceEnd="78000">
                                          <p:cBhvr additive="base">
                                            <p:cTn id="27" dur="2000" fill="hold"/>
                                            <p:tgtEl>
                                              <p:spTgt spid="283"/>
                                            </p:tgtEl>
                                            <p:attrNameLst>
                                              <p:attrName>ppt_x</p:attrName>
                                            </p:attrNameLst>
                                          </p:cBhvr>
                                          <p:tavLst>
                                            <p:tav tm="0">
                                              <p:val>
                                                <p:strVal val="#ppt_x"/>
                                              </p:val>
                                            </p:tav>
                                            <p:tav tm="100000">
                                              <p:val>
                                                <p:strVal val="#ppt_x"/>
                                              </p:val>
                                            </p:tav>
                                          </p:tavLst>
                                        </p:anim>
                                        <p:anim calcmode="lin" valueType="num" p14:bounceEnd="78000">
                                          <p:cBhvr additive="base">
                                            <p:cTn id="28" dur="2000" fill="hold"/>
                                            <p:tgtEl>
                                              <p:spTgt spid="28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78000">
                                      <p:stCondLst>
                                        <p:cond delay="0"/>
                                      </p:stCondLst>
                                      <p:childTnLst>
                                        <p:set>
                                          <p:cBhvr>
                                            <p:cTn id="30" dur="1" fill="hold">
                                              <p:stCondLst>
                                                <p:cond delay="0"/>
                                              </p:stCondLst>
                                            </p:cTn>
                                            <p:tgtEl>
                                              <p:spTgt spid="284"/>
                                            </p:tgtEl>
                                            <p:attrNameLst>
                                              <p:attrName>style.visibility</p:attrName>
                                            </p:attrNameLst>
                                          </p:cBhvr>
                                          <p:to>
                                            <p:strVal val="visible"/>
                                          </p:to>
                                        </p:set>
                                        <p:anim calcmode="lin" valueType="num" p14:bounceEnd="78000">
                                          <p:cBhvr additive="base">
                                            <p:cTn id="31" dur="2000" fill="hold"/>
                                            <p:tgtEl>
                                              <p:spTgt spid="284"/>
                                            </p:tgtEl>
                                            <p:attrNameLst>
                                              <p:attrName>ppt_x</p:attrName>
                                            </p:attrNameLst>
                                          </p:cBhvr>
                                          <p:tavLst>
                                            <p:tav tm="0">
                                              <p:val>
                                                <p:strVal val="#ppt_x"/>
                                              </p:val>
                                            </p:tav>
                                            <p:tav tm="100000">
                                              <p:val>
                                                <p:strVal val="#ppt_x"/>
                                              </p:val>
                                            </p:tav>
                                          </p:tavLst>
                                        </p:anim>
                                        <p:anim calcmode="lin" valueType="num" p14:bounceEnd="78000">
                                          <p:cBhvr additive="base">
                                            <p:cTn id="32" dur="2000" fill="hold"/>
                                            <p:tgtEl>
                                              <p:spTgt spid="28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nodePh="1" p14:presetBounceEnd="78000">
                                      <p:stCondLst>
                                        <p:cond delay="0"/>
                                      </p:stCondLst>
                                      <p:endCondLst>
                                        <p:cond evt="begin" delay="0">
                                          <p:tn val="33"/>
                                        </p:cond>
                                      </p:endCondLst>
                                      <p:childTnLst>
                                        <p:set>
                                          <p:cBhvr>
                                            <p:cTn id="34" dur="1" fill="hold">
                                              <p:stCondLst>
                                                <p:cond delay="0"/>
                                              </p:stCondLst>
                                            </p:cTn>
                                            <p:tgtEl>
                                              <p:spTgt spid="285"/>
                                            </p:tgtEl>
                                            <p:attrNameLst>
                                              <p:attrName>style.visibility</p:attrName>
                                            </p:attrNameLst>
                                          </p:cBhvr>
                                          <p:to>
                                            <p:strVal val="visible"/>
                                          </p:to>
                                        </p:set>
                                        <p:anim calcmode="lin" valueType="num" p14:bounceEnd="78000">
                                          <p:cBhvr additive="base">
                                            <p:cTn id="35" dur="2000" fill="hold"/>
                                            <p:tgtEl>
                                              <p:spTgt spid="285"/>
                                            </p:tgtEl>
                                            <p:attrNameLst>
                                              <p:attrName>ppt_x</p:attrName>
                                            </p:attrNameLst>
                                          </p:cBhvr>
                                          <p:tavLst>
                                            <p:tav tm="0">
                                              <p:val>
                                                <p:strVal val="#ppt_x"/>
                                              </p:val>
                                            </p:tav>
                                            <p:tav tm="100000">
                                              <p:val>
                                                <p:strVal val="#ppt_x"/>
                                              </p:val>
                                            </p:tav>
                                          </p:tavLst>
                                        </p:anim>
                                        <p:anim calcmode="lin" valueType="num" p14:bounceEnd="78000">
                                          <p:cBhvr additive="base">
                                            <p:cTn id="36" dur="2000" fill="hold"/>
                                            <p:tgtEl>
                                              <p:spTgt spid="28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78000">
                                      <p:stCondLst>
                                        <p:cond delay="0"/>
                                      </p:stCondLst>
                                      <p:childTnLst>
                                        <p:set>
                                          <p:cBhvr>
                                            <p:cTn id="38" dur="1" fill="hold">
                                              <p:stCondLst>
                                                <p:cond delay="0"/>
                                              </p:stCondLst>
                                            </p:cTn>
                                            <p:tgtEl>
                                              <p:spTgt spid="286"/>
                                            </p:tgtEl>
                                            <p:attrNameLst>
                                              <p:attrName>style.visibility</p:attrName>
                                            </p:attrNameLst>
                                          </p:cBhvr>
                                          <p:to>
                                            <p:strVal val="visible"/>
                                          </p:to>
                                        </p:set>
                                        <p:anim calcmode="lin" valueType="num" p14:bounceEnd="78000">
                                          <p:cBhvr additive="base">
                                            <p:cTn id="39" dur="2000" fill="hold"/>
                                            <p:tgtEl>
                                              <p:spTgt spid="286"/>
                                            </p:tgtEl>
                                            <p:attrNameLst>
                                              <p:attrName>ppt_x</p:attrName>
                                            </p:attrNameLst>
                                          </p:cBhvr>
                                          <p:tavLst>
                                            <p:tav tm="0">
                                              <p:val>
                                                <p:strVal val="#ppt_x"/>
                                              </p:val>
                                            </p:tav>
                                            <p:tav tm="100000">
                                              <p:val>
                                                <p:strVal val="#ppt_x"/>
                                              </p:val>
                                            </p:tav>
                                          </p:tavLst>
                                        </p:anim>
                                        <p:anim calcmode="lin" valueType="num" p14:bounceEnd="78000">
                                          <p:cBhvr additive="base">
                                            <p:cTn id="40" dur="2000" fill="hold"/>
                                            <p:tgtEl>
                                              <p:spTgt spid="28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nodePh="1" p14:presetBounceEnd="78000">
                                      <p:stCondLst>
                                        <p:cond delay="0"/>
                                      </p:stCondLst>
                                      <p:endCondLst>
                                        <p:cond evt="begin" delay="0">
                                          <p:tn val="41"/>
                                        </p:cond>
                                      </p:endCondLst>
                                      <p:childTnLst>
                                        <p:set>
                                          <p:cBhvr>
                                            <p:cTn id="42" dur="1" fill="hold">
                                              <p:stCondLst>
                                                <p:cond delay="0"/>
                                              </p:stCondLst>
                                            </p:cTn>
                                            <p:tgtEl>
                                              <p:spTgt spid="287"/>
                                            </p:tgtEl>
                                            <p:attrNameLst>
                                              <p:attrName>style.visibility</p:attrName>
                                            </p:attrNameLst>
                                          </p:cBhvr>
                                          <p:to>
                                            <p:strVal val="visible"/>
                                          </p:to>
                                        </p:set>
                                        <p:anim calcmode="lin" valueType="num" p14:bounceEnd="78000">
                                          <p:cBhvr additive="base">
                                            <p:cTn id="43" dur="2000" fill="hold"/>
                                            <p:tgtEl>
                                              <p:spTgt spid="287"/>
                                            </p:tgtEl>
                                            <p:attrNameLst>
                                              <p:attrName>ppt_x</p:attrName>
                                            </p:attrNameLst>
                                          </p:cBhvr>
                                          <p:tavLst>
                                            <p:tav tm="0">
                                              <p:val>
                                                <p:strVal val="#ppt_x"/>
                                              </p:val>
                                            </p:tav>
                                            <p:tav tm="100000">
                                              <p:val>
                                                <p:strVal val="#ppt_x"/>
                                              </p:val>
                                            </p:tav>
                                          </p:tavLst>
                                        </p:anim>
                                        <p:anim calcmode="lin" valueType="num" p14:bounceEnd="78000">
                                          <p:cBhvr additive="base">
                                            <p:cTn id="44" dur="2000" fill="hold"/>
                                            <p:tgtEl>
                                              <p:spTgt spid="287"/>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14:presetBounceEnd="78000">
                                      <p:stCondLst>
                                        <p:cond delay="0"/>
                                      </p:stCondLst>
                                      <p:childTnLst>
                                        <p:set>
                                          <p:cBhvr>
                                            <p:cTn id="46" dur="1" fill="hold">
                                              <p:stCondLst>
                                                <p:cond delay="0"/>
                                              </p:stCondLst>
                                            </p:cTn>
                                            <p:tgtEl>
                                              <p:spTgt spid="288"/>
                                            </p:tgtEl>
                                            <p:attrNameLst>
                                              <p:attrName>style.visibility</p:attrName>
                                            </p:attrNameLst>
                                          </p:cBhvr>
                                          <p:to>
                                            <p:strVal val="visible"/>
                                          </p:to>
                                        </p:set>
                                        <p:anim calcmode="lin" valueType="num" p14:bounceEnd="78000">
                                          <p:cBhvr additive="base">
                                            <p:cTn id="47" dur="2000" fill="hold"/>
                                            <p:tgtEl>
                                              <p:spTgt spid="288"/>
                                            </p:tgtEl>
                                            <p:attrNameLst>
                                              <p:attrName>ppt_x</p:attrName>
                                            </p:attrNameLst>
                                          </p:cBhvr>
                                          <p:tavLst>
                                            <p:tav tm="0">
                                              <p:val>
                                                <p:strVal val="#ppt_x"/>
                                              </p:val>
                                            </p:tav>
                                            <p:tav tm="100000">
                                              <p:val>
                                                <p:strVal val="#ppt_x"/>
                                              </p:val>
                                            </p:tav>
                                          </p:tavLst>
                                        </p:anim>
                                        <p:anim calcmode="lin" valueType="num" p14:bounceEnd="78000">
                                          <p:cBhvr additive="base">
                                            <p:cTn id="48" dur="2000" fill="hold"/>
                                            <p:tgtEl>
                                              <p:spTgt spid="288"/>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nodePh="1" p14:presetBounceEnd="78000">
                                      <p:stCondLst>
                                        <p:cond delay="0"/>
                                      </p:stCondLst>
                                      <p:endCondLst>
                                        <p:cond evt="begin" delay="0">
                                          <p:tn val="49"/>
                                        </p:cond>
                                      </p:endCondLst>
                                      <p:childTnLst>
                                        <p:set>
                                          <p:cBhvr>
                                            <p:cTn id="50" dur="1" fill="hold">
                                              <p:stCondLst>
                                                <p:cond delay="0"/>
                                              </p:stCondLst>
                                            </p:cTn>
                                            <p:tgtEl>
                                              <p:spTgt spid="289"/>
                                            </p:tgtEl>
                                            <p:attrNameLst>
                                              <p:attrName>style.visibility</p:attrName>
                                            </p:attrNameLst>
                                          </p:cBhvr>
                                          <p:to>
                                            <p:strVal val="visible"/>
                                          </p:to>
                                        </p:set>
                                        <p:anim calcmode="lin" valueType="num" p14:bounceEnd="78000">
                                          <p:cBhvr additive="base">
                                            <p:cTn id="51" dur="2000" fill="hold"/>
                                            <p:tgtEl>
                                              <p:spTgt spid="289"/>
                                            </p:tgtEl>
                                            <p:attrNameLst>
                                              <p:attrName>ppt_x</p:attrName>
                                            </p:attrNameLst>
                                          </p:cBhvr>
                                          <p:tavLst>
                                            <p:tav tm="0">
                                              <p:val>
                                                <p:strVal val="#ppt_x"/>
                                              </p:val>
                                            </p:tav>
                                            <p:tav tm="100000">
                                              <p:val>
                                                <p:strVal val="#ppt_x"/>
                                              </p:val>
                                            </p:tav>
                                          </p:tavLst>
                                        </p:anim>
                                        <p:anim calcmode="lin" valueType="num" p14:bounceEnd="78000">
                                          <p:cBhvr additive="base">
                                            <p:cTn id="52" dur="2000" fill="hold"/>
                                            <p:tgtEl>
                                              <p:spTgt spid="289"/>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14:presetBounceEnd="78000">
                                      <p:stCondLst>
                                        <p:cond delay="0"/>
                                      </p:stCondLst>
                                      <p:childTnLst>
                                        <p:set>
                                          <p:cBhvr>
                                            <p:cTn id="54" dur="1" fill="hold">
                                              <p:stCondLst>
                                                <p:cond delay="0"/>
                                              </p:stCondLst>
                                            </p:cTn>
                                            <p:tgtEl>
                                              <p:spTgt spid="290"/>
                                            </p:tgtEl>
                                            <p:attrNameLst>
                                              <p:attrName>style.visibility</p:attrName>
                                            </p:attrNameLst>
                                          </p:cBhvr>
                                          <p:to>
                                            <p:strVal val="visible"/>
                                          </p:to>
                                        </p:set>
                                        <p:anim calcmode="lin" valueType="num" p14:bounceEnd="78000">
                                          <p:cBhvr additive="base">
                                            <p:cTn id="55" dur="2000" fill="hold"/>
                                            <p:tgtEl>
                                              <p:spTgt spid="290"/>
                                            </p:tgtEl>
                                            <p:attrNameLst>
                                              <p:attrName>ppt_x</p:attrName>
                                            </p:attrNameLst>
                                          </p:cBhvr>
                                          <p:tavLst>
                                            <p:tav tm="0">
                                              <p:val>
                                                <p:strVal val="#ppt_x"/>
                                              </p:val>
                                            </p:tav>
                                            <p:tav tm="100000">
                                              <p:val>
                                                <p:strVal val="#ppt_x"/>
                                              </p:val>
                                            </p:tav>
                                          </p:tavLst>
                                        </p:anim>
                                        <p:anim calcmode="lin" valueType="num" p14:bounceEnd="78000">
                                          <p:cBhvr additive="base">
                                            <p:cTn id="56" dur="2000" fill="hold"/>
                                            <p:tgtEl>
                                              <p:spTgt spid="290"/>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nodePh="1" p14:presetBounceEnd="78000">
                                      <p:stCondLst>
                                        <p:cond delay="0"/>
                                      </p:stCondLst>
                                      <p:endCondLst>
                                        <p:cond evt="begin" delay="0">
                                          <p:tn val="57"/>
                                        </p:cond>
                                      </p:endCondLst>
                                      <p:childTnLst>
                                        <p:set>
                                          <p:cBhvr>
                                            <p:cTn id="58" dur="1" fill="hold">
                                              <p:stCondLst>
                                                <p:cond delay="0"/>
                                              </p:stCondLst>
                                            </p:cTn>
                                            <p:tgtEl>
                                              <p:spTgt spid="291"/>
                                            </p:tgtEl>
                                            <p:attrNameLst>
                                              <p:attrName>style.visibility</p:attrName>
                                            </p:attrNameLst>
                                          </p:cBhvr>
                                          <p:to>
                                            <p:strVal val="visible"/>
                                          </p:to>
                                        </p:set>
                                        <p:anim calcmode="lin" valueType="num" p14:bounceEnd="78000">
                                          <p:cBhvr additive="base">
                                            <p:cTn id="59" dur="2000" fill="hold"/>
                                            <p:tgtEl>
                                              <p:spTgt spid="291"/>
                                            </p:tgtEl>
                                            <p:attrNameLst>
                                              <p:attrName>ppt_x</p:attrName>
                                            </p:attrNameLst>
                                          </p:cBhvr>
                                          <p:tavLst>
                                            <p:tav tm="0">
                                              <p:val>
                                                <p:strVal val="#ppt_x"/>
                                              </p:val>
                                            </p:tav>
                                            <p:tav tm="100000">
                                              <p:val>
                                                <p:strVal val="#ppt_x"/>
                                              </p:val>
                                            </p:tav>
                                          </p:tavLst>
                                        </p:anim>
                                        <p:anim calcmode="lin" valueType="num" p14:bounceEnd="78000">
                                          <p:cBhvr additive="base">
                                            <p:cTn id="60" dur="2000" fill="hold"/>
                                            <p:tgtEl>
                                              <p:spTgt spid="291"/>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14:presetBounceEnd="78000">
                                      <p:stCondLst>
                                        <p:cond delay="0"/>
                                      </p:stCondLst>
                                      <p:childTnLst>
                                        <p:set>
                                          <p:cBhvr>
                                            <p:cTn id="62" dur="1" fill="hold">
                                              <p:stCondLst>
                                                <p:cond delay="0"/>
                                              </p:stCondLst>
                                            </p:cTn>
                                            <p:tgtEl>
                                              <p:spTgt spid="292"/>
                                            </p:tgtEl>
                                            <p:attrNameLst>
                                              <p:attrName>style.visibility</p:attrName>
                                            </p:attrNameLst>
                                          </p:cBhvr>
                                          <p:to>
                                            <p:strVal val="visible"/>
                                          </p:to>
                                        </p:set>
                                        <p:anim calcmode="lin" valueType="num" p14:bounceEnd="78000">
                                          <p:cBhvr additive="base">
                                            <p:cTn id="63" dur="2000" fill="hold"/>
                                            <p:tgtEl>
                                              <p:spTgt spid="292"/>
                                            </p:tgtEl>
                                            <p:attrNameLst>
                                              <p:attrName>ppt_x</p:attrName>
                                            </p:attrNameLst>
                                          </p:cBhvr>
                                          <p:tavLst>
                                            <p:tav tm="0">
                                              <p:val>
                                                <p:strVal val="#ppt_x"/>
                                              </p:val>
                                            </p:tav>
                                            <p:tav tm="100000">
                                              <p:val>
                                                <p:strVal val="#ppt_x"/>
                                              </p:val>
                                            </p:tav>
                                          </p:tavLst>
                                        </p:anim>
                                        <p:anim calcmode="lin" valueType="num" p14:bounceEnd="78000">
                                          <p:cBhvr additive="base">
                                            <p:cTn id="64" dur="2000" fill="hold"/>
                                            <p:tgtEl>
                                              <p:spTgt spid="292"/>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nodePh="1" p14:presetBounceEnd="78000">
                                      <p:stCondLst>
                                        <p:cond delay="0"/>
                                      </p:stCondLst>
                                      <p:endCondLst>
                                        <p:cond evt="begin" delay="0">
                                          <p:tn val="65"/>
                                        </p:cond>
                                      </p:endCondLst>
                                      <p:childTnLst>
                                        <p:set>
                                          <p:cBhvr>
                                            <p:cTn id="66" dur="1" fill="hold">
                                              <p:stCondLst>
                                                <p:cond delay="0"/>
                                              </p:stCondLst>
                                            </p:cTn>
                                            <p:tgtEl>
                                              <p:spTgt spid="293"/>
                                            </p:tgtEl>
                                            <p:attrNameLst>
                                              <p:attrName>style.visibility</p:attrName>
                                            </p:attrNameLst>
                                          </p:cBhvr>
                                          <p:to>
                                            <p:strVal val="visible"/>
                                          </p:to>
                                        </p:set>
                                        <p:anim calcmode="lin" valueType="num" p14:bounceEnd="78000">
                                          <p:cBhvr additive="base">
                                            <p:cTn id="67" dur="2000" fill="hold"/>
                                            <p:tgtEl>
                                              <p:spTgt spid="293"/>
                                            </p:tgtEl>
                                            <p:attrNameLst>
                                              <p:attrName>ppt_x</p:attrName>
                                            </p:attrNameLst>
                                          </p:cBhvr>
                                          <p:tavLst>
                                            <p:tav tm="0">
                                              <p:val>
                                                <p:strVal val="#ppt_x"/>
                                              </p:val>
                                            </p:tav>
                                            <p:tav tm="100000">
                                              <p:val>
                                                <p:strVal val="#ppt_x"/>
                                              </p:val>
                                            </p:tav>
                                          </p:tavLst>
                                        </p:anim>
                                        <p:anim calcmode="lin" valueType="num" p14:bounceEnd="78000">
                                          <p:cBhvr additive="base">
                                            <p:cTn id="68" dur="2000" fill="hold"/>
                                            <p:tgtEl>
                                              <p:spTgt spid="293"/>
                                            </p:tgtEl>
                                            <p:attrNameLst>
                                              <p:attrName>ppt_y</p:attrName>
                                            </p:attrNameLst>
                                          </p:cBhvr>
                                          <p:tavLst>
                                            <p:tav tm="0">
                                              <p:val>
                                                <p:strVal val="0-#ppt_h/2"/>
                                              </p:val>
                                            </p:tav>
                                            <p:tav tm="100000">
                                              <p:val>
                                                <p:strVal val="#ppt_y"/>
                                              </p:val>
                                            </p:tav>
                                          </p:tavLst>
                                        </p:anim>
                                      </p:childTnLst>
                                    </p:cTn>
                                  </p:par>
                                  <p:par>
                                    <p:cTn id="69" presetID="2" presetClass="entr" presetSubtype="1" fill="hold" grpId="0" nodeType="withEffect" p14:presetBounceEnd="78000">
                                      <p:stCondLst>
                                        <p:cond delay="0"/>
                                      </p:stCondLst>
                                      <p:childTnLst>
                                        <p:set>
                                          <p:cBhvr>
                                            <p:cTn id="70" dur="1" fill="hold">
                                              <p:stCondLst>
                                                <p:cond delay="0"/>
                                              </p:stCondLst>
                                            </p:cTn>
                                            <p:tgtEl>
                                              <p:spTgt spid="294"/>
                                            </p:tgtEl>
                                            <p:attrNameLst>
                                              <p:attrName>style.visibility</p:attrName>
                                            </p:attrNameLst>
                                          </p:cBhvr>
                                          <p:to>
                                            <p:strVal val="visible"/>
                                          </p:to>
                                        </p:set>
                                        <p:anim calcmode="lin" valueType="num" p14:bounceEnd="78000">
                                          <p:cBhvr additive="base">
                                            <p:cTn id="71" dur="2000" fill="hold"/>
                                            <p:tgtEl>
                                              <p:spTgt spid="294"/>
                                            </p:tgtEl>
                                            <p:attrNameLst>
                                              <p:attrName>ppt_x</p:attrName>
                                            </p:attrNameLst>
                                          </p:cBhvr>
                                          <p:tavLst>
                                            <p:tav tm="0">
                                              <p:val>
                                                <p:strVal val="#ppt_x"/>
                                              </p:val>
                                            </p:tav>
                                            <p:tav tm="100000">
                                              <p:val>
                                                <p:strVal val="#ppt_x"/>
                                              </p:val>
                                            </p:tav>
                                          </p:tavLst>
                                        </p:anim>
                                        <p:anim calcmode="lin" valueType="num" p14:bounceEnd="78000">
                                          <p:cBhvr additive="base">
                                            <p:cTn id="72" dur="2000" fill="hold"/>
                                            <p:tgtEl>
                                              <p:spTgt spid="294"/>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nodePh="1" p14:presetBounceEnd="78000">
                                      <p:stCondLst>
                                        <p:cond delay="0"/>
                                      </p:stCondLst>
                                      <p:endCondLst>
                                        <p:cond evt="begin" delay="0">
                                          <p:tn val="73"/>
                                        </p:cond>
                                      </p:endCondLst>
                                      <p:childTnLst>
                                        <p:set>
                                          <p:cBhvr>
                                            <p:cTn id="74" dur="1" fill="hold">
                                              <p:stCondLst>
                                                <p:cond delay="0"/>
                                              </p:stCondLst>
                                            </p:cTn>
                                            <p:tgtEl>
                                              <p:spTgt spid="295"/>
                                            </p:tgtEl>
                                            <p:attrNameLst>
                                              <p:attrName>style.visibility</p:attrName>
                                            </p:attrNameLst>
                                          </p:cBhvr>
                                          <p:to>
                                            <p:strVal val="visible"/>
                                          </p:to>
                                        </p:set>
                                        <p:anim calcmode="lin" valueType="num" p14:bounceEnd="78000">
                                          <p:cBhvr additive="base">
                                            <p:cTn id="75" dur="2000" fill="hold"/>
                                            <p:tgtEl>
                                              <p:spTgt spid="295"/>
                                            </p:tgtEl>
                                            <p:attrNameLst>
                                              <p:attrName>ppt_x</p:attrName>
                                            </p:attrNameLst>
                                          </p:cBhvr>
                                          <p:tavLst>
                                            <p:tav tm="0">
                                              <p:val>
                                                <p:strVal val="#ppt_x"/>
                                              </p:val>
                                            </p:tav>
                                            <p:tav tm="100000">
                                              <p:val>
                                                <p:strVal val="#ppt_x"/>
                                              </p:val>
                                            </p:tav>
                                          </p:tavLst>
                                        </p:anim>
                                        <p:anim calcmode="lin" valueType="num" p14:bounceEnd="78000">
                                          <p:cBhvr additive="base">
                                            <p:cTn id="76" dur="2000" fill="hold"/>
                                            <p:tgtEl>
                                              <p:spTgt spid="295"/>
                                            </p:tgtEl>
                                            <p:attrNameLst>
                                              <p:attrName>ppt_y</p:attrName>
                                            </p:attrNameLst>
                                          </p:cBhvr>
                                          <p:tavLst>
                                            <p:tav tm="0">
                                              <p:val>
                                                <p:strVal val="0-#ppt_h/2"/>
                                              </p:val>
                                            </p:tav>
                                            <p:tav tm="100000">
                                              <p:val>
                                                <p:strVal val="#ppt_y"/>
                                              </p:val>
                                            </p:tav>
                                          </p:tavLst>
                                        </p:anim>
                                      </p:childTnLst>
                                    </p:cTn>
                                  </p:par>
                                  <p:par>
                                    <p:cTn id="77" presetID="2" presetClass="entr" presetSubtype="1" fill="hold" grpId="0" nodeType="withEffect" p14:presetBounceEnd="78000">
                                      <p:stCondLst>
                                        <p:cond delay="0"/>
                                      </p:stCondLst>
                                      <p:childTnLst>
                                        <p:set>
                                          <p:cBhvr>
                                            <p:cTn id="78" dur="1" fill="hold">
                                              <p:stCondLst>
                                                <p:cond delay="0"/>
                                              </p:stCondLst>
                                            </p:cTn>
                                            <p:tgtEl>
                                              <p:spTgt spid="296"/>
                                            </p:tgtEl>
                                            <p:attrNameLst>
                                              <p:attrName>style.visibility</p:attrName>
                                            </p:attrNameLst>
                                          </p:cBhvr>
                                          <p:to>
                                            <p:strVal val="visible"/>
                                          </p:to>
                                        </p:set>
                                        <p:anim calcmode="lin" valueType="num" p14:bounceEnd="78000">
                                          <p:cBhvr additive="base">
                                            <p:cTn id="79" dur="2000" fill="hold"/>
                                            <p:tgtEl>
                                              <p:spTgt spid="296"/>
                                            </p:tgtEl>
                                            <p:attrNameLst>
                                              <p:attrName>ppt_x</p:attrName>
                                            </p:attrNameLst>
                                          </p:cBhvr>
                                          <p:tavLst>
                                            <p:tav tm="0">
                                              <p:val>
                                                <p:strVal val="#ppt_x"/>
                                              </p:val>
                                            </p:tav>
                                            <p:tav tm="100000">
                                              <p:val>
                                                <p:strVal val="#ppt_x"/>
                                              </p:val>
                                            </p:tav>
                                          </p:tavLst>
                                        </p:anim>
                                        <p:anim calcmode="lin" valueType="num" p14:bounceEnd="78000">
                                          <p:cBhvr additive="base">
                                            <p:cTn id="80" dur="2000" fill="hold"/>
                                            <p:tgtEl>
                                              <p:spTgt spid="296"/>
                                            </p:tgtEl>
                                            <p:attrNameLst>
                                              <p:attrName>ppt_y</p:attrName>
                                            </p:attrNameLst>
                                          </p:cBhvr>
                                          <p:tavLst>
                                            <p:tav tm="0">
                                              <p:val>
                                                <p:strVal val="0-#ppt_h/2"/>
                                              </p:val>
                                            </p:tav>
                                            <p:tav tm="100000">
                                              <p:val>
                                                <p:strVal val="#ppt_y"/>
                                              </p:val>
                                            </p:tav>
                                          </p:tavLst>
                                        </p:anim>
                                      </p:childTnLst>
                                    </p:cTn>
                                  </p:par>
                                  <p:par>
                                    <p:cTn id="81" presetID="2" presetClass="entr" presetSubtype="1" fill="hold" grpId="0" nodeType="withEffect" nodePh="1" p14:presetBounceEnd="78000">
                                      <p:stCondLst>
                                        <p:cond delay="0"/>
                                      </p:stCondLst>
                                      <p:endCondLst>
                                        <p:cond evt="begin" delay="0">
                                          <p:tn val="81"/>
                                        </p:cond>
                                      </p:endCondLst>
                                      <p:childTnLst>
                                        <p:set>
                                          <p:cBhvr>
                                            <p:cTn id="82" dur="1" fill="hold">
                                              <p:stCondLst>
                                                <p:cond delay="0"/>
                                              </p:stCondLst>
                                            </p:cTn>
                                            <p:tgtEl>
                                              <p:spTgt spid="297"/>
                                            </p:tgtEl>
                                            <p:attrNameLst>
                                              <p:attrName>style.visibility</p:attrName>
                                            </p:attrNameLst>
                                          </p:cBhvr>
                                          <p:to>
                                            <p:strVal val="visible"/>
                                          </p:to>
                                        </p:set>
                                        <p:anim calcmode="lin" valueType="num" p14:bounceEnd="78000">
                                          <p:cBhvr additive="base">
                                            <p:cTn id="83" dur="2000" fill="hold"/>
                                            <p:tgtEl>
                                              <p:spTgt spid="297"/>
                                            </p:tgtEl>
                                            <p:attrNameLst>
                                              <p:attrName>ppt_x</p:attrName>
                                            </p:attrNameLst>
                                          </p:cBhvr>
                                          <p:tavLst>
                                            <p:tav tm="0">
                                              <p:val>
                                                <p:strVal val="#ppt_x"/>
                                              </p:val>
                                            </p:tav>
                                            <p:tav tm="100000">
                                              <p:val>
                                                <p:strVal val="#ppt_x"/>
                                              </p:val>
                                            </p:tav>
                                          </p:tavLst>
                                        </p:anim>
                                        <p:anim calcmode="lin" valueType="num" p14:bounceEnd="78000">
                                          <p:cBhvr additive="base">
                                            <p:cTn id="84" dur="2000" fill="hold"/>
                                            <p:tgtEl>
                                              <p:spTgt spid="297"/>
                                            </p:tgtEl>
                                            <p:attrNameLst>
                                              <p:attrName>ppt_y</p:attrName>
                                            </p:attrNameLst>
                                          </p:cBhvr>
                                          <p:tavLst>
                                            <p:tav tm="0">
                                              <p:val>
                                                <p:strVal val="0-#ppt_h/2"/>
                                              </p:val>
                                            </p:tav>
                                            <p:tav tm="100000">
                                              <p:val>
                                                <p:strVal val="#ppt_y"/>
                                              </p:val>
                                            </p:tav>
                                          </p:tavLst>
                                        </p:anim>
                                      </p:childTnLst>
                                    </p:cTn>
                                  </p:par>
                                  <p:par>
                                    <p:cTn id="85" presetID="2" presetClass="entr" presetSubtype="1" fill="hold" grpId="0" nodeType="withEffect" p14:presetBounceEnd="78000">
                                      <p:stCondLst>
                                        <p:cond delay="0"/>
                                      </p:stCondLst>
                                      <p:childTnLst>
                                        <p:set>
                                          <p:cBhvr>
                                            <p:cTn id="86" dur="1" fill="hold">
                                              <p:stCondLst>
                                                <p:cond delay="0"/>
                                              </p:stCondLst>
                                            </p:cTn>
                                            <p:tgtEl>
                                              <p:spTgt spid="298"/>
                                            </p:tgtEl>
                                            <p:attrNameLst>
                                              <p:attrName>style.visibility</p:attrName>
                                            </p:attrNameLst>
                                          </p:cBhvr>
                                          <p:to>
                                            <p:strVal val="visible"/>
                                          </p:to>
                                        </p:set>
                                        <p:anim calcmode="lin" valueType="num" p14:bounceEnd="78000">
                                          <p:cBhvr additive="base">
                                            <p:cTn id="87" dur="2000" fill="hold"/>
                                            <p:tgtEl>
                                              <p:spTgt spid="298"/>
                                            </p:tgtEl>
                                            <p:attrNameLst>
                                              <p:attrName>ppt_x</p:attrName>
                                            </p:attrNameLst>
                                          </p:cBhvr>
                                          <p:tavLst>
                                            <p:tav tm="0">
                                              <p:val>
                                                <p:strVal val="#ppt_x"/>
                                              </p:val>
                                            </p:tav>
                                            <p:tav tm="100000">
                                              <p:val>
                                                <p:strVal val="#ppt_x"/>
                                              </p:val>
                                            </p:tav>
                                          </p:tavLst>
                                        </p:anim>
                                        <p:anim calcmode="lin" valueType="num" p14:bounceEnd="78000">
                                          <p:cBhvr additive="base">
                                            <p:cTn id="88" dur="2000" fill="hold"/>
                                            <p:tgtEl>
                                              <p:spTgt spid="298"/>
                                            </p:tgtEl>
                                            <p:attrNameLst>
                                              <p:attrName>ppt_y</p:attrName>
                                            </p:attrNameLst>
                                          </p:cBhvr>
                                          <p:tavLst>
                                            <p:tav tm="0">
                                              <p:val>
                                                <p:strVal val="0-#ppt_h/2"/>
                                              </p:val>
                                            </p:tav>
                                            <p:tav tm="100000">
                                              <p:val>
                                                <p:strVal val="#ppt_y"/>
                                              </p:val>
                                            </p:tav>
                                          </p:tavLst>
                                        </p:anim>
                                      </p:childTnLst>
                                    </p:cTn>
                                  </p:par>
                                  <p:par>
                                    <p:cTn id="89" presetID="2" presetClass="entr" presetSubtype="1" fill="hold" grpId="0" nodeType="withEffect" nodePh="1" p14:presetBounceEnd="78000">
                                      <p:stCondLst>
                                        <p:cond delay="0"/>
                                      </p:stCondLst>
                                      <p:endCondLst>
                                        <p:cond evt="begin" delay="0">
                                          <p:tn val="89"/>
                                        </p:cond>
                                      </p:endCondLst>
                                      <p:childTnLst>
                                        <p:set>
                                          <p:cBhvr>
                                            <p:cTn id="90" dur="1" fill="hold">
                                              <p:stCondLst>
                                                <p:cond delay="0"/>
                                              </p:stCondLst>
                                            </p:cTn>
                                            <p:tgtEl>
                                              <p:spTgt spid="299"/>
                                            </p:tgtEl>
                                            <p:attrNameLst>
                                              <p:attrName>style.visibility</p:attrName>
                                            </p:attrNameLst>
                                          </p:cBhvr>
                                          <p:to>
                                            <p:strVal val="visible"/>
                                          </p:to>
                                        </p:set>
                                        <p:anim calcmode="lin" valueType="num" p14:bounceEnd="78000">
                                          <p:cBhvr additive="base">
                                            <p:cTn id="91" dur="2000" fill="hold"/>
                                            <p:tgtEl>
                                              <p:spTgt spid="299"/>
                                            </p:tgtEl>
                                            <p:attrNameLst>
                                              <p:attrName>ppt_x</p:attrName>
                                            </p:attrNameLst>
                                          </p:cBhvr>
                                          <p:tavLst>
                                            <p:tav tm="0">
                                              <p:val>
                                                <p:strVal val="#ppt_x"/>
                                              </p:val>
                                            </p:tav>
                                            <p:tav tm="100000">
                                              <p:val>
                                                <p:strVal val="#ppt_x"/>
                                              </p:val>
                                            </p:tav>
                                          </p:tavLst>
                                        </p:anim>
                                        <p:anim calcmode="lin" valueType="num" p14:bounceEnd="78000">
                                          <p:cBhvr additive="base">
                                            <p:cTn id="92" dur="2000" fill="hold"/>
                                            <p:tgtEl>
                                              <p:spTgt spid="299"/>
                                            </p:tgtEl>
                                            <p:attrNameLst>
                                              <p:attrName>ppt_y</p:attrName>
                                            </p:attrNameLst>
                                          </p:cBhvr>
                                          <p:tavLst>
                                            <p:tav tm="0">
                                              <p:val>
                                                <p:strVal val="0-#ppt_h/2"/>
                                              </p:val>
                                            </p:tav>
                                            <p:tav tm="100000">
                                              <p:val>
                                                <p:strVal val="#ppt_y"/>
                                              </p:val>
                                            </p:tav>
                                          </p:tavLst>
                                        </p:anim>
                                      </p:childTnLst>
                                    </p:cTn>
                                  </p:par>
                                  <p:par>
                                    <p:cTn id="93" presetID="2" presetClass="entr" presetSubtype="8" fill="hold" grpId="0" nodeType="withEffect" p14:presetBounceEnd="78000">
                                      <p:stCondLst>
                                        <p:cond delay="0"/>
                                      </p:stCondLst>
                                      <p:childTnLst>
                                        <p:set>
                                          <p:cBhvr>
                                            <p:cTn id="94" dur="1" fill="hold">
                                              <p:stCondLst>
                                                <p:cond delay="0"/>
                                              </p:stCondLst>
                                            </p:cTn>
                                            <p:tgtEl>
                                              <p:spTgt spid="300"/>
                                            </p:tgtEl>
                                            <p:attrNameLst>
                                              <p:attrName>style.visibility</p:attrName>
                                            </p:attrNameLst>
                                          </p:cBhvr>
                                          <p:to>
                                            <p:strVal val="visible"/>
                                          </p:to>
                                        </p:set>
                                        <p:anim calcmode="lin" valueType="num" p14:bounceEnd="78000">
                                          <p:cBhvr additive="base">
                                            <p:cTn id="95" dur="2000" fill="hold"/>
                                            <p:tgtEl>
                                              <p:spTgt spid="300"/>
                                            </p:tgtEl>
                                            <p:attrNameLst>
                                              <p:attrName>ppt_x</p:attrName>
                                            </p:attrNameLst>
                                          </p:cBhvr>
                                          <p:tavLst>
                                            <p:tav tm="0">
                                              <p:val>
                                                <p:strVal val="0-#ppt_w/2"/>
                                              </p:val>
                                            </p:tav>
                                            <p:tav tm="100000">
                                              <p:val>
                                                <p:strVal val="#ppt_x"/>
                                              </p:val>
                                            </p:tav>
                                          </p:tavLst>
                                        </p:anim>
                                        <p:anim calcmode="lin" valueType="num" p14:bounceEnd="78000">
                                          <p:cBhvr additive="base">
                                            <p:cTn id="96" dur="2000" fill="hold"/>
                                            <p:tgtEl>
                                              <p:spTgt spid="300"/>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nodePh="1" p14:presetBounceEnd="78000">
                                      <p:stCondLst>
                                        <p:cond delay="0"/>
                                      </p:stCondLst>
                                      <p:endCondLst>
                                        <p:cond evt="begin" delay="0">
                                          <p:tn val="97"/>
                                        </p:cond>
                                      </p:endCondLst>
                                      <p:childTnLst>
                                        <p:set>
                                          <p:cBhvr>
                                            <p:cTn id="98" dur="1" fill="hold">
                                              <p:stCondLst>
                                                <p:cond delay="0"/>
                                              </p:stCondLst>
                                            </p:cTn>
                                            <p:tgtEl>
                                              <p:spTgt spid="301"/>
                                            </p:tgtEl>
                                            <p:attrNameLst>
                                              <p:attrName>style.visibility</p:attrName>
                                            </p:attrNameLst>
                                          </p:cBhvr>
                                          <p:to>
                                            <p:strVal val="visible"/>
                                          </p:to>
                                        </p:set>
                                        <p:anim calcmode="lin" valueType="num" p14:bounceEnd="78000">
                                          <p:cBhvr additive="base">
                                            <p:cTn id="99" dur="2000" fill="hold"/>
                                            <p:tgtEl>
                                              <p:spTgt spid="301"/>
                                            </p:tgtEl>
                                            <p:attrNameLst>
                                              <p:attrName>ppt_x</p:attrName>
                                            </p:attrNameLst>
                                          </p:cBhvr>
                                          <p:tavLst>
                                            <p:tav tm="0">
                                              <p:val>
                                                <p:strVal val="0-#ppt_w/2"/>
                                              </p:val>
                                            </p:tav>
                                            <p:tav tm="100000">
                                              <p:val>
                                                <p:strVal val="#ppt_x"/>
                                              </p:val>
                                            </p:tav>
                                          </p:tavLst>
                                        </p:anim>
                                        <p:anim calcmode="lin" valueType="num" p14:bounceEnd="78000">
                                          <p:cBhvr additive="base">
                                            <p:cTn id="100" dur="2000" fill="hold"/>
                                            <p:tgtEl>
                                              <p:spTgt spid="301"/>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14:presetBounceEnd="78000">
                                      <p:stCondLst>
                                        <p:cond delay="0"/>
                                      </p:stCondLst>
                                      <p:childTnLst>
                                        <p:set>
                                          <p:cBhvr>
                                            <p:cTn id="102" dur="1" fill="hold">
                                              <p:stCondLst>
                                                <p:cond delay="0"/>
                                              </p:stCondLst>
                                            </p:cTn>
                                            <p:tgtEl>
                                              <p:spTgt spid="305"/>
                                            </p:tgtEl>
                                            <p:attrNameLst>
                                              <p:attrName>style.visibility</p:attrName>
                                            </p:attrNameLst>
                                          </p:cBhvr>
                                          <p:to>
                                            <p:strVal val="visible"/>
                                          </p:to>
                                        </p:set>
                                        <p:anim calcmode="lin" valueType="num" p14:bounceEnd="78000">
                                          <p:cBhvr additive="base">
                                            <p:cTn id="103" dur="2000" fill="hold"/>
                                            <p:tgtEl>
                                              <p:spTgt spid="305"/>
                                            </p:tgtEl>
                                            <p:attrNameLst>
                                              <p:attrName>ppt_x</p:attrName>
                                            </p:attrNameLst>
                                          </p:cBhvr>
                                          <p:tavLst>
                                            <p:tav tm="0">
                                              <p:val>
                                                <p:strVal val="0-#ppt_w/2"/>
                                              </p:val>
                                            </p:tav>
                                            <p:tav tm="100000">
                                              <p:val>
                                                <p:strVal val="#ppt_x"/>
                                              </p:val>
                                            </p:tav>
                                          </p:tavLst>
                                        </p:anim>
                                        <p:anim calcmode="lin" valueType="num" p14:bounceEnd="78000">
                                          <p:cBhvr additive="base">
                                            <p:cTn id="104" dur="2000" fill="hold"/>
                                            <p:tgtEl>
                                              <p:spTgt spid="305"/>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14:presetBounceEnd="78000">
                                      <p:stCondLst>
                                        <p:cond delay="0"/>
                                      </p:stCondLst>
                                      <p:childTnLst>
                                        <p:set>
                                          <p:cBhvr>
                                            <p:cTn id="106" dur="1" fill="hold">
                                              <p:stCondLst>
                                                <p:cond delay="0"/>
                                              </p:stCondLst>
                                            </p:cTn>
                                            <p:tgtEl>
                                              <p:spTgt spid="306"/>
                                            </p:tgtEl>
                                            <p:attrNameLst>
                                              <p:attrName>style.visibility</p:attrName>
                                            </p:attrNameLst>
                                          </p:cBhvr>
                                          <p:to>
                                            <p:strVal val="visible"/>
                                          </p:to>
                                        </p:set>
                                        <p:anim calcmode="lin" valueType="num" p14:bounceEnd="78000">
                                          <p:cBhvr additive="base">
                                            <p:cTn id="107" dur="2000" fill="hold"/>
                                            <p:tgtEl>
                                              <p:spTgt spid="306"/>
                                            </p:tgtEl>
                                            <p:attrNameLst>
                                              <p:attrName>ppt_x</p:attrName>
                                            </p:attrNameLst>
                                          </p:cBhvr>
                                          <p:tavLst>
                                            <p:tav tm="0">
                                              <p:val>
                                                <p:strVal val="0-#ppt_w/2"/>
                                              </p:val>
                                            </p:tav>
                                            <p:tav tm="100000">
                                              <p:val>
                                                <p:strVal val="#ppt_x"/>
                                              </p:val>
                                            </p:tav>
                                          </p:tavLst>
                                        </p:anim>
                                        <p:anim calcmode="lin" valueType="num" p14:bounceEnd="78000">
                                          <p:cBhvr additive="base">
                                            <p:cTn id="108" dur="2000" fill="hold"/>
                                            <p:tgtEl>
                                              <p:spTgt spid="306"/>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14:presetBounceEnd="78000">
                                      <p:stCondLst>
                                        <p:cond delay="0"/>
                                      </p:stCondLst>
                                      <p:childTnLst>
                                        <p:set>
                                          <p:cBhvr>
                                            <p:cTn id="110" dur="1" fill="hold">
                                              <p:stCondLst>
                                                <p:cond delay="0"/>
                                              </p:stCondLst>
                                            </p:cTn>
                                            <p:tgtEl>
                                              <p:spTgt spid="307"/>
                                            </p:tgtEl>
                                            <p:attrNameLst>
                                              <p:attrName>style.visibility</p:attrName>
                                            </p:attrNameLst>
                                          </p:cBhvr>
                                          <p:to>
                                            <p:strVal val="visible"/>
                                          </p:to>
                                        </p:set>
                                        <p:anim calcmode="lin" valueType="num" p14:bounceEnd="78000">
                                          <p:cBhvr additive="base">
                                            <p:cTn id="111" dur="2000" fill="hold"/>
                                            <p:tgtEl>
                                              <p:spTgt spid="307"/>
                                            </p:tgtEl>
                                            <p:attrNameLst>
                                              <p:attrName>ppt_x</p:attrName>
                                            </p:attrNameLst>
                                          </p:cBhvr>
                                          <p:tavLst>
                                            <p:tav tm="0">
                                              <p:val>
                                                <p:strVal val="0-#ppt_w/2"/>
                                              </p:val>
                                            </p:tav>
                                            <p:tav tm="100000">
                                              <p:val>
                                                <p:strVal val="#ppt_x"/>
                                              </p:val>
                                            </p:tav>
                                          </p:tavLst>
                                        </p:anim>
                                        <p:anim calcmode="lin" valueType="num" p14:bounceEnd="78000">
                                          <p:cBhvr additive="base">
                                            <p:cTn id="112" dur="2000" fill="hold"/>
                                            <p:tgtEl>
                                              <p:spTgt spid="307"/>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14:presetBounceEnd="78000">
                                      <p:stCondLst>
                                        <p:cond delay="0"/>
                                      </p:stCondLst>
                                      <p:childTnLst>
                                        <p:set>
                                          <p:cBhvr>
                                            <p:cTn id="114" dur="1" fill="hold">
                                              <p:stCondLst>
                                                <p:cond delay="0"/>
                                              </p:stCondLst>
                                            </p:cTn>
                                            <p:tgtEl>
                                              <p:spTgt spid="308"/>
                                            </p:tgtEl>
                                            <p:attrNameLst>
                                              <p:attrName>style.visibility</p:attrName>
                                            </p:attrNameLst>
                                          </p:cBhvr>
                                          <p:to>
                                            <p:strVal val="visible"/>
                                          </p:to>
                                        </p:set>
                                        <p:anim calcmode="lin" valueType="num" p14:bounceEnd="78000">
                                          <p:cBhvr additive="base">
                                            <p:cTn id="115" dur="2000" fill="hold"/>
                                            <p:tgtEl>
                                              <p:spTgt spid="308"/>
                                            </p:tgtEl>
                                            <p:attrNameLst>
                                              <p:attrName>ppt_x</p:attrName>
                                            </p:attrNameLst>
                                          </p:cBhvr>
                                          <p:tavLst>
                                            <p:tav tm="0">
                                              <p:val>
                                                <p:strVal val="0-#ppt_w/2"/>
                                              </p:val>
                                            </p:tav>
                                            <p:tav tm="100000">
                                              <p:val>
                                                <p:strVal val="#ppt_x"/>
                                              </p:val>
                                            </p:tav>
                                          </p:tavLst>
                                        </p:anim>
                                        <p:anim calcmode="lin" valueType="num" p14:bounceEnd="78000">
                                          <p:cBhvr additive="base">
                                            <p:cTn id="116" dur="2000" fill="hold"/>
                                            <p:tgtEl>
                                              <p:spTgt spid="308"/>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nodePh="1" p14:presetBounceEnd="78000">
                                      <p:stCondLst>
                                        <p:cond delay="0"/>
                                      </p:stCondLst>
                                      <p:endCondLst>
                                        <p:cond evt="begin" delay="0">
                                          <p:tn val="117"/>
                                        </p:cond>
                                      </p:endCondLst>
                                      <p:childTnLst>
                                        <p:set>
                                          <p:cBhvr>
                                            <p:cTn id="118" dur="1" fill="hold">
                                              <p:stCondLst>
                                                <p:cond delay="0"/>
                                              </p:stCondLst>
                                            </p:cTn>
                                            <p:tgtEl>
                                              <p:spTgt spid="309"/>
                                            </p:tgtEl>
                                            <p:attrNameLst>
                                              <p:attrName>style.visibility</p:attrName>
                                            </p:attrNameLst>
                                          </p:cBhvr>
                                          <p:to>
                                            <p:strVal val="visible"/>
                                          </p:to>
                                        </p:set>
                                        <p:anim calcmode="lin" valueType="num" p14:bounceEnd="78000">
                                          <p:cBhvr additive="base">
                                            <p:cTn id="119" dur="2000" fill="hold"/>
                                            <p:tgtEl>
                                              <p:spTgt spid="309"/>
                                            </p:tgtEl>
                                            <p:attrNameLst>
                                              <p:attrName>ppt_x</p:attrName>
                                            </p:attrNameLst>
                                          </p:cBhvr>
                                          <p:tavLst>
                                            <p:tav tm="0">
                                              <p:val>
                                                <p:strVal val="0-#ppt_w/2"/>
                                              </p:val>
                                            </p:tav>
                                            <p:tav tm="100000">
                                              <p:val>
                                                <p:strVal val="#ppt_x"/>
                                              </p:val>
                                            </p:tav>
                                          </p:tavLst>
                                        </p:anim>
                                        <p:anim calcmode="lin" valueType="num" p14:bounceEnd="78000">
                                          <p:cBhvr additive="base">
                                            <p:cTn id="120" dur="2000" fill="hold"/>
                                            <p:tgtEl>
                                              <p:spTgt spid="309"/>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14:presetBounceEnd="78000">
                                      <p:stCondLst>
                                        <p:cond delay="0"/>
                                      </p:stCondLst>
                                      <p:childTnLst>
                                        <p:set>
                                          <p:cBhvr>
                                            <p:cTn id="122" dur="1" fill="hold">
                                              <p:stCondLst>
                                                <p:cond delay="0"/>
                                              </p:stCondLst>
                                            </p:cTn>
                                            <p:tgtEl>
                                              <p:spTgt spid="310"/>
                                            </p:tgtEl>
                                            <p:attrNameLst>
                                              <p:attrName>style.visibility</p:attrName>
                                            </p:attrNameLst>
                                          </p:cBhvr>
                                          <p:to>
                                            <p:strVal val="visible"/>
                                          </p:to>
                                        </p:set>
                                        <p:anim calcmode="lin" valueType="num" p14:bounceEnd="78000">
                                          <p:cBhvr additive="base">
                                            <p:cTn id="123" dur="2000" fill="hold"/>
                                            <p:tgtEl>
                                              <p:spTgt spid="310"/>
                                            </p:tgtEl>
                                            <p:attrNameLst>
                                              <p:attrName>ppt_x</p:attrName>
                                            </p:attrNameLst>
                                          </p:cBhvr>
                                          <p:tavLst>
                                            <p:tav tm="0">
                                              <p:val>
                                                <p:strVal val="0-#ppt_w/2"/>
                                              </p:val>
                                            </p:tav>
                                            <p:tav tm="100000">
                                              <p:val>
                                                <p:strVal val="#ppt_x"/>
                                              </p:val>
                                            </p:tav>
                                          </p:tavLst>
                                        </p:anim>
                                        <p:anim calcmode="lin" valueType="num" p14:bounceEnd="78000">
                                          <p:cBhvr additive="base">
                                            <p:cTn id="124" dur="2000" fill="hold"/>
                                            <p:tgtEl>
                                              <p:spTgt spid="310"/>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nodePh="1" p14:presetBounceEnd="78000">
                                      <p:stCondLst>
                                        <p:cond delay="0"/>
                                      </p:stCondLst>
                                      <p:endCondLst>
                                        <p:cond evt="begin" delay="0">
                                          <p:tn val="125"/>
                                        </p:cond>
                                      </p:endCondLst>
                                      <p:childTnLst>
                                        <p:set>
                                          <p:cBhvr>
                                            <p:cTn id="126" dur="1" fill="hold">
                                              <p:stCondLst>
                                                <p:cond delay="0"/>
                                              </p:stCondLst>
                                            </p:cTn>
                                            <p:tgtEl>
                                              <p:spTgt spid="311"/>
                                            </p:tgtEl>
                                            <p:attrNameLst>
                                              <p:attrName>style.visibility</p:attrName>
                                            </p:attrNameLst>
                                          </p:cBhvr>
                                          <p:to>
                                            <p:strVal val="visible"/>
                                          </p:to>
                                        </p:set>
                                        <p:anim calcmode="lin" valueType="num" p14:bounceEnd="78000">
                                          <p:cBhvr additive="base">
                                            <p:cTn id="127" dur="2000" fill="hold"/>
                                            <p:tgtEl>
                                              <p:spTgt spid="311"/>
                                            </p:tgtEl>
                                            <p:attrNameLst>
                                              <p:attrName>ppt_x</p:attrName>
                                            </p:attrNameLst>
                                          </p:cBhvr>
                                          <p:tavLst>
                                            <p:tav tm="0">
                                              <p:val>
                                                <p:strVal val="0-#ppt_w/2"/>
                                              </p:val>
                                            </p:tav>
                                            <p:tav tm="100000">
                                              <p:val>
                                                <p:strVal val="#ppt_x"/>
                                              </p:val>
                                            </p:tav>
                                          </p:tavLst>
                                        </p:anim>
                                        <p:anim calcmode="lin" valueType="num" p14:bounceEnd="78000">
                                          <p:cBhvr additive="base">
                                            <p:cTn id="128" dur="2000" fill="hold"/>
                                            <p:tgtEl>
                                              <p:spTgt spid="311"/>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14:presetBounceEnd="78000">
                                      <p:stCondLst>
                                        <p:cond delay="0"/>
                                      </p:stCondLst>
                                      <p:childTnLst>
                                        <p:set>
                                          <p:cBhvr>
                                            <p:cTn id="130" dur="1" fill="hold">
                                              <p:stCondLst>
                                                <p:cond delay="0"/>
                                              </p:stCondLst>
                                            </p:cTn>
                                            <p:tgtEl>
                                              <p:spTgt spid="312"/>
                                            </p:tgtEl>
                                            <p:attrNameLst>
                                              <p:attrName>style.visibility</p:attrName>
                                            </p:attrNameLst>
                                          </p:cBhvr>
                                          <p:to>
                                            <p:strVal val="visible"/>
                                          </p:to>
                                        </p:set>
                                        <p:anim calcmode="lin" valueType="num" p14:bounceEnd="78000">
                                          <p:cBhvr additive="base">
                                            <p:cTn id="131" dur="2000" fill="hold"/>
                                            <p:tgtEl>
                                              <p:spTgt spid="312"/>
                                            </p:tgtEl>
                                            <p:attrNameLst>
                                              <p:attrName>ppt_x</p:attrName>
                                            </p:attrNameLst>
                                          </p:cBhvr>
                                          <p:tavLst>
                                            <p:tav tm="0">
                                              <p:val>
                                                <p:strVal val="0-#ppt_w/2"/>
                                              </p:val>
                                            </p:tav>
                                            <p:tav tm="100000">
                                              <p:val>
                                                <p:strVal val="#ppt_x"/>
                                              </p:val>
                                            </p:tav>
                                          </p:tavLst>
                                        </p:anim>
                                        <p:anim calcmode="lin" valueType="num" p14:bounceEnd="78000">
                                          <p:cBhvr additive="base">
                                            <p:cTn id="132" dur="2000" fill="hold"/>
                                            <p:tgtEl>
                                              <p:spTgt spid="312"/>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nodePh="1" p14:presetBounceEnd="78000">
                                      <p:stCondLst>
                                        <p:cond delay="0"/>
                                      </p:stCondLst>
                                      <p:endCondLst>
                                        <p:cond evt="begin" delay="0">
                                          <p:tn val="133"/>
                                        </p:cond>
                                      </p:endCondLst>
                                      <p:childTnLst>
                                        <p:set>
                                          <p:cBhvr>
                                            <p:cTn id="134" dur="1" fill="hold">
                                              <p:stCondLst>
                                                <p:cond delay="0"/>
                                              </p:stCondLst>
                                            </p:cTn>
                                            <p:tgtEl>
                                              <p:spTgt spid="313"/>
                                            </p:tgtEl>
                                            <p:attrNameLst>
                                              <p:attrName>style.visibility</p:attrName>
                                            </p:attrNameLst>
                                          </p:cBhvr>
                                          <p:to>
                                            <p:strVal val="visible"/>
                                          </p:to>
                                        </p:set>
                                        <p:anim calcmode="lin" valueType="num" p14:bounceEnd="78000">
                                          <p:cBhvr additive="base">
                                            <p:cTn id="135" dur="2000" fill="hold"/>
                                            <p:tgtEl>
                                              <p:spTgt spid="313"/>
                                            </p:tgtEl>
                                            <p:attrNameLst>
                                              <p:attrName>ppt_x</p:attrName>
                                            </p:attrNameLst>
                                          </p:cBhvr>
                                          <p:tavLst>
                                            <p:tav tm="0">
                                              <p:val>
                                                <p:strVal val="0-#ppt_w/2"/>
                                              </p:val>
                                            </p:tav>
                                            <p:tav tm="100000">
                                              <p:val>
                                                <p:strVal val="#ppt_x"/>
                                              </p:val>
                                            </p:tav>
                                          </p:tavLst>
                                        </p:anim>
                                        <p:anim calcmode="lin" valueType="num" p14:bounceEnd="78000">
                                          <p:cBhvr additive="base">
                                            <p:cTn id="136" dur="2000" fill="hold"/>
                                            <p:tgtEl>
                                              <p:spTgt spid="313"/>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14:presetBounceEnd="78000">
                                      <p:stCondLst>
                                        <p:cond delay="0"/>
                                      </p:stCondLst>
                                      <p:childTnLst>
                                        <p:set>
                                          <p:cBhvr>
                                            <p:cTn id="138" dur="1" fill="hold">
                                              <p:stCondLst>
                                                <p:cond delay="0"/>
                                              </p:stCondLst>
                                            </p:cTn>
                                            <p:tgtEl>
                                              <p:spTgt spid="314"/>
                                            </p:tgtEl>
                                            <p:attrNameLst>
                                              <p:attrName>style.visibility</p:attrName>
                                            </p:attrNameLst>
                                          </p:cBhvr>
                                          <p:to>
                                            <p:strVal val="visible"/>
                                          </p:to>
                                        </p:set>
                                        <p:anim calcmode="lin" valueType="num" p14:bounceEnd="78000">
                                          <p:cBhvr additive="base">
                                            <p:cTn id="139" dur="2000" fill="hold"/>
                                            <p:tgtEl>
                                              <p:spTgt spid="314"/>
                                            </p:tgtEl>
                                            <p:attrNameLst>
                                              <p:attrName>ppt_x</p:attrName>
                                            </p:attrNameLst>
                                          </p:cBhvr>
                                          <p:tavLst>
                                            <p:tav tm="0">
                                              <p:val>
                                                <p:strVal val="0-#ppt_w/2"/>
                                              </p:val>
                                            </p:tav>
                                            <p:tav tm="100000">
                                              <p:val>
                                                <p:strVal val="#ppt_x"/>
                                              </p:val>
                                            </p:tav>
                                          </p:tavLst>
                                        </p:anim>
                                        <p:anim calcmode="lin" valueType="num" p14:bounceEnd="78000">
                                          <p:cBhvr additive="base">
                                            <p:cTn id="140" dur="2000" fill="hold"/>
                                            <p:tgtEl>
                                              <p:spTgt spid="314"/>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nodePh="1" p14:presetBounceEnd="78000">
                                      <p:stCondLst>
                                        <p:cond delay="0"/>
                                      </p:stCondLst>
                                      <p:endCondLst>
                                        <p:cond evt="begin" delay="0">
                                          <p:tn val="141"/>
                                        </p:cond>
                                      </p:endCondLst>
                                      <p:childTnLst>
                                        <p:set>
                                          <p:cBhvr>
                                            <p:cTn id="142" dur="1" fill="hold">
                                              <p:stCondLst>
                                                <p:cond delay="0"/>
                                              </p:stCondLst>
                                            </p:cTn>
                                            <p:tgtEl>
                                              <p:spTgt spid="315"/>
                                            </p:tgtEl>
                                            <p:attrNameLst>
                                              <p:attrName>style.visibility</p:attrName>
                                            </p:attrNameLst>
                                          </p:cBhvr>
                                          <p:to>
                                            <p:strVal val="visible"/>
                                          </p:to>
                                        </p:set>
                                        <p:anim calcmode="lin" valueType="num" p14:bounceEnd="78000">
                                          <p:cBhvr additive="base">
                                            <p:cTn id="143" dur="2000" fill="hold"/>
                                            <p:tgtEl>
                                              <p:spTgt spid="315"/>
                                            </p:tgtEl>
                                            <p:attrNameLst>
                                              <p:attrName>ppt_x</p:attrName>
                                            </p:attrNameLst>
                                          </p:cBhvr>
                                          <p:tavLst>
                                            <p:tav tm="0">
                                              <p:val>
                                                <p:strVal val="0-#ppt_w/2"/>
                                              </p:val>
                                            </p:tav>
                                            <p:tav tm="100000">
                                              <p:val>
                                                <p:strVal val="#ppt_x"/>
                                              </p:val>
                                            </p:tav>
                                          </p:tavLst>
                                        </p:anim>
                                        <p:anim calcmode="lin" valueType="num" p14:bounceEnd="78000">
                                          <p:cBhvr additive="base">
                                            <p:cTn id="144" dur="2000" fill="hold"/>
                                            <p:tgtEl>
                                              <p:spTgt spid="315"/>
                                            </p:tgtEl>
                                            <p:attrNameLst>
                                              <p:attrName>ppt_y</p:attrName>
                                            </p:attrNameLst>
                                          </p:cBhvr>
                                          <p:tavLst>
                                            <p:tav tm="0">
                                              <p:val>
                                                <p:strVal val="#ppt_y"/>
                                              </p:val>
                                            </p:tav>
                                            <p:tav tm="100000">
                                              <p:val>
                                                <p:strVal val="#ppt_y"/>
                                              </p:val>
                                            </p:tav>
                                          </p:tavLst>
                                        </p:anim>
                                      </p:childTnLst>
                                    </p:cTn>
                                  </p:par>
                                  <p:par>
                                    <p:cTn id="145" presetID="2" presetClass="entr" presetSubtype="9" fill="hold" grpId="0" nodeType="withEffect" p14:presetBounceEnd="78000">
                                      <p:stCondLst>
                                        <p:cond delay="0"/>
                                      </p:stCondLst>
                                      <p:childTnLst>
                                        <p:set>
                                          <p:cBhvr>
                                            <p:cTn id="146" dur="1" fill="hold">
                                              <p:stCondLst>
                                                <p:cond delay="0"/>
                                              </p:stCondLst>
                                            </p:cTn>
                                            <p:tgtEl>
                                              <p:spTgt spid="316"/>
                                            </p:tgtEl>
                                            <p:attrNameLst>
                                              <p:attrName>style.visibility</p:attrName>
                                            </p:attrNameLst>
                                          </p:cBhvr>
                                          <p:to>
                                            <p:strVal val="visible"/>
                                          </p:to>
                                        </p:set>
                                        <p:anim calcmode="lin" valueType="num" p14:bounceEnd="78000">
                                          <p:cBhvr additive="base">
                                            <p:cTn id="147" dur="2000" fill="hold"/>
                                            <p:tgtEl>
                                              <p:spTgt spid="316"/>
                                            </p:tgtEl>
                                            <p:attrNameLst>
                                              <p:attrName>ppt_x</p:attrName>
                                            </p:attrNameLst>
                                          </p:cBhvr>
                                          <p:tavLst>
                                            <p:tav tm="0">
                                              <p:val>
                                                <p:strVal val="0-#ppt_w/2"/>
                                              </p:val>
                                            </p:tav>
                                            <p:tav tm="100000">
                                              <p:val>
                                                <p:strVal val="#ppt_x"/>
                                              </p:val>
                                            </p:tav>
                                          </p:tavLst>
                                        </p:anim>
                                        <p:anim calcmode="lin" valueType="num" p14:bounceEnd="78000">
                                          <p:cBhvr additive="base">
                                            <p:cTn id="148" dur="2000" fill="hold"/>
                                            <p:tgtEl>
                                              <p:spTgt spid="316"/>
                                            </p:tgtEl>
                                            <p:attrNameLst>
                                              <p:attrName>ppt_y</p:attrName>
                                            </p:attrNameLst>
                                          </p:cBhvr>
                                          <p:tavLst>
                                            <p:tav tm="0">
                                              <p:val>
                                                <p:strVal val="0-#ppt_h/2"/>
                                              </p:val>
                                            </p:tav>
                                            <p:tav tm="100000">
                                              <p:val>
                                                <p:strVal val="#ppt_y"/>
                                              </p:val>
                                            </p:tav>
                                          </p:tavLst>
                                        </p:anim>
                                      </p:childTnLst>
                                    </p:cTn>
                                  </p:par>
                                  <p:par>
                                    <p:cTn id="149" presetID="2" presetClass="entr" presetSubtype="9" fill="hold" grpId="0" nodeType="withEffect" nodePh="1" p14:presetBounceEnd="78000">
                                      <p:stCondLst>
                                        <p:cond delay="0"/>
                                      </p:stCondLst>
                                      <p:endCondLst>
                                        <p:cond evt="begin" delay="0">
                                          <p:tn val="149"/>
                                        </p:cond>
                                      </p:endCondLst>
                                      <p:childTnLst>
                                        <p:set>
                                          <p:cBhvr>
                                            <p:cTn id="150" dur="1" fill="hold">
                                              <p:stCondLst>
                                                <p:cond delay="0"/>
                                              </p:stCondLst>
                                            </p:cTn>
                                            <p:tgtEl>
                                              <p:spTgt spid="317"/>
                                            </p:tgtEl>
                                            <p:attrNameLst>
                                              <p:attrName>style.visibility</p:attrName>
                                            </p:attrNameLst>
                                          </p:cBhvr>
                                          <p:to>
                                            <p:strVal val="visible"/>
                                          </p:to>
                                        </p:set>
                                        <p:anim calcmode="lin" valueType="num" p14:bounceEnd="78000">
                                          <p:cBhvr additive="base">
                                            <p:cTn id="151" dur="2000" fill="hold"/>
                                            <p:tgtEl>
                                              <p:spTgt spid="317"/>
                                            </p:tgtEl>
                                            <p:attrNameLst>
                                              <p:attrName>ppt_x</p:attrName>
                                            </p:attrNameLst>
                                          </p:cBhvr>
                                          <p:tavLst>
                                            <p:tav tm="0">
                                              <p:val>
                                                <p:strVal val="0-#ppt_w/2"/>
                                              </p:val>
                                            </p:tav>
                                            <p:tav tm="100000">
                                              <p:val>
                                                <p:strVal val="#ppt_x"/>
                                              </p:val>
                                            </p:tav>
                                          </p:tavLst>
                                        </p:anim>
                                        <p:anim calcmode="lin" valueType="num" p14:bounceEnd="78000">
                                          <p:cBhvr additive="base">
                                            <p:cTn id="152" dur="2000" fill="hold"/>
                                            <p:tgtEl>
                                              <p:spTgt spid="317"/>
                                            </p:tgtEl>
                                            <p:attrNameLst>
                                              <p:attrName>ppt_y</p:attrName>
                                            </p:attrNameLst>
                                          </p:cBhvr>
                                          <p:tavLst>
                                            <p:tav tm="0">
                                              <p:val>
                                                <p:strVal val="0-#ppt_h/2"/>
                                              </p:val>
                                            </p:tav>
                                            <p:tav tm="100000">
                                              <p:val>
                                                <p:strVal val="#ppt_y"/>
                                              </p:val>
                                            </p:tav>
                                          </p:tavLst>
                                        </p:anim>
                                      </p:childTnLst>
                                    </p:cTn>
                                  </p:par>
                                  <p:par>
                                    <p:cTn id="153" presetID="2" presetClass="entr" presetSubtype="9" fill="hold" grpId="0" nodeType="withEffect" p14:presetBounceEnd="78000">
                                      <p:stCondLst>
                                        <p:cond delay="0"/>
                                      </p:stCondLst>
                                      <p:childTnLst>
                                        <p:set>
                                          <p:cBhvr>
                                            <p:cTn id="154" dur="1" fill="hold">
                                              <p:stCondLst>
                                                <p:cond delay="0"/>
                                              </p:stCondLst>
                                            </p:cTn>
                                            <p:tgtEl>
                                              <p:spTgt spid="318"/>
                                            </p:tgtEl>
                                            <p:attrNameLst>
                                              <p:attrName>style.visibility</p:attrName>
                                            </p:attrNameLst>
                                          </p:cBhvr>
                                          <p:to>
                                            <p:strVal val="visible"/>
                                          </p:to>
                                        </p:set>
                                        <p:anim calcmode="lin" valueType="num" p14:bounceEnd="78000">
                                          <p:cBhvr additive="base">
                                            <p:cTn id="155" dur="2000" fill="hold"/>
                                            <p:tgtEl>
                                              <p:spTgt spid="318"/>
                                            </p:tgtEl>
                                            <p:attrNameLst>
                                              <p:attrName>ppt_x</p:attrName>
                                            </p:attrNameLst>
                                          </p:cBhvr>
                                          <p:tavLst>
                                            <p:tav tm="0">
                                              <p:val>
                                                <p:strVal val="0-#ppt_w/2"/>
                                              </p:val>
                                            </p:tav>
                                            <p:tav tm="100000">
                                              <p:val>
                                                <p:strVal val="#ppt_x"/>
                                              </p:val>
                                            </p:tav>
                                          </p:tavLst>
                                        </p:anim>
                                        <p:anim calcmode="lin" valueType="num" p14:bounceEnd="78000">
                                          <p:cBhvr additive="base">
                                            <p:cTn id="156" dur="2000" fill="hold"/>
                                            <p:tgtEl>
                                              <p:spTgt spid="318"/>
                                            </p:tgtEl>
                                            <p:attrNameLst>
                                              <p:attrName>ppt_y</p:attrName>
                                            </p:attrNameLst>
                                          </p:cBhvr>
                                          <p:tavLst>
                                            <p:tav tm="0">
                                              <p:val>
                                                <p:strVal val="0-#ppt_h/2"/>
                                              </p:val>
                                            </p:tav>
                                            <p:tav tm="100000">
                                              <p:val>
                                                <p:strVal val="#ppt_y"/>
                                              </p:val>
                                            </p:tav>
                                          </p:tavLst>
                                        </p:anim>
                                      </p:childTnLst>
                                    </p:cTn>
                                  </p:par>
                                  <p:par>
                                    <p:cTn id="157" presetID="2" presetClass="entr" presetSubtype="9" fill="hold" grpId="0" nodeType="withEffect" nodePh="1" p14:presetBounceEnd="78000">
                                      <p:stCondLst>
                                        <p:cond delay="0"/>
                                      </p:stCondLst>
                                      <p:endCondLst>
                                        <p:cond evt="begin" delay="0">
                                          <p:tn val="157"/>
                                        </p:cond>
                                      </p:endCondLst>
                                      <p:childTnLst>
                                        <p:set>
                                          <p:cBhvr>
                                            <p:cTn id="158" dur="1" fill="hold">
                                              <p:stCondLst>
                                                <p:cond delay="0"/>
                                              </p:stCondLst>
                                            </p:cTn>
                                            <p:tgtEl>
                                              <p:spTgt spid="319"/>
                                            </p:tgtEl>
                                            <p:attrNameLst>
                                              <p:attrName>style.visibility</p:attrName>
                                            </p:attrNameLst>
                                          </p:cBhvr>
                                          <p:to>
                                            <p:strVal val="visible"/>
                                          </p:to>
                                        </p:set>
                                        <p:anim calcmode="lin" valueType="num" p14:bounceEnd="78000">
                                          <p:cBhvr additive="base">
                                            <p:cTn id="159" dur="2000" fill="hold"/>
                                            <p:tgtEl>
                                              <p:spTgt spid="319"/>
                                            </p:tgtEl>
                                            <p:attrNameLst>
                                              <p:attrName>ppt_x</p:attrName>
                                            </p:attrNameLst>
                                          </p:cBhvr>
                                          <p:tavLst>
                                            <p:tav tm="0">
                                              <p:val>
                                                <p:strVal val="0-#ppt_w/2"/>
                                              </p:val>
                                            </p:tav>
                                            <p:tav tm="100000">
                                              <p:val>
                                                <p:strVal val="#ppt_x"/>
                                              </p:val>
                                            </p:tav>
                                          </p:tavLst>
                                        </p:anim>
                                        <p:anim calcmode="lin" valueType="num" p14:bounceEnd="78000">
                                          <p:cBhvr additive="base">
                                            <p:cTn id="160" dur="2000" fill="hold"/>
                                            <p:tgtEl>
                                              <p:spTgt spid="319"/>
                                            </p:tgtEl>
                                            <p:attrNameLst>
                                              <p:attrName>ppt_y</p:attrName>
                                            </p:attrNameLst>
                                          </p:cBhvr>
                                          <p:tavLst>
                                            <p:tav tm="0">
                                              <p:val>
                                                <p:strVal val="0-#ppt_h/2"/>
                                              </p:val>
                                            </p:tav>
                                            <p:tav tm="100000">
                                              <p:val>
                                                <p:strVal val="#ppt_y"/>
                                              </p:val>
                                            </p:tav>
                                          </p:tavLst>
                                        </p:anim>
                                      </p:childTnLst>
                                    </p:cTn>
                                  </p:par>
                                  <p:par>
                                    <p:cTn id="161" presetID="2" presetClass="entr" presetSubtype="9" fill="hold" grpId="0" nodeType="withEffect" p14:presetBounceEnd="78000">
                                      <p:stCondLst>
                                        <p:cond delay="0"/>
                                      </p:stCondLst>
                                      <p:childTnLst>
                                        <p:set>
                                          <p:cBhvr>
                                            <p:cTn id="162" dur="1" fill="hold">
                                              <p:stCondLst>
                                                <p:cond delay="0"/>
                                              </p:stCondLst>
                                            </p:cTn>
                                            <p:tgtEl>
                                              <p:spTgt spid="320"/>
                                            </p:tgtEl>
                                            <p:attrNameLst>
                                              <p:attrName>style.visibility</p:attrName>
                                            </p:attrNameLst>
                                          </p:cBhvr>
                                          <p:to>
                                            <p:strVal val="visible"/>
                                          </p:to>
                                        </p:set>
                                        <p:anim calcmode="lin" valueType="num" p14:bounceEnd="78000">
                                          <p:cBhvr additive="base">
                                            <p:cTn id="163" dur="2000" fill="hold"/>
                                            <p:tgtEl>
                                              <p:spTgt spid="320"/>
                                            </p:tgtEl>
                                            <p:attrNameLst>
                                              <p:attrName>ppt_x</p:attrName>
                                            </p:attrNameLst>
                                          </p:cBhvr>
                                          <p:tavLst>
                                            <p:tav tm="0">
                                              <p:val>
                                                <p:strVal val="0-#ppt_w/2"/>
                                              </p:val>
                                            </p:tav>
                                            <p:tav tm="100000">
                                              <p:val>
                                                <p:strVal val="#ppt_x"/>
                                              </p:val>
                                            </p:tav>
                                          </p:tavLst>
                                        </p:anim>
                                        <p:anim calcmode="lin" valueType="num" p14:bounceEnd="78000">
                                          <p:cBhvr additive="base">
                                            <p:cTn id="164" dur="2000" fill="hold"/>
                                            <p:tgtEl>
                                              <p:spTgt spid="320"/>
                                            </p:tgtEl>
                                            <p:attrNameLst>
                                              <p:attrName>ppt_y</p:attrName>
                                            </p:attrNameLst>
                                          </p:cBhvr>
                                          <p:tavLst>
                                            <p:tav tm="0">
                                              <p:val>
                                                <p:strVal val="0-#ppt_h/2"/>
                                              </p:val>
                                            </p:tav>
                                            <p:tav tm="100000">
                                              <p:val>
                                                <p:strVal val="#ppt_y"/>
                                              </p:val>
                                            </p:tav>
                                          </p:tavLst>
                                        </p:anim>
                                      </p:childTnLst>
                                    </p:cTn>
                                  </p:par>
                                  <p:par>
                                    <p:cTn id="165" presetID="2" presetClass="entr" presetSubtype="9" fill="hold" grpId="0" nodeType="withEffect" nodePh="1" p14:presetBounceEnd="78000">
                                      <p:stCondLst>
                                        <p:cond delay="0"/>
                                      </p:stCondLst>
                                      <p:endCondLst>
                                        <p:cond evt="begin" delay="0">
                                          <p:tn val="165"/>
                                        </p:cond>
                                      </p:endCondLst>
                                      <p:childTnLst>
                                        <p:set>
                                          <p:cBhvr>
                                            <p:cTn id="166" dur="1" fill="hold">
                                              <p:stCondLst>
                                                <p:cond delay="0"/>
                                              </p:stCondLst>
                                            </p:cTn>
                                            <p:tgtEl>
                                              <p:spTgt spid="321"/>
                                            </p:tgtEl>
                                            <p:attrNameLst>
                                              <p:attrName>style.visibility</p:attrName>
                                            </p:attrNameLst>
                                          </p:cBhvr>
                                          <p:to>
                                            <p:strVal val="visible"/>
                                          </p:to>
                                        </p:set>
                                        <p:anim calcmode="lin" valueType="num" p14:bounceEnd="78000">
                                          <p:cBhvr additive="base">
                                            <p:cTn id="167" dur="2000" fill="hold"/>
                                            <p:tgtEl>
                                              <p:spTgt spid="321"/>
                                            </p:tgtEl>
                                            <p:attrNameLst>
                                              <p:attrName>ppt_x</p:attrName>
                                            </p:attrNameLst>
                                          </p:cBhvr>
                                          <p:tavLst>
                                            <p:tav tm="0">
                                              <p:val>
                                                <p:strVal val="0-#ppt_w/2"/>
                                              </p:val>
                                            </p:tav>
                                            <p:tav tm="100000">
                                              <p:val>
                                                <p:strVal val="#ppt_x"/>
                                              </p:val>
                                            </p:tav>
                                          </p:tavLst>
                                        </p:anim>
                                        <p:anim calcmode="lin" valueType="num" p14:bounceEnd="78000">
                                          <p:cBhvr additive="base">
                                            <p:cTn id="168" dur="2000" fill="hold"/>
                                            <p:tgtEl>
                                              <p:spTgt spid="321"/>
                                            </p:tgtEl>
                                            <p:attrNameLst>
                                              <p:attrName>ppt_y</p:attrName>
                                            </p:attrNameLst>
                                          </p:cBhvr>
                                          <p:tavLst>
                                            <p:tav tm="0">
                                              <p:val>
                                                <p:strVal val="0-#ppt_h/2"/>
                                              </p:val>
                                            </p:tav>
                                            <p:tav tm="100000">
                                              <p:val>
                                                <p:strVal val="#ppt_y"/>
                                              </p:val>
                                            </p:tav>
                                          </p:tavLst>
                                        </p:anim>
                                      </p:childTnLst>
                                    </p:cTn>
                                  </p:par>
                                  <p:par>
                                    <p:cTn id="169" presetID="2" presetClass="entr" presetSubtype="9" fill="hold" grpId="0" nodeType="withEffect" p14:presetBounceEnd="78000">
                                      <p:stCondLst>
                                        <p:cond delay="0"/>
                                      </p:stCondLst>
                                      <p:childTnLst>
                                        <p:set>
                                          <p:cBhvr>
                                            <p:cTn id="170" dur="1" fill="hold">
                                              <p:stCondLst>
                                                <p:cond delay="0"/>
                                              </p:stCondLst>
                                            </p:cTn>
                                            <p:tgtEl>
                                              <p:spTgt spid="322"/>
                                            </p:tgtEl>
                                            <p:attrNameLst>
                                              <p:attrName>style.visibility</p:attrName>
                                            </p:attrNameLst>
                                          </p:cBhvr>
                                          <p:to>
                                            <p:strVal val="visible"/>
                                          </p:to>
                                        </p:set>
                                        <p:anim calcmode="lin" valueType="num" p14:bounceEnd="78000">
                                          <p:cBhvr additive="base">
                                            <p:cTn id="171" dur="2000" fill="hold"/>
                                            <p:tgtEl>
                                              <p:spTgt spid="322"/>
                                            </p:tgtEl>
                                            <p:attrNameLst>
                                              <p:attrName>ppt_x</p:attrName>
                                            </p:attrNameLst>
                                          </p:cBhvr>
                                          <p:tavLst>
                                            <p:tav tm="0">
                                              <p:val>
                                                <p:strVal val="0-#ppt_w/2"/>
                                              </p:val>
                                            </p:tav>
                                            <p:tav tm="100000">
                                              <p:val>
                                                <p:strVal val="#ppt_x"/>
                                              </p:val>
                                            </p:tav>
                                          </p:tavLst>
                                        </p:anim>
                                        <p:anim calcmode="lin" valueType="num" p14:bounceEnd="78000">
                                          <p:cBhvr additive="base">
                                            <p:cTn id="172" dur="2000" fill="hold"/>
                                            <p:tgtEl>
                                              <p:spTgt spid="322"/>
                                            </p:tgtEl>
                                            <p:attrNameLst>
                                              <p:attrName>ppt_y</p:attrName>
                                            </p:attrNameLst>
                                          </p:cBhvr>
                                          <p:tavLst>
                                            <p:tav tm="0">
                                              <p:val>
                                                <p:strVal val="0-#ppt_h/2"/>
                                              </p:val>
                                            </p:tav>
                                            <p:tav tm="100000">
                                              <p:val>
                                                <p:strVal val="#ppt_y"/>
                                              </p:val>
                                            </p:tav>
                                          </p:tavLst>
                                        </p:anim>
                                      </p:childTnLst>
                                    </p:cTn>
                                  </p:par>
                                  <p:par>
                                    <p:cTn id="173" presetID="2" presetClass="entr" presetSubtype="9" fill="hold" grpId="0" nodeType="withEffect" nodePh="1" p14:presetBounceEnd="78000">
                                      <p:stCondLst>
                                        <p:cond delay="0"/>
                                      </p:stCondLst>
                                      <p:endCondLst>
                                        <p:cond evt="begin" delay="0">
                                          <p:tn val="173"/>
                                        </p:cond>
                                      </p:endCondLst>
                                      <p:childTnLst>
                                        <p:set>
                                          <p:cBhvr>
                                            <p:cTn id="174" dur="1" fill="hold">
                                              <p:stCondLst>
                                                <p:cond delay="0"/>
                                              </p:stCondLst>
                                            </p:cTn>
                                            <p:tgtEl>
                                              <p:spTgt spid="323"/>
                                            </p:tgtEl>
                                            <p:attrNameLst>
                                              <p:attrName>style.visibility</p:attrName>
                                            </p:attrNameLst>
                                          </p:cBhvr>
                                          <p:to>
                                            <p:strVal val="visible"/>
                                          </p:to>
                                        </p:set>
                                        <p:anim calcmode="lin" valueType="num" p14:bounceEnd="78000">
                                          <p:cBhvr additive="base">
                                            <p:cTn id="175" dur="2000" fill="hold"/>
                                            <p:tgtEl>
                                              <p:spTgt spid="323"/>
                                            </p:tgtEl>
                                            <p:attrNameLst>
                                              <p:attrName>ppt_x</p:attrName>
                                            </p:attrNameLst>
                                          </p:cBhvr>
                                          <p:tavLst>
                                            <p:tav tm="0">
                                              <p:val>
                                                <p:strVal val="0-#ppt_w/2"/>
                                              </p:val>
                                            </p:tav>
                                            <p:tav tm="100000">
                                              <p:val>
                                                <p:strVal val="#ppt_x"/>
                                              </p:val>
                                            </p:tav>
                                          </p:tavLst>
                                        </p:anim>
                                        <p:anim calcmode="lin" valueType="num" p14:bounceEnd="78000">
                                          <p:cBhvr additive="base">
                                            <p:cTn id="176" dur="2000" fill="hold"/>
                                            <p:tgtEl>
                                              <p:spTgt spid="323"/>
                                            </p:tgtEl>
                                            <p:attrNameLst>
                                              <p:attrName>ppt_y</p:attrName>
                                            </p:attrNameLst>
                                          </p:cBhvr>
                                          <p:tavLst>
                                            <p:tav tm="0">
                                              <p:val>
                                                <p:strVal val="0-#ppt_h/2"/>
                                              </p:val>
                                            </p:tav>
                                            <p:tav tm="100000">
                                              <p:val>
                                                <p:strVal val="#ppt_y"/>
                                              </p:val>
                                            </p:tav>
                                          </p:tavLst>
                                        </p:anim>
                                      </p:childTnLst>
                                    </p:cTn>
                                  </p:par>
                                  <p:par>
                                    <p:cTn id="177" presetID="2" presetClass="entr" presetSubtype="9" fill="hold" grpId="0" nodeType="withEffect" p14:presetBounceEnd="78000">
                                      <p:stCondLst>
                                        <p:cond delay="0"/>
                                      </p:stCondLst>
                                      <p:childTnLst>
                                        <p:set>
                                          <p:cBhvr>
                                            <p:cTn id="178" dur="1" fill="hold">
                                              <p:stCondLst>
                                                <p:cond delay="0"/>
                                              </p:stCondLst>
                                            </p:cTn>
                                            <p:tgtEl>
                                              <p:spTgt spid="324"/>
                                            </p:tgtEl>
                                            <p:attrNameLst>
                                              <p:attrName>style.visibility</p:attrName>
                                            </p:attrNameLst>
                                          </p:cBhvr>
                                          <p:to>
                                            <p:strVal val="visible"/>
                                          </p:to>
                                        </p:set>
                                        <p:anim calcmode="lin" valueType="num" p14:bounceEnd="78000">
                                          <p:cBhvr additive="base">
                                            <p:cTn id="179" dur="2000" fill="hold"/>
                                            <p:tgtEl>
                                              <p:spTgt spid="324"/>
                                            </p:tgtEl>
                                            <p:attrNameLst>
                                              <p:attrName>ppt_x</p:attrName>
                                            </p:attrNameLst>
                                          </p:cBhvr>
                                          <p:tavLst>
                                            <p:tav tm="0">
                                              <p:val>
                                                <p:strVal val="0-#ppt_w/2"/>
                                              </p:val>
                                            </p:tav>
                                            <p:tav tm="100000">
                                              <p:val>
                                                <p:strVal val="#ppt_x"/>
                                              </p:val>
                                            </p:tav>
                                          </p:tavLst>
                                        </p:anim>
                                        <p:anim calcmode="lin" valueType="num" p14:bounceEnd="78000">
                                          <p:cBhvr additive="base">
                                            <p:cTn id="180" dur="2000" fill="hold"/>
                                            <p:tgtEl>
                                              <p:spTgt spid="324"/>
                                            </p:tgtEl>
                                            <p:attrNameLst>
                                              <p:attrName>ppt_y</p:attrName>
                                            </p:attrNameLst>
                                          </p:cBhvr>
                                          <p:tavLst>
                                            <p:tav tm="0">
                                              <p:val>
                                                <p:strVal val="0-#ppt_h/2"/>
                                              </p:val>
                                            </p:tav>
                                            <p:tav tm="100000">
                                              <p:val>
                                                <p:strVal val="#ppt_y"/>
                                              </p:val>
                                            </p:tav>
                                          </p:tavLst>
                                        </p:anim>
                                      </p:childTnLst>
                                    </p:cTn>
                                  </p:par>
                                  <p:par>
                                    <p:cTn id="181" presetID="2" presetClass="entr" presetSubtype="9" fill="hold" grpId="0" nodeType="withEffect" nodePh="1" p14:presetBounceEnd="78000">
                                      <p:stCondLst>
                                        <p:cond delay="0"/>
                                      </p:stCondLst>
                                      <p:endCondLst>
                                        <p:cond evt="begin" delay="0">
                                          <p:tn val="181"/>
                                        </p:cond>
                                      </p:endCondLst>
                                      <p:childTnLst>
                                        <p:set>
                                          <p:cBhvr>
                                            <p:cTn id="182" dur="1" fill="hold">
                                              <p:stCondLst>
                                                <p:cond delay="0"/>
                                              </p:stCondLst>
                                            </p:cTn>
                                            <p:tgtEl>
                                              <p:spTgt spid="325"/>
                                            </p:tgtEl>
                                            <p:attrNameLst>
                                              <p:attrName>style.visibility</p:attrName>
                                            </p:attrNameLst>
                                          </p:cBhvr>
                                          <p:to>
                                            <p:strVal val="visible"/>
                                          </p:to>
                                        </p:set>
                                        <p:anim calcmode="lin" valueType="num" p14:bounceEnd="78000">
                                          <p:cBhvr additive="base">
                                            <p:cTn id="183" dur="2000" fill="hold"/>
                                            <p:tgtEl>
                                              <p:spTgt spid="325"/>
                                            </p:tgtEl>
                                            <p:attrNameLst>
                                              <p:attrName>ppt_x</p:attrName>
                                            </p:attrNameLst>
                                          </p:cBhvr>
                                          <p:tavLst>
                                            <p:tav tm="0">
                                              <p:val>
                                                <p:strVal val="0-#ppt_w/2"/>
                                              </p:val>
                                            </p:tav>
                                            <p:tav tm="100000">
                                              <p:val>
                                                <p:strVal val="#ppt_x"/>
                                              </p:val>
                                            </p:tav>
                                          </p:tavLst>
                                        </p:anim>
                                        <p:anim calcmode="lin" valueType="num" p14:bounceEnd="78000">
                                          <p:cBhvr additive="base">
                                            <p:cTn id="184" dur="2000" fill="hold"/>
                                            <p:tgtEl>
                                              <p:spTgt spid="325"/>
                                            </p:tgtEl>
                                            <p:attrNameLst>
                                              <p:attrName>ppt_y</p:attrName>
                                            </p:attrNameLst>
                                          </p:cBhvr>
                                          <p:tavLst>
                                            <p:tav tm="0">
                                              <p:val>
                                                <p:strVal val="0-#ppt_h/2"/>
                                              </p:val>
                                            </p:tav>
                                            <p:tav tm="100000">
                                              <p:val>
                                                <p:strVal val="#ppt_y"/>
                                              </p:val>
                                            </p:tav>
                                          </p:tavLst>
                                        </p:anim>
                                      </p:childTnLst>
                                    </p:cTn>
                                  </p:par>
                                  <p:par>
                                    <p:cTn id="185" presetID="2" presetClass="entr" presetSubtype="9" fill="hold" grpId="0" nodeType="withEffect" p14:presetBounceEnd="78000">
                                      <p:stCondLst>
                                        <p:cond delay="0"/>
                                      </p:stCondLst>
                                      <p:childTnLst>
                                        <p:set>
                                          <p:cBhvr>
                                            <p:cTn id="186" dur="1" fill="hold">
                                              <p:stCondLst>
                                                <p:cond delay="0"/>
                                              </p:stCondLst>
                                            </p:cTn>
                                            <p:tgtEl>
                                              <p:spTgt spid="326"/>
                                            </p:tgtEl>
                                            <p:attrNameLst>
                                              <p:attrName>style.visibility</p:attrName>
                                            </p:attrNameLst>
                                          </p:cBhvr>
                                          <p:to>
                                            <p:strVal val="visible"/>
                                          </p:to>
                                        </p:set>
                                        <p:anim calcmode="lin" valueType="num" p14:bounceEnd="78000">
                                          <p:cBhvr additive="base">
                                            <p:cTn id="187" dur="2000" fill="hold"/>
                                            <p:tgtEl>
                                              <p:spTgt spid="326"/>
                                            </p:tgtEl>
                                            <p:attrNameLst>
                                              <p:attrName>ppt_x</p:attrName>
                                            </p:attrNameLst>
                                          </p:cBhvr>
                                          <p:tavLst>
                                            <p:tav tm="0">
                                              <p:val>
                                                <p:strVal val="0-#ppt_w/2"/>
                                              </p:val>
                                            </p:tav>
                                            <p:tav tm="100000">
                                              <p:val>
                                                <p:strVal val="#ppt_x"/>
                                              </p:val>
                                            </p:tav>
                                          </p:tavLst>
                                        </p:anim>
                                        <p:anim calcmode="lin" valueType="num" p14:bounceEnd="78000">
                                          <p:cBhvr additive="base">
                                            <p:cTn id="188" dur="2000" fill="hold"/>
                                            <p:tgtEl>
                                              <p:spTgt spid="326"/>
                                            </p:tgtEl>
                                            <p:attrNameLst>
                                              <p:attrName>ppt_y</p:attrName>
                                            </p:attrNameLst>
                                          </p:cBhvr>
                                          <p:tavLst>
                                            <p:tav tm="0">
                                              <p:val>
                                                <p:strVal val="0-#ppt_h/2"/>
                                              </p:val>
                                            </p:tav>
                                            <p:tav tm="100000">
                                              <p:val>
                                                <p:strVal val="#ppt_y"/>
                                              </p:val>
                                            </p:tav>
                                          </p:tavLst>
                                        </p:anim>
                                      </p:childTnLst>
                                    </p:cTn>
                                  </p:par>
                                  <p:par>
                                    <p:cTn id="189" presetID="2" presetClass="entr" presetSubtype="9" fill="hold" grpId="0" nodeType="withEffect" nodePh="1" p14:presetBounceEnd="78000">
                                      <p:stCondLst>
                                        <p:cond delay="0"/>
                                      </p:stCondLst>
                                      <p:endCondLst>
                                        <p:cond evt="begin" delay="0">
                                          <p:tn val="189"/>
                                        </p:cond>
                                      </p:endCondLst>
                                      <p:childTnLst>
                                        <p:set>
                                          <p:cBhvr>
                                            <p:cTn id="190" dur="1" fill="hold">
                                              <p:stCondLst>
                                                <p:cond delay="0"/>
                                              </p:stCondLst>
                                            </p:cTn>
                                            <p:tgtEl>
                                              <p:spTgt spid="327"/>
                                            </p:tgtEl>
                                            <p:attrNameLst>
                                              <p:attrName>style.visibility</p:attrName>
                                            </p:attrNameLst>
                                          </p:cBhvr>
                                          <p:to>
                                            <p:strVal val="visible"/>
                                          </p:to>
                                        </p:set>
                                        <p:anim calcmode="lin" valueType="num" p14:bounceEnd="78000">
                                          <p:cBhvr additive="base">
                                            <p:cTn id="191" dur="2000" fill="hold"/>
                                            <p:tgtEl>
                                              <p:spTgt spid="327"/>
                                            </p:tgtEl>
                                            <p:attrNameLst>
                                              <p:attrName>ppt_x</p:attrName>
                                            </p:attrNameLst>
                                          </p:cBhvr>
                                          <p:tavLst>
                                            <p:tav tm="0">
                                              <p:val>
                                                <p:strVal val="0-#ppt_w/2"/>
                                              </p:val>
                                            </p:tav>
                                            <p:tav tm="100000">
                                              <p:val>
                                                <p:strVal val="#ppt_x"/>
                                              </p:val>
                                            </p:tav>
                                          </p:tavLst>
                                        </p:anim>
                                        <p:anim calcmode="lin" valueType="num" p14:bounceEnd="78000">
                                          <p:cBhvr additive="base">
                                            <p:cTn id="192" dur="2000" fill="hold"/>
                                            <p:tgtEl>
                                              <p:spTgt spid="327"/>
                                            </p:tgtEl>
                                            <p:attrNameLst>
                                              <p:attrName>ppt_y</p:attrName>
                                            </p:attrNameLst>
                                          </p:cBhvr>
                                          <p:tavLst>
                                            <p:tav tm="0">
                                              <p:val>
                                                <p:strVal val="0-#ppt_h/2"/>
                                              </p:val>
                                            </p:tav>
                                            <p:tav tm="100000">
                                              <p:val>
                                                <p:strVal val="#ppt_y"/>
                                              </p:val>
                                            </p:tav>
                                          </p:tavLst>
                                        </p:anim>
                                      </p:childTnLst>
                                    </p:cTn>
                                  </p:par>
                                  <p:par>
                                    <p:cTn id="193" presetID="2" presetClass="entr" presetSubtype="9" fill="hold" grpId="0" nodeType="withEffect" p14:presetBounceEnd="78000">
                                      <p:stCondLst>
                                        <p:cond delay="0"/>
                                      </p:stCondLst>
                                      <p:childTnLst>
                                        <p:set>
                                          <p:cBhvr>
                                            <p:cTn id="194" dur="1" fill="hold">
                                              <p:stCondLst>
                                                <p:cond delay="0"/>
                                              </p:stCondLst>
                                            </p:cTn>
                                            <p:tgtEl>
                                              <p:spTgt spid="328"/>
                                            </p:tgtEl>
                                            <p:attrNameLst>
                                              <p:attrName>style.visibility</p:attrName>
                                            </p:attrNameLst>
                                          </p:cBhvr>
                                          <p:to>
                                            <p:strVal val="visible"/>
                                          </p:to>
                                        </p:set>
                                        <p:anim calcmode="lin" valueType="num" p14:bounceEnd="78000">
                                          <p:cBhvr additive="base">
                                            <p:cTn id="195" dur="2000" fill="hold"/>
                                            <p:tgtEl>
                                              <p:spTgt spid="328"/>
                                            </p:tgtEl>
                                            <p:attrNameLst>
                                              <p:attrName>ppt_x</p:attrName>
                                            </p:attrNameLst>
                                          </p:cBhvr>
                                          <p:tavLst>
                                            <p:tav tm="0">
                                              <p:val>
                                                <p:strVal val="0-#ppt_w/2"/>
                                              </p:val>
                                            </p:tav>
                                            <p:tav tm="100000">
                                              <p:val>
                                                <p:strVal val="#ppt_x"/>
                                              </p:val>
                                            </p:tav>
                                          </p:tavLst>
                                        </p:anim>
                                        <p:anim calcmode="lin" valueType="num" p14:bounceEnd="78000">
                                          <p:cBhvr additive="base">
                                            <p:cTn id="196" dur="2000" fill="hold"/>
                                            <p:tgtEl>
                                              <p:spTgt spid="328"/>
                                            </p:tgtEl>
                                            <p:attrNameLst>
                                              <p:attrName>ppt_y</p:attrName>
                                            </p:attrNameLst>
                                          </p:cBhvr>
                                          <p:tavLst>
                                            <p:tav tm="0">
                                              <p:val>
                                                <p:strVal val="0-#ppt_h/2"/>
                                              </p:val>
                                            </p:tav>
                                            <p:tav tm="100000">
                                              <p:val>
                                                <p:strVal val="#ppt_y"/>
                                              </p:val>
                                            </p:tav>
                                          </p:tavLst>
                                        </p:anim>
                                      </p:childTnLst>
                                    </p:cTn>
                                  </p:par>
                                  <p:par>
                                    <p:cTn id="197" presetID="2" presetClass="entr" presetSubtype="8" fill="hold" grpId="0" nodeType="withEffect" nodePh="1" p14:presetBounceEnd="78000">
                                      <p:stCondLst>
                                        <p:cond delay="0"/>
                                      </p:stCondLst>
                                      <p:endCondLst>
                                        <p:cond evt="begin" delay="0">
                                          <p:tn val="197"/>
                                        </p:cond>
                                      </p:endCondLst>
                                      <p:childTnLst>
                                        <p:set>
                                          <p:cBhvr>
                                            <p:cTn id="198" dur="1" fill="hold">
                                              <p:stCondLst>
                                                <p:cond delay="0"/>
                                              </p:stCondLst>
                                            </p:cTn>
                                            <p:tgtEl>
                                              <p:spTgt spid="329"/>
                                            </p:tgtEl>
                                            <p:attrNameLst>
                                              <p:attrName>style.visibility</p:attrName>
                                            </p:attrNameLst>
                                          </p:cBhvr>
                                          <p:to>
                                            <p:strVal val="visible"/>
                                          </p:to>
                                        </p:set>
                                        <p:anim calcmode="lin" valueType="num" p14:bounceEnd="78000">
                                          <p:cBhvr additive="base">
                                            <p:cTn id="199" dur="2000" fill="hold"/>
                                            <p:tgtEl>
                                              <p:spTgt spid="329"/>
                                            </p:tgtEl>
                                            <p:attrNameLst>
                                              <p:attrName>ppt_x</p:attrName>
                                            </p:attrNameLst>
                                          </p:cBhvr>
                                          <p:tavLst>
                                            <p:tav tm="0">
                                              <p:val>
                                                <p:strVal val="0-#ppt_w/2"/>
                                              </p:val>
                                            </p:tav>
                                            <p:tav tm="100000">
                                              <p:val>
                                                <p:strVal val="#ppt_x"/>
                                              </p:val>
                                            </p:tav>
                                          </p:tavLst>
                                        </p:anim>
                                        <p:anim calcmode="lin" valueType="num" p14:bounceEnd="78000">
                                          <p:cBhvr additive="base">
                                            <p:cTn id="200" dur="2000" fill="hold"/>
                                            <p:tgtEl>
                                              <p:spTgt spid="329"/>
                                            </p:tgtEl>
                                            <p:attrNameLst>
                                              <p:attrName>ppt_y</p:attrName>
                                            </p:attrNameLst>
                                          </p:cBhvr>
                                          <p:tavLst>
                                            <p:tav tm="0">
                                              <p:val>
                                                <p:strVal val="#ppt_y"/>
                                              </p:val>
                                            </p:tav>
                                            <p:tav tm="100000">
                                              <p:val>
                                                <p:strVal val="#ppt_y"/>
                                              </p:val>
                                            </p:tav>
                                          </p:tavLst>
                                        </p:anim>
                                      </p:childTnLst>
                                    </p:cTn>
                                  </p:par>
                                  <p:par>
                                    <p:cTn id="201" presetID="2" presetClass="entr" presetSubtype="8" fill="hold" grpId="0" nodeType="withEffect" p14:presetBounceEnd="78000">
                                      <p:stCondLst>
                                        <p:cond delay="0"/>
                                      </p:stCondLst>
                                      <p:childTnLst>
                                        <p:set>
                                          <p:cBhvr>
                                            <p:cTn id="202" dur="1" fill="hold">
                                              <p:stCondLst>
                                                <p:cond delay="0"/>
                                              </p:stCondLst>
                                            </p:cTn>
                                            <p:tgtEl>
                                              <p:spTgt spid="330"/>
                                            </p:tgtEl>
                                            <p:attrNameLst>
                                              <p:attrName>style.visibility</p:attrName>
                                            </p:attrNameLst>
                                          </p:cBhvr>
                                          <p:to>
                                            <p:strVal val="visible"/>
                                          </p:to>
                                        </p:set>
                                        <p:anim calcmode="lin" valueType="num" p14:bounceEnd="78000">
                                          <p:cBhvr additive="base">
                                            <p:cTn id="203" dur="2000" fill="hold"/>
                                            <p:tgtEl>
                                              <p:spTgt spid="330"/>
                                            </p:tgtEl>
                                            <p:attrNameLst>
                                              <p:attrName>ppt_x</p:attrName>
                                            </p:attrNameLst>
                                          </p:cBhvr>
                                          <p:tavLst>
                                            <p:tav tm="0">
                                              <p:val>
                                                <p:strVal val="0-#ppt_w/2"/>
                                              </p:val>
                                            </p:tav>
                                            <p:tav tm="100000">
                                              <p:val>
                                                <p:strVal val="#ppt_x"/>
                                              </p:val>
                                            </p:tav>
                                          </p:tavLst>
                                        </p:anim>
                                        <p:anim calcmode="lin" valueType="num" p14:bounceEnd="78000">
                                          <p:cBhvr additive="base">
                                            <p:cTn id="204" dur="2000" fill="hold"/>
                                            <p:tgtEl>
                                              <p:spTgt spid="330"/>
                                            </p:tgtEl>
                                            <p:attrNameLst>
                                              <p:attrName>ppt_y</p:attrName>
                                            </p:attrNameLst>
                                          </p:cBhvr>
                                          <p:tavLst>
                                            <p:tav tm="0">
                                              <p:val>
                                                <p:strVal val="#ppt_y"/>
                                              </p:val>
                                            </p:tav>
                                            <p:tav tm="100000">
                                              <p:val>
                                                <p:strVal val="#ppt_y"/>
                                              </p:val>
                                            </p:tav>
                                          </p:tavLst>
                                        </p:anim>
                                      </p:childTnLst>
                                    </p:cTn>
                                  </p:par>
                                  <p:par>
                                    <p:cTn id="205" presetID="2" presetClass="entr" presetSubtype="8" fill="hold" grpId="0" nodeType="withEffect" nodePh="1" p14:presetBounceEnd="78000">
                                      <p:stCondLst>
                                        <p:cond delay="0"/>
                                      </p:stCondLst>
                                      <p:endCondLst>
                                        <p:cond evt="begin" delay="0">
                                          <p:tn val="205"/>
                                        </p:cond>
                                      </p:endCondLst>
                                      <p:childTnLst>
                                        <p:set>
                                          <p:cBhvr>
                                            <p:cTn id="206" dur="1" fill="hold">
                                              <p:stCondLst>
                                                <p:cond delay="0"/>
                                              </p:stCondLst>
                                            </p:cTn>
                                            <p:tgtEl>
                                              <p:spTgt spid="331"/>
                                            </p:tgtEl>
                                            <p:attrNameLst>
                                              <p:attrName>style.visibility</p:attrName>
                                            </p:attrNameLst>
                                          </p:cBhvr>
                                          <p:to>
                                            <p:strVal val="visible"/>
                                          </p:to>
                                        </p:set>
                                        <p:anim calcmode="lin" valueType="num" p14:bounceEnd="78000">
                                          <p:cBhvr additive="base">
                                            <p:cTn id="207" dur="2000" fill="hold"/>
                                            <p:tgtEl>
                                              <p:spTgt spid="331"/>
                                            </p:tgtEl>
                                            <p:attrNameLst>
                                              <p:attrName>ppt_x</p:attrName>
                                            </p:attrNameLst>
                                          </p:cBhvr>
                                          <p:tavLst>
                                            <p:tav tm="0">
                                              <p:val>
                                                <p:strVal val="0-#ppt_w/2"/>
                                              </p:val>
                                            </p:tav>
                                            <p:tav tm="100000">
                                              <p:val>
                                                <p:strVal val="#ppt_x"/>
                                              </p:val>
                                            </p:tav>
                                          </p:tavLst>
                                        </p:anim>
                                        <p:anim calcmode="lin" valueType="num" p14:bounceEnd="78000">
                                          <p:cBhvr additive="base">
                                            <p:cTn id="208" dur="2000" fill="hold"/>
                                            <p:tgtEl>
                                              <p:spTgt spid="331"/>
                                            </p:tgtEl>
                                            <p:attrNameLst>
                                              <p:attrName>ppt_y</p:attrName>
                                            </p:attrNameLst>
                                          </p:cBhvr>
                                          <p:tavLst>
                                            <p:tav tm="0">
                                              <p:val>
                                                <p:strVal val="#ppt_y"/>
                                              </p:val>
                                            </p:tav>
                                            <p:tav tm="100000">
                                              <p:val>
                                                <p:strVal val="#ppt_y"/>
                                              </p:val>
                                            </p:tav>
                                          </p:tavLst>
                                        </p:anim>
                                      </p:childTnLst>
                                    </p:cTn>
                                  </p:par>
                                  <p:par>
                                    <p:cTn id="209" presetID="2" presetClass="entr" presetSubtype="8" fill="hold" grpId="0" nodeType="withEffect" p14:presetBounceEnd="78000">
                                      <p:stCondLst>
                                        <p:cond delay="0"/>
                                      </p:stCondLst>
                                      <p:childTnLst>
                                        <p:set>
                                          <p:cBhvr>
                                            <p:cTn id="210" dur="1" fill="hold">
                                              <p:stCondLst>
                                                <p:cond delay="0"/>
                                              </p:stCondLst>
                                            </p:cTn>
                                            <p:tgtEl>
                                              <p:spTgt spid="332"/>
                                            </p:tgtEl>
                                            <p:attrNameLst>
                                              <p:attrName>style.visibility</p:attrName>
                                            </p:attrNameLst>
                                          </p:cBhvr>
                                          <p:to>
                                            <p:strVal val="visible"/>
                                          </p:to>
                                        </p:set>
                                        <p:anim calcmode="lin" valueType="num" p14:bounceEnd="78000">
                                          <p:cBhvr additive="base">
                                            <p:cTn id="211" dur="2000" fill="hold"/>
                                            <p:tgtEl>
                                              <p:spTgt spid="332"/>
                                            </p:tgtEl>
                                            <p:attrNameLst>
                                              <p:attrName>ppt_x</p:attrName>
                                            </p:attrNameLst>
                                          </p:cBhvr>
                                          <p:tavLst>
                                            <p:tav tm="0">
                                              <p:val>
                                                <p:strVal val="0-#ppt_w/2"/>
                                              </p:val>
                                            </p:tav>
                                            <p:tav tm="100000">
                                              <p:val>
                                                <p:strVal val="#ppt_x"/>
                                              </p:val>
                                            </p:tav>
                                          </p:tavLst>
                                        </p:anim>
                                        <p:anim calcmode="lin" valueType="num" p14:bounceEnd="78000">
                                          <p:cBhvr additive="base">
                                            <p:cTn id="212" dur="2000" fill="hold"/>
                                            <p:tgtEl>
                                              <p:spTgt spid="332"/>
                                            </p:tgtEl>
                                            <p:attrNameLst>
                                              <p:attrName>ppt_y</p:attrName>
                                            </p:attrNameLst>
                                          </p:cBhvr>
                                          <p:tavLst>
                                            <p:tav tm="0">
                                              <p:val>
                                                <p:strVal val="#ppt_y"/>
                                              </p:val>
                                            </p:tav>
                                            <p:tav tm="100000">
                                              <p:val>
                                                <p:strVal val="#ppt_y"/>
                                              </p:val>
                                            </p:tav>
                                          </p:tavLst>
                                        </p:anim>
                                      </p:childTnLst>
                                    </p:cTn>
                                  </p:par>
                                  <p:par>
                                    <p:cTn id="213" presetID="2" presetClass="entr" presetSubtype="8" fill="hold" grpId="0" nodeType="withEffect" nodePh="1" p14:presetBounceEnd="78000">
                                      <p:stCondLst>
                                        <p:cond delay="0"/>
                                      </p:stCondLst>
                                      <p:endCondLst>
                                        <p:cond evt="begin" delay="0">
                                          <p:tn val="213"/>
                                        </p:cond>
                                      </p:endCondLst>
                                      <p:childTnLst>
                                        <p:set>
                                          <p:cBhvr>
                                            <p:cTn id="214" dur="1" fill="hold">
                                              <p:stCondLst>
                                                <p:cond delay="0"/>
                                              </p:stCondLst>
                                            </p:cTn>
                                            <p:tgtEl>
                                              <p:spTgt spid="333"/>
                                            </p:tgtEl>
                                            <p:attrNameLst>
                                              <p:attrName>style.visibility</p:attrName>
                                            </p:attrNameLst>
                                          </p:cBhvr>
                                          <p:to>
                                            <p:strVal val="visible"/>
                                          </p:to>
                                        </p:set>
                                        <p:anim calcmode="lin" valueType="num" p14:bounceEnd="78000">
                                          <p:cBhvr additive="base">
                                            <p:cTn id="215" dur="2000" fill="hold"/>
                                            <p:tgtEl>
                                              <p:spTgt spid="333"/>
                                            </p:tgtEl>
                                            <p:attrNameLst>
                                              <p:attrName>ppt_x</p:attrName>
                                            </p:attrNameLst>
                                          </p:cBhvr>
                                          <p:tavLst>
                                            <p:tav tm="0">
                                              <p:val>
                                                <p:strVal val="0-#ppt_w/2"/>
                                              </p:val>
                                            </p:tav>
                                            <p:tav tm="100000">
                                              <p:val>
                                                <p:strVal val="#ppt_x"/>
                                              </p:val>
                                            </p:tav>
                                          </p:tavLst>
                                        </p:anim>
                                        <p:anim calcmode="lin" valueType="num" p14:bounceEnd="78000">
                                          <p:cBhvr additive="base">
                                            <p:cTn id="216" dur="2000" fill="hold"/>
                                            <p:tgtEl>
                                              <p:spTgt spid="333"/>
                                            </p:tgtEl>
                                            <p:attrNameLst>
                                              <p:attrName>ppt_y</p:attrName>
                                            </p:attrNameLst>
                                          </p:cBhvr>
                                          <p:tavLst>
                                            <p:tav tm="0">
                                              <p:val>
                                                <p:strVal val="#ppt_y"/>
                                              </p:val>
                                            </p:tav>
                                            <p:tav tm="100000">
                                              <p:val>
                                                <p:strVal val="#ppt_y"/>
                                              </p:val>
                                            </p:tav>
                                          </p:tavLst>
                                        </p:anim>
                                      </p:childTnLst>
                                    </p:cTn>
                                  </p:par>
                                  <p:par>
                                    <p:cTn id="217" presetID="2" presetClass="entr" presetSubtype="8" fill="hold" grpId="0" nodeType="withEffect" p14:presetBounceEnd="78000">
                                      <p:stCondLst>
                                        <p:cond delay="0"/>
                                      </p:stCondLst>
                                      <p:childTnLst>
                                        <p:set>
                                          <p:cBhvr>
                                            <p:cTn id="218" dur="1" fill="hold">
                                              <p:stCondLst>
                                                <p:cond delay="0"/>
                                              </p:stCondLst>
                                            </p:cTn>
                                            <p:tgtEl>
                                              <p:spTgt spid="334"/>
                                            </p:tgtEl>
                                            <p:attrNameLst>
                                              <p:attrName>style.visibility</p:attrName>
                                            </p:attrNameLst>
                                          </p:cBhvr>
                                          <p:to>
                                            <p:strVal val="visible"/>
                                          </p:to>
                                        </p:set>
                                        <p:anim calcmode="lin" valueType="num" p14:bounceEnd="78000">
                                          <p:cBhvr additive="base">
                                            <p:cTn id="219" dur="2000" fill="hold"/>
                                            <p:tgtEl>
                                              <p:spTgt spid="334"/>
                                            </p:tgtEl>
                                            <p:attrNameLst>
                                              <p:attrName>ppt_x</p:attrName>
                                            </p:attrNameLst>
                                          </p:cBhvr>
                                          <p:tavLst>
                                            <p:tav tm="0">
                                              <p:val>
                                                <p:strVal val="0-#ppt_w/2"/>
                                              </p:val>
                                            </p:tav>
                                            <p:tav tm="100000">
                                              <p:val>
                                                <p:strVal val="#ppt_x"/>
                                              </p:val>
                                            </p:tav>
                                          </p:tavLst>
                                        </p:anim>
                                        <p:anim calcmode="lin" valueType="num" p14:bounceEnd="78000">
                                          <p:cBhvr additive="base">
                                            <p:cTn id="220" dur="2000" fill="hold"/>
                                            <p:tgtEl>
                                              <p:spTgt spid="334"/>
                                            </p:tgtEl>
                                            <p:attrNameLst>
                                              <p:attrName>ppt_y</p:attrName>
                                            </p:attrNameLst>
                                          </p:cBhvr>
                                          <p:tavLst>
                                            <p:tav tm="0">
                                              <p:val>
                                                <p:strVal val="#ppt_y"/>
                                              </p:val>
                                            </p:tav>
                                            <p:tav tm="100000">
                                              <p:val>
                                                <p:strVal val="#ppt_y"/>
                                              </p:val>
                                            </p:tav>
                                          </p:tavLst>
                                        </p:anim>
                                      </p:childTnLst>
                                    </p:cTn>
                                  </p:par>
                                  <p:par>
                                    <p:cTn id="221" presetID="2" presetClass="entr" presetSubtype="8" fill="hold" grpId="0" nodeType="withEffect" nodePh="1" p14:presetBounceEnd="78000">
                                      <p:stCondLst>
                                        <p:cond delay="0"/>
                                      </p:stCondLst>
                                      <p:endCondLst>
                                        <p:cond evt="begin" delay="0">
                                          <p:tn val="221"/>
                                        </p:cond>
                                      </p:endCondLst>
                                      <p:childTnLst>
                                        <p:set>
                                          <p:cBhvr>
                                            <p:cTn id="222" dur="1" fill="hold">
                                              <p:stCondLst>
                                                <p:cond delay="0"/>
                                              </p:stCondLst>
                                            </p:cTn>
                                            <p:tgtEl>
                                              <p:spTgt spid="335"/>
                                            </p:tgtEl>
                                            <p:attrNameLst>
                                              <p:attrName>style.visibility</p:attrName>
                                            </p:attrNameLst>
                                          </p:cBhvr>
                                          <p:to>
                                            <p:strVal val="visible"/>
                                          </p:to>
                                        </p:set>
                                        <p:anim calcmode="lin" valueType="num" p14:bounceEnd="78000">
                                          <p:cBhvr additive="base">
                                            <p:cTn id="223" dur="2000" fill="hold"/>
                                            <p:tgtEl>
                                              <p:spTgt spid="335"/>
                                            </p:tgtEl>
                                            <p:attrNameLst>
                                              <p:attrName>ppt_x</p:attrName>
                                            </p:attrNameLst>
                                          </p:cBhvr>
                                          <p:tavLst>
                                            <p:tav tm="0">
                                              <p:val>
                                                <p:strVal val="0-#ppt_w/2"/>
                                              </p:val>
                                            </p:tav>
                                            <p:tav tm="100000">
                                              <p:val>
                                                <p:strVal val="#ppt_x"/>
                                              </p:val>
                                            </p:tav>
                                          </p:tavLst>
                                        </p:anim>
                                        <p:anim calcmode="lin" valueType="num" p14:bounceEnd="78000">
                                          <p:cBhvr additive="base">
                                            <p:cTn id="224" dur="2000" fill="hold"/>
                                            <p:tgtEl>
                                              <p:spTgt spid="335"/>
                                            </p:tgtEl>
                                            <p:attrNameLst>
                                              <p:attrName>ppt_y</p:attrName>
                                            </p:attrNameLst>
                                          </p:cBhvr>
                                          <p:tavLst>
                                            <p:tav tm="0">
                                              <p:val>
                                                <p:strVal val="#ppt_y"/>
                                              </p:val>
                                            </p:tav>
                                            <p:tav tm="100000">
                                              <p:val>
                                                <p:strVal val="#ppt_y"/>
                                              </p:val>
                                            </p:tav>
                                          </p:tavLst>
                                        </p:anim>
                                      </p:childTnLst>
                                    </p:cTn>
                                  </p:par>
                                  <p:par>
                                    <p:cTn id="225" presetID="2" presetClass="entr" presetSubtype="8" fill="hold" grpId="0" nodeType="withEffect" p14:presetBounceEnd="78000">
                                      <p:stCondLst>
                                        <p:cond delay="0"/>
                                      </p:stCondLst>
                                      <p:childTnLst>
                                        <p:set>
                                          <p:cBhvr>
                                            <p:cTn id="226" dur="1" fill="hold">
                                              <p:stCondLst>
                                                <p:cond delay="0"/>
                                              </p:stCondLst>
                                            </p:cTn>
                                            <p:tgtEl>
                                              <p:spTgt spid="336"/>
                                            </p:tgtEl>
                                            <p:attrNameLst>
                                              <p:attrName>style.visibility</p:attrName>
                                            </p:attrNameLst>
                                          </p:cBhvr>
                                          <p:to>
                                            <p:strVal val="visible"/>
                                          </p:to>
                                        </p:set>
                                        <p:anim calcmode="lin" valueType="num" p14:bounceEnd="78000">
                                          <p:cBhvr additive="base">
                                            <p:cTn id="227" dur="2000" fill="hold"/>
                                            <p:tgtEl>
                                              <p:spTgt spid="336"/>
                                            </p:tgtEl>
                                            <p:attrNameLst>
                                              <p:attrName>ppt_x</p:attrName>
                                            </p:attrNameLst>
                                          </p:cBhvr>
                                          <p:tavLst>
                                            <p:tav tm="0">
                                              <p:val>
                                                <p:strVal val="0-#ppt_w/2"/>
                                              </p:val>
                                            </p:tav>
                                            <p:tav tm="100000">
                                              <p:val>
                                                <p:strVal val="#ppt_x"/>
                                              </p:val>
                                            </p:tav>
                                          </p:tavLst>
                                        </p:anim>
                                        <p:anim calcmode="lin" valueType="num" p14:bounceEnd="78000">
                                          <p:cBhvr additive="base">
                                            <p:cTn id="228" dur="2000" fill="hold"/>
                                            <p:tgtEl>
                                              <p:spTgt spid="336"/>
                                            </p:tgtEl>
                                            <p:attrNameLst>
                                              <p:attrName>ppt_y</p:attrName>
                                            </p:attrNameLst>
                                          </p:cBhvr>
                                          <p:tavLst>
                                            <p:tav tm="0">
                                              <p:val>
                                                <p:strVal val="#ppt_y"/>
                                              </p:val>
                                            </p:tav>
                                            <p:tav tm="100000">
                                              <p:val>
                                                <p:strVal val="#ppt_y"/>
                                              </p:val>
                                            </p:tav>
                                          </p:tavLst>
                                        </p:anim>
                                      </p:childTnLst>
                                    </p:cTn>
                                  </p:par>
                                  <p:par>
                                    <p:cTn id="229" presetID="2" presetClass="entr" presetSubtype="8" fill="hold" grpId="0" nodeType="withEffect" nodePh="1" p14:presetBounceEnd="78000">
                                      <p:stCondLst>
                                        <p:cond delay="0"/>
                                      </p:stCondLst>
                                      <p:endCondLst>
                                        <p:cond evt="begin" delay="0">
                                          <p:tn val="229"/>
                                        </p:cond>
                                      </p:endCondLst>
                                      <p:childTnLst>
                                        <p:set>
                                          <p:cBhvr>
                                            <p:cTn id="230" dur="1" fill="hold">
                                              <p:stCondLst>
                                                <p:cond delay="0"/>
                                              </p:stCondLst>
                                            </p:cTn>
                                            <p:tgtEl>
                                              <p:spTgt spid="337"/>
                                            </p:tgtEl>
                                            <p:attrNameLst>
                                              <p:attrName>style.visibility</p:attrName>
                                            </p:attrNameLst>
                                          </p:cBhvr>
                                          <p:to>
                                            <p:strVal val="visible"/>
                                          </p:to>
                                        </p:set>
                                        <p:anim calcmode="lin" valueType="num" p14:bounceEnd="78000">
                                          <p:cBhvr additive="base">
                                            <p:cTn id="231" dur="2000" fill="hold"/>
                                            <p:tgtEl>
                                              <p:spTgt spid="337"/>
                                            </p:tgtEl>
                                            <p:attrNameLst>
                                              <p:attrName>ppt_x</p:attrName>
                                            </p:attrNameLst>
                                          </p:cBhvr>
                                          <p:tavLst>
                                            <p:tav tm="0">
                                              <p:val>
                                                <p:strVal val="0-#ppt_w/2"/>
                                              </p:val>
                                            </p:tav>
                                            <p:tav tm="100000">
                                              <p:val>
                                                <p:strVal val="#ppt_x"/>
                                              </p:val>
                                            </p:tav>
                                          </p:tavLst>
                                        </p:anim>
                                        <p:anim calcmode="lin" valueType="num" p14:bounceEnd="78000">
                                          <p:cBhvr additive="base">
                                            <p:cTn id="232" dur="2000" fill="hold"/>
                                            <p:tgtEl>
                                              <p:spTgt spid="337"/>
                                            </p:tgtEl>
                                            <p:attrNameLst>
                                              <p:attrName>ppt_y</p:attrName>
                                            </p:attrNameLst>
                                          </p:cBhvr>
                                          <p:tavLst>
                                            <p:tav tm="0">
                                              <p:val>
                                                <p:strVal val="#ppt_y"/>
                                              </p:val>
                                            </p:tav>
                                            <p:tav tm="100000">
                                              <p:val>
                                                <p:strVal val="#ppt_y"/>
                                              </p:val>
                                            </p:tav>
                                          </p:tavLst>
                                        </p:anim>
                                      </p:childTnLst>
                                    </p:cTn>
                                  </p:par>
                                  <p:par>
                                    <p:cTn id="233" presetID="2" presetClass="entr" presetSubtype="8" fill="hold" grpId="0" nodeType="withEffect" p14:presetBounceEnd="78000">
                                      <p:stCondLst>
                                        <p:cond delay="0"/>
                                      </p:stCondLst>
                                      <p:childTnLst>
                                        <p:set>
                                          <p:cBhvr>
                                            <p:cTn id="234" dur="1" fill="hold">
                                              <p:stCondLst>
                                                <p:cond delay="0"/>
                                              </p:stCondLst>
                                            </p:cTn>
                                            <p:tgtEl>
                                              <p:spTgt spid="338"/>
                                            </p:tgtEl>
                                            <p:attrNameLst>
                                              <p:attrName>style.visibility</p:attrName>
                                            </p:attrNameLst>
                                          </p:cBhvr>
                                          <p:to>
                                            <p:strVal val="visible"/>
                                          </p:to>
                                        </p:set>
                                        <p:anim calcmode="lin" valueType="num" p14:bounceEnd="78000">
                                          <p:cBhvr additive="base">
                                            <p:cTn id="235" dur="2000" fill="hold"/>
                                            <p:tgtEl>
                                              <p:spTgt spid="338"/>
                                            </p:tgtEl>
                                            <p:attrNameLst>
                                              <p:attrName>ppt_x</p:attrName>
                                            </p:attrNameLst>
                                          </p:cBhvr>
                                          <p:tavLst>
                                            <p:tav tm="0">
                                              <p:val>
                                                <p:strVal val="0-#ppt_w/2"/>
                                              </p:val>
                                            </p:tav>
                                            <p:tav tm="100000">
                                              <p:val>
                                                <p:strVal val="#ppt_x"/>
                                              </p:val>
                                            </p:tav>
                                          </p:tavLst>
                                        </p:anim>
                                        <p:anim calcmode="lin" valueType="num" p14:bounceEnd="78000">
                                          <p:cBhvr additive="base">
                                            <p:cTn id="236" dur="2000" fill="hold"/>
                                            <p:tgtEl>
                                              <p:spTgt spid="338"/>
                                            </p:tgtEl>
                                            <p:attrNameLst>
                                              <p:attrName>ppt_y</p:attrName>
                                            </p:attrNameLst>
                                          </p:cBhvr>
                                          <p:tavLst>
                                            <p:tav tm="0">
                                              <p:val>
                                                <p:strVal val="#ppt_y"/>
                                              </p:val>
                                            </p:tav>
                                            <p:tav tm="100000">
                                              <p:val>
                                                <p:strVal val="#ppt_y"/>
                                              </p:val>
                                            </p:tav>
                                          </p:tavLst>
                                        </p:anim>
                                      </p:childTnLst>
                                    </p:cTn>
                                  </p:par>
                                  <p:par>
                                    <p:cTn id="237" presetID="2" presetClass="entr" presetSubtype="8" fill="hold" grpId="0" nodeType="withEffect" nodePh="1" p14:presetBounceEnd="78000">
                                      <p:stCondLst>
                                        <p:cond delay="0"/>
                                      </p:stCondLst>
                                      <p:endCondLst>
                                        <p:cond evt="begin" delay="0">
                                          <p:tn val="237"/>
                                        </p:cond>
                                      </p:endCondLst>
                                      <p:childTnLst>
                                        <p:set>
                                          <p:cBhvr>
                                            <p:cTn id="238" dur="1" fill="hold">
                                              <p:stCondLst>
                                                <p:cond delay="0"/>
                                              </p:stCondLst>
                                            </p:cTn>
                                            <p:tgtEl>
                                              <p:spTgt spid="339"/>
                                            </p:tgtEl>
                                            <p:attrNameLst>
                                              <p:attrName>style.visibility</p:attrName>
                                            </p:attrNameLst>
                                          </p:cBhvr>
                                          <p:to>
                                            <p:strVal val="visible"/>
                                          </p:to>
                                        </p:set>
                                        <p:anim calcmode="lin" valueType="num" p14:bounceEnd="78000">
                                          <p:cBhvr additive="base">
                                            <p:cTn id="239" dur="2000" fill="hold"/>
                                            <p:tgtEl>
                                              <p:spTgt spid="339"/>
                                            </p:tgtEl>
                                            <p:attrNameLst>
                                              <p:attrName>ppt_x</p:attrName>
                                            </p:attrNameLst>
                                          </p:cBhvr>
                                          <p:tavLst>
                                            <p:tav tm="0">
                                              <p:val>
                                                <p:strVal val="0-#ppt_w/2"/>
                                              </p:val>
                                            </p:tav>
                                            <p:tav tm="100000">
                                              <p:val>
                                                <p:strVal val="#ppt_x"/>
                                              </p:val>
                                            </p:tav>
                                          </p:tavLst>
                                        </p:anim>
                                        <p:anim calcmode="lin" valueType="num" p14:bounceEnd="78000">
                                          <p:cBhvr additive="base">
                                            <p:cTn id="240" dur="2000" fill="hold"/>
                                            <p:tgtEl>
                                              <p:spTgt spid="339"/>
                                            </p:tgtEl>
                                            <p:attrNameLst>
                                              <p:attrName>ppt_y</p:attrName>
                                            </p:attrNameLst>
                                          </p:cBhvr>
                                          <p:tavLst>
                                            <p:tav tm="0">
                                              <p:val>
                                                <p:strVal val="#ppt_y"/>
                                              </p:val>
                                            </p:tav>
                                            <p:tav tm="100000">
                                              <p:val>
                                                <p:strVal val="#ppt_y"/>
                                              </p:val>
                                            </p:tav>
                                          </p:tavLst>
                                        </p:anim>
                                      </p:childTnLst>
                                    </p:cTn>
                                  </p:par>
                                  <p:par>
                                    <p:cTn id="241" presetID="2" presetClass="entr" presetSubtype="8" fill="hold" grpId="0" nodeType="withEffect" p14:presetBounceEnd="78000">
                                      <p:stCondLst>
                                        <p:cond delay="0"/>
                                      </p:stCondLst>
                                      <p:childTnLst>
                                        <p:set>
                                          <p:cBhvr>
                                            <p:cTn id="242" dur="1" fill="hold">
                                              <p:stCondLst>
                                                <p:cond delay="0"/>
                                              </p:stCondLst>
                                            </p:cTn>
                                            <p:tgtEl>
                                              <p:spTgt spid="340"/>
                                            </p:tgtEl>
                                            <p:attrNameLst>
                                              <p:attrName>style.visibility</p:attrName>
                                            </p:attrNameLst>
                                          </p:cBhvr>
                                          <p:to>
                                            <p:strVal val="visible"/>
                                          </p:to>
                                        </p:set>
                                        <p:anim calcmode="lin" valueType="num" p14:bounceEnd="78000">
                                          <p:cBhvr additive="base">
                                            <p:cTn id="243" dur="2000" fill="hold"/>
                                            <p:tgtEl>
                                              <p:spTgt spid="340"/>
                                            </p:tgtEl>
                                            <p:attrNameLst>
                                              <p:attrName>ppt_x</p:attrName>
                                            </p:attrNameLst>
                                          </p:cBhvr>
                                          <p:tavLst>
                                            <p:tav tm="0">
                                              <p:val>
                                                <p:strVal val="0-#ppt_w/2"/>
                                              </p:val>
                                            </p:tav>
                                            <p:tav tm="100000">
                                              <p:val>
                                                <p:strVal val="#ppt_x"/>
                                              </p:val>
                                            </p:tav>
                                          </p:tavLst>
                                        </p:anim>
                                        <p:anim calcmode="lin" valueType="num" p14:bounceEnd="78000">
                                          <p:cBhvr additive="base">
                                            <p:cTn id="244" dur="2000" fill="hold"/>
                                            <p:tgtEl>
                                              <p:spTgt spid="340"/>
                                            </p:tgtEl>
                                            <p:attrNameLst>
                                              <p:attrName>ppt_y</p:attrName>
                                            </p:attrNameLst>
                                          </p:cBhvr>
                                          <p:tavLst>
                                            <p:tav tm="0">
                                              <p:val>
                                                <p:strVal val="#ppt_y"/>
                                              </p:val>
                                            </p:tav>
                                            <p:tav tm="100000">
                                              <p:val>
                                                <p:strVal val="#ppt_y"/>
                                              </p:val>
                                            </p:tav>
                                          </p:tavLst>
                                        </p:anim>
                                      </p:childTnLst>
                                    </p:cTn>
                                  </p:par>
                                  <p:par>
                                    <p:cTn id="245" presetID="2" presetClass="entr" presetSubtype="8" fill="hold" grpId="0" nodeType="withEffect" nodePh="1" p14:presetBounceEnd="78000">
                                      <p:stCondLst>
                                        <p:cond delay="0"/>
                                      </p:stCondLst>
                                      <p:endCondLst>
                                        <p:cond evt="begin" delay="0">
                                          <p:tn val="245"/>
                                        </p:cond>
                                      </p:endCondLst>
                                      <p:childTnLst>
                                        <p:set>
                                          <p:cBhvr>
                                            <p:cTn id="246" dur="1" fill="hold">
                                              <p:stCondLst>
                                                <p:cond delay="0"/>
                                              </p:stCondLst>
                                            </p:cTn>
                                            <p:tgtEl>
                                              <p:spTgt spid="341"/>
                                            </p:tgtEl>
                                            <p:attrNameLst>
                                              <p:attrName>style.visibility</p:attrName>
                                            </p:attrNameLst>
                                          </p:cBhvr>
                                          <p:to>
                                            <p:strVal val="visible"/>
                                          </p:to>
                                        </p:set>
                                        <p:anim calcmode="lin" valueType="num" p14:bounceEnd="78000">
                                          <p:cBhvr additive="base">
                                            <p:cTn id="247" dur="2000" fill="hold"/>
                                            <p:tgtEl>
                                              <p:spTgt spid="341"/>
                                            </p:tgtEl>
                                            <p:attrNameLst>
                                              <p:attrName>ppt_x</p:attrName>
                                            </p:attrNameLst>
                                          </p:cBhvr>
                                          <p:tavLst>
                                            <p:tav tm="0">
                                              <p:val>
                                                <p:strVal val="0-#ppt_w/2"/>
                                              </p:val>
                                            </p:tav>
                                            <p:tav tm="100000">
                                              <p:val>
                                                <p:strVal val="#ppt_x"/>
                                              </p:val>
                                            </p:tav>
                                          </p:tavLst>
                                        </p:anim>
                                        <p:anim calcmode="lin" valueType="num" p14:bounceEnd="78000">
                                          <p:cBhvr additive="base">
                                            <p:cTn id="248" dur="2000" fill="hold"/>
                                            <p:tgtEl>
                                              <p:spTgt spid="341"/>
                                            </p:tgtEl>
                                            <p:attrNameLst>
                                              <p:attrName>ppt_y</p:attrName>
                                            </p:attrNameLst>
                                          </p:cBhvr>
                                          <p:tavLst>
                                            <p:tav tm="0">
                                              <p:val>
                                                <p:strVal val="#ppt_y"/>
                                              </p:val>
                                            </p:tav>
                                            <p:tav tm="100000">
                                              <p:val>
                                                <p:strVal val="#ppt_y"/>
                                              </p:val>
                                            </p:tav>
                                          </p:tavLst>
                                        </p:anim>
                                      </p:childTnLst>
                                    </p:cTn>
                                  </p:par>
                                  <p:par>
                                    <p:cTn id="249" presetID="2" presetClass="entr" presetSubtype="8" fill="hold" grpId="0" nodeType="withEffect" p14:presetBounceEnd="78000">
                                      <p:stCondLst>
                                        <p:cond delay="0"/>
                                      </p:stCondLst>
                                      <p:childTnLst>
                                        <p:set>
                                          <p:cBhvr>
                                            <p:cTn id="250" dur="1" fill="hold">
                                              <p:stCondLst>
                                                <p:cond delay="0"/>
                                              </p:stCondLst>
                                            </p:cTn>
                                            <p:tgtEl>
                                              <p:spTgt spid="342"/>
                                            </p:tgtEl>
                                            <p:attrNameLst>
                                              <p:attrName>style.visibility</p:attrName>
                                            </p:attrNameLst>
                                          </p:cBhvr>
                                          <p:to>
                                            <p:strVal val="visible"/>
                                          </p:to>
                                        </p:set>
                                        <p:anim calcmode="lin" valueType="num" p14:bounceEnd="78000">
                                          <p:cBhvr additive="base">
                                            <p:cTn id="251" dur="2000" fill="hold"/>
                                            <p:tgtEl>
                                              <p:spTgt spid="342"/>
                                            </p:tgtEl>
                                            <p:attrNameLst>
                                              <p:attrName>ppt_x</p:attrName>
                                            </p:attrNameLst>
                                          </p:cBhvr>
                                          <p:tavLst>
                                            <p:tav tm="0">
                                              <p:val>
                                                <p:strVal val="0-#ppt_w/2"/>
                                              </p:val>
                                            </p:tav>
                                            <p:tav tm="100000">
                                              <p:val>
                                                <p:strVal val="#ppt_x"/>
                                              </p:val>
                                            </p:tav>
                                          </p:tavLst>
                                        </p:anim>
                                        <p:anim calcmode="lin" valueType="num" p14:bounceEnd="78000">
                                          <p:cBhvr additive="base">
                                            <p:cTn id="252" dur="2000" fill="hold"/>
                                            <p:tgtEl>
                                              <p:spTgt spid="342"/>
                                            </p:tgtEl>
                                            <p:attrNameLst>
                                              <p:attrName>ppt_y</p:attrName>
                                            </p:attrNameLst>
                                          </p:cBhvr>
                                          <p:tavLst>
                                            <p:tav tm="0">
                                              <p:val>
                                                <p:strVal val="#ppt_y"/>
                                              </p:val>
                                            </p:tav>
                                            <p:tav tm="100000">
                                              <p:val>
                                                <p:strVal val="#ppt_y"/>
                                              </p:val>
                                            </p:tav>
                                          </p:tavLst>
                                        </p:anim>
                                      </p:childTnLst>
                                    </p:cTn>
                                  </p:par>
                                  <p:par>
                                    <p:cTn id="253" presetID="2" presetClass="entr" presetSubtype="8" fill="hold" grpId="0" nodeType="withEffect" nodePh="1" p14:presetBounceEnd="78000">
                                      <p:stCondLst>
                                        <p:cond delay="0"/>
                                      </p:stCondLst>
                                      <p:endCondLst>
                                        <p:cond evt="begin" delay="0">
                                          <p:tn val="253"/>
                                        </p:cond>
                                      </p:endCondLst>
                                      <p:childTnLst>
                                        <p:set>
                                          <p:cBhvr>
                                            <p:cTn id="254" dur="1" fill="hold">
                                              <p:stCondLst>
                                                <p:cond delay="0"/>
                                              </p:stCondLst>
                                            </p:cTn>
                                            <p:tgtEl>
                                              <p:spTgt spid="343"/>
                                            </p:tgtEl>
                                            <p:attrNameLst>
                                              <p:attrName>style.visibility</p:attrName>
                                            </p:attrNameLst>
                                          </p:cBhvr>
                                          <p:to>
                                            <p:strVal val="visible"/>
                                          </p:to>
                                        </p:set>
                                        <p:anim calcmode="lin" valueType="num" p14:bounceEnd="78000">
                                          <p:cBhvr additive="base">
                                            <p:cTn id="255" dur="2000" fill="hold"/>
                                            <p:tgtEl>
                                              <p:spTgt spid="343"/>
                                            </p:tgtEl>
                                            <p:attrNameLst>
                                              <p:attrName>ppt_x</p:attrName>
                                            </p:attrNameLst>
                                          </p:cBhvr>
                                          <p:tavLst>
                                            <p:tav tm="0">
                                              <p:val>
                                                <p:strVal val="0-#ppt_w/2"/>
                                              </p:val>
                                            </p:tav>
                                            <p:tav tm="100000">
                                              <p:val>
                                                <p:strVal val="#ppt_x"/>
                                              </p:val>
                                            </p:tav>
                                          </p:tavLst>
                                        </p:anim>
                                        <p:anim calcmode="lin" valueType="num" p14:bounceEnd="78000">
                                          <p:cBhvr additive="base">
                                            <p:cTn id="256" dur="2000" fill="hold"/>
                                            <p:tgtEl>
                                              <p:spTgt spid="343"/>
                                            </p:tgtEl>
                                            <p:attrNameLst>
                                              <p:attrName>ppt_y</p:attrName>
                                            </p:attrNameLst>
                                          </p:cBhvr>
                                          <p:tavLst>
                                            <p:tav tm="0">
                                              <p:val>
                                                <p:strVal val="#ppt_y"/>
                                              </p:val>
                                            </p:tav>
                                            <p:tav tm="100000">
                                              <p:val>
                                                <p:strVal val="#ppt_y"/>
                                              </p:val>
                                            </p:tav>
                                          </p:tavLst>
                                        </p:anim>
                                      </p:childTnLst>
                                    </p:cTn>
                                  </p:par>
                                  <p:par>
                                    <p:cTn id="257" presetID="2" presetClass="entr" presetSubtype="9" fill="hold" grpId="0" nodeType="withEffect" p14:presetBounceEnd="78000">
                                      <p:stCondLst>
                                        <p:cond delay="0"/>
                                      </p:stCondLst>
                                      <p:childTnLst>
                                        <p:set>
                                          <p:cBhvr>
                                            <p:cTn id="258" dur="1" fill="hold">
                                              <p:stCondLst>
                                                <p:cond delay="0"/>
                                              </p:stCondLst>
                                            </p:cTn>
                                            <p:tgtEl>
                                              <p:spTgt spid="344"/>
                                            </p:tgtEl>
                                            <p:attrNameLst>
                                              <p:attrName>style.visibility</p:attrName>
                                            </p:attrNameLst>
                                          </p:cBhvr>
                                          <p:to>
                                            <p:strVal val="visible"/>
                                          </p:to>
                                        </p:set>
                                        <p:anim calcmode="lin" valueType="num" p14:bounceEnd="78000">
                                          <p:cBhvr additive="base">
                                            <p:cTn id="259" dur="2000" fill="hold"/>
                                            <p:tgtEl>
                                              <p:spTgt spid="344"/>
                                            </p:tgtEl>
                                            <p:attrNameLst>
                                              <p:attrName>ppt_x</p:attrName>
                                            </p:attrNameLst>
                                          </p:cBhvr>
                                          <p:tavLst>
                                            <p:tav tm="0">
                                              <p:val>
                                                <p:strVal val="0-#ppt_w/2"/>
                                              </p:val>
                                            </p:tav>
                                            <p:tav tm="100000">
                                              <p:val>
                                                <p:strVal val="#ppt_x"/>
                                              </p:val>
                                            </p:tav>
                                          </p:tavLst>
                                        </p:anim>
                                        <p:anim calcmode="lin" valueType="num" p14:bounceEnd="78000">
                                          <p:cBhvr additive="base">
                                            <p:cTn id="260" dur="2000" fill="hold"/>
                                            <p:tgtEl>
                                              <p:spTgt spid="344"/>
                                            </p:tgtEl>
                                            <p:attrNameLst>
                                              <p:attrName>ppt_y</p:attrName>
                                            </p:attrNameLst>
                                          </p:cBhvr>
                                          <p:tavLst>
                                            <p:tav tm="0">
                                              <p:val>
                                                <p:strVal val="0-#ppt_h/2"/>
                                              </p:val>
                                            </p:tav>
                                            <p:tav tm="100000">
                                              <p:val>
                                                <p:strVal val="#ppt_y"/>
                                              </p:val>
                                            </p:tav>
                                          </p:tavLst>
                                        </p:anim>
                                      </p:childTnLst>
                                    </p:cTn>
                                  </p:par>
                                  <p:par>
                                    <p:cTn id="261" presetID="2" presetClass="entr" presetSubtype="9" fill="hold" grpId="0" nodeType="withEffect" nodePh="1" p14:presetBounceEnd="78000">
                                      <p:stCondLst>
                                        <p:cond delay="0"/>
                                      </p:stCondLst>
                                      <p:endCondLst>
                                        <p:cond evt="begin" delay="0">
                                          <p:tn val="261"/>
                                        </p:cond>
                                      </p:endCondLst>
                                      <p:childTnLst>
                                        <p:set>
                                          <p:cBhvr>
                                            <p:cTn id="262" dur="1" fill="hold">
                                              <p:stCondLst>
                                                <p:cond delay="0"/>
                                              </p:stCondLst>
                                            </p:cTn>
                                            <p:tgtEl>
                                              <p:spTgt spid="345"/>
                                            </p:tgtEl>
                                            <p:attrNameLst>
                                              <p:attrName>style.visibility</p:attrName>
                                            </p:attrNameLst>
                                          </p:cBhvr>
                                          <p:to>
                                            <p:strVal val="visible"/>
                                          </p:to>
                                        </p:set>
                                        <p:anim calcmode="lin" valueType="num" p14:bounceEnd="78000">
                                          <p:cBhvr additive="base">
                                            <p:cTn id="263" dur="2000" fill="hold"/>
                                            <p:tgtEl>
                                              <p:spTgt spid="345"/>
                                            </p:tgtEl>
                                            <p:attrNameLst>
                                              <p:attrName>ppt_x</p:attrName>
                                            </p:attrNameLst>
                                          </p:cBhvr>
                                          <p:tavLst>
                                            <p:tav tm="0">
                                              <p:val>
                                                <p:strVal val="0-#ppt_w/2"/>
                                              </p:val>
                                            </p:tav>
                                            <p:tav tm="100000">
                                              <p:val>
                                                <p:strVal val="#ppt_x"/>
                                              </p:val>
                                            </p:tav>
                                          </p:tavLst>
                                        </p:anim>
                                        <p:anim calcmode="lin" valueType="num" p14:bounceEnd="78000">
                                          <p:cBhvr additive="base">
                                            <p:cTn id="264" dur="2000" fill="hold"/>
                                            <p:tgtEl>
                                              <p:spTgt spid="345"/>
                                            </p:tgtEl>
                                            <p:attrNameLst>
                                              <p:attrName>ppt_y</p:attrName>
                                            </p:attrNameLst>
                                          </p:cBhvr>
                                          <p:tavLst>
                                            <p:tav tm="0">
                                              <p:val>
                                                <p:strVal val="0-#ppt_h/2"/>
                                              </p:val>
                                            </p:tav>
                                            <p:tav tm="100000">
                                              <p:val>
                                                <p:strVal val="#ppt_y"/>
                                              </p:val>
                                            </p:tav>
                                          </p:tavLst>
                                        </p:anim>
                                      </p:childTnLst>
                                    </p:cTn>
                                  </p:par>
                                  <p:par>
                                    <p:cTn id="265" presetID="2" presetClass="entr" presetSubtype="9" fill="hold" grpId="0" nodeType="withEffect" p14:presetBounceEnd="78000">
                                      <p:stCondLst>
                                        <p:cond delay="0"/>
                                      </p:stCondLst>
                                      <p:childTnLst>
                                        <p:set>
                                          <p:cBhvr>
                                            <p:cTn id="266" dur="1" fill="hold">
                                              <p:stCondLst>
                                                <p:cond delay="0"/>
                                              </p:stCondLst>
                                            </p:cTn>
                                            <p:tgtEl>
                                              <p:spTgt spid="346"/>
                                            </p:tgtEl>
                                            <p:attrNameLst>
                                              <p:attrName>style.visibility</p:attrName>
                                            </p:attrNameLst>
                                          </p:cBhvr>
                                          <p:to>
                                            <p:strVal val="visible"/>
                                          </p:to>
                                        </p:set>
                                        <p:anim calcmode="lin" valueType="num" p14:bounceEnd="78000">
                                          <p:cBhvr additive="base">
                                            <p:cTn id="267" dur="2000" fill="hold"/>
                                            <p:tgtEl>
                                              <p:spTgt spid="346"/>
                                            </p:tgtEl>
                                            <p:attrNameLst>
                                              <p:attrName>ppt_x</p:attrName>
                                            </p:attrNameLst>
                                          </p:cBhvr>
                                          <p:tavLst>
                                            <p:tav tm="0">
                                              <p:val>
                                                <p:strVal val="0-#ppt_w/2"/>
                                              </p:val>
                                            </p:tav>
                                            <p:tav tm="100000">
                                              <p:val>
                                                <p:strVal val="#ppt_x"/>
                                              </p:val>
                                            </p:tav>
                                          </p:tavLst>
                                        </p:anim>
                                        <p:anim calcmode="lin" valueType="num" p14:bounceEnd="78000">
                                          <p:cBhvr additive="base">
                                            <p:cTn id="268" dur="2000" fill="hold"/>
                                            <p:tgtEl>
                                              <p:spTgt spid="346"/>
                                            </p:tgtEl>
                                            <p:attrNameLst>
                                              <p:attrName>ppt_y</p:attrName>
                                            </p:attrNameLst>
                                          </p:cBhvr>
                                          <p:tavLst>
                                            <p:tav tm="0">
                                              <p:val>
                                                <p:strVal val="0-#ppt_h/2"/>
                                              </p:val>
                                            </p:tav>
                                            <p:tav tm="100000">
                                              <p:val>
                                                <p:strVal val="#ppt_y"/>
                                              </p:val>
                                            </p:tav>
                                          </p:tavLst>
                                        </p:anim>
                                      </p:childTnLst>
                                    </p:cTn>
                                  </p:par>
                                  <p:par>
                                    <p:cTn id="269" presetID="2" presetClass="entr" presetSubtype="9" fill="hold" grpId="0" nodeType="withEffect" nodePh="1" p14:presetBounceEnd="78000">
                                      <p:stCondLst>
                                        <p:cond delay="0"/>
                                      </p:stCondLst>
                                      <p:endCondLst>
                                        <p:cond evt="begin" delay="0">
                                          <p:tn val="269"/>
                                        </p:cond>
                                      </p:endCondLst>
                                      <p:childTnLst>
                                        <p:set>
                                          <p:cBhvr>
                                            <p:cTn id="270" dur="1" fill="hold">
                                              <p:stCondLst>
                                                <p:cond delay="0"/>
                                              </p:stCondLst>
                                            </p:cTn>
                                            <p:tgtEl>
                                              <p:spTgt spid="347"/>
                                            </p:tgtEl>
                                            <p:attrNameLst>
                                              <p:attrName>style.visibility</p:attrName>
                                            </p:attrNameLst>
                                          </p:cBhvr>
                                          <p:to>
                                            <p:strVal val="visible"/>
                                          </p:to>
                                        </p:set>
                                        <p:anim calcmode="lin" valueType="num" p14:bounceEnd="78000">
                                          <p:cBhvr additive="base">
                                            <p:cTn id="271" dur="2000" fill="hold"/>
                                            <p:tgtEl>
                                              <p:spTgt spid="347"/>
                                            </p:tgtEl>
                                            <p:attrNameLst>
                                              <p:attrName>ppt_x</p:attrName>
                                            </p:attrNameLst>
                                          </p:cBhvr>
                                          <p:tavLst>
                                            <p:tav tm="0">
                                              <p:val>
                                                <p:strVal val="0-#ppt_w/2"/>
                                              </p:val>
                                            </p:tav>
                                            <p:tav tm="100000">
                                              <p:val>
                                                <p:strVal val="#ppt_x"/>
                                              </p:val>
                                            </p:tav>
                                          </p:tavLst>
                                        </p:anim>
                                        <p:anim calcmode="lin" valueType="num" p14:bounceEnd="78000">
                                          <p:cBhvr additive="base">
                                            <p:cTn id="272" dur="2000" fill="hold"/>
                                            <p:tgtEl>
                                              <p:spTgt spid="347"/>
                                            </p:tgtEl>
                                            <p:attrNameLst>
                                              <p:attrName>ppt_y</p:attrName>
                                            </p:attrNameLst>
                                          </p:cBhvr>
                                          <p:tavLst>
                                            <p:tav tm="0">
                                              <p:val>
                                                <p:strVal val="0-#ppt_h/2"/>
                                              </p:val>
                                            </p:tav>
                                            <p:tav tm="100000">
                                              <p:val>
                                                <p:strVal val="#ppt_y"/>
                                              </p:val>
                                            </p:tav>
                                          </p:tavLst>
                                        </p:anim>
                                      </p:childTnLst>
                                    </p:cTn>
                                  </p:par>
                                  <p:par>
                                    <p:cTn id="273" presetID="2" presetClass="entr" presetSubtype="9" fill="hold" grpId="0" nodeType="withEffect" p14:presetBounceEnd="78000">
                                      <p:stCondLst>
                                        <p:cond delay="0"/>
                                      </p:stCondLst>
                                      <p:childTnLst>
                                        <p:set>
                                          <p:cBhvr>
                                            <p:cTn id="274" dur="1" fill="hold">
                                              <p:stCondLst>
                                                <p:cond delay="0"/>
                                              </p:stCondLst>
                                            </p:cTn>
                                            <p:tgtEl>
                                              <p:spTgt spid="348"/>
                                            </p:tgtEl>
                                            <p:attrNameLst>
                                              <p:attrName>style.visibility</p:attrName>
                                            </p:attrNameLst>
                                          </p:cBhvr>
                                          <p:to>
                                            <p:strVal val="visible"/>
                                          </p:to>
                                        </p:set>
                                        <p:anim calcmode="lin" valueType="num" p14:bounceEnd="78000">
                                          <p:cBhvr additive="base">
                                            <p:cTn id="275" dur="2000" fill="hold"/>
                                            <p:tgtEl>
                                              <p:spTgt spid="348"/>
                                            </p:tgtEl>
                                            <p:attrNameLst>
                                              <p:attrName>ppt_x</p:attrName>
                                            </p:attrNameLst>
                                          </p:cBhvr>
                                          <p:tavLst>
                                            <p:tav tm="0">
                                              <p:val>
                                                <p:strVal val="0-#ppt_w/2"/>
                                              </p:val>
                                            </p:tav>
                                            <p:tav tm="100000">
                                              <p:val>
                                                <p:strVal val="#ppt_x"/>
                                              </p:val>
                                            </p:tav>
                                          </p:tavLst>
                                        </p:anim>
                                        <p:anim calcmode="lin" valueType="num" p14:bounceEnd="78000">
                                          <p:cBhvr additive="base">
                                            <p:cTn id="276" dur="2000" fill="hold"/>
                                            <p:tgtEl>
                                              <p:spTgt spid="348"/>
                                            </p:tgtEl>
                                            <p:attrNameLst>
                                              <p:attrName>ppt_y</p:attrName>
                                            </p:attrNameLst>
                                          </p:cBhvr>
                                          <p:tavLst>
                                            <p:tav tm="0">
                                              <p:val>
                                                <p:strVal val="0-#ppt_h/2"/>
                                              </p:val>
                                            </p:tav>
                                            <p:tav tm="100000">
                                              <p:val>
                                                <p:strVal val="#ppt_y"/>
                                              </p:val>
                                            </p:tav>
                                          </p:tavLst>
                                        </p:anim>
                                      </p:childTnLst>
                                    </p:cTn>
                                  </p:par>
                                  <p:par>
                                    <p:cTn id="277" presetID="2" presetClass="entr" presetSubtype="9" fill="hold" grpId="0" nodeType="withEffect" nodePh="1" p14:presetBounceEnd="78000">
                                      <p:stCondLst>
                                        <p:cond delay="0"/>
                                      </p:stCondLst>
                                      <p:endCondLst>
                                        <p:cond evt="begin" delay="0">
                                          <p:tn val="277"/>
                                        </p:cond>
                                      </p:endCondLst>
                                      <p:childTnLst>
                                        <p:set>
                                          <p:cBhvr>
                                            <p:cTn id="278" dur="1" fill="hold">
                                              <p:stCondLst>
                                                <p:cond delay="0"/>
                                              </p:stCondLst>
                                            </p:cTn>
                                            <p:tgtEl>
                                              <p:spTgt spid="349"/>
                                            </p:tgtEl>
                                            <p:attrNameLst>
                                              <p:attrName>style.visibility</p:attrName>
                                            </p:attrNameLst>
                                          </p:cBhvr>
                                          <p:to>
                                            <p:strVal val="visible"/>
                                          </p:to>
                                        </p:set>
                                        <p:anim calcmode="lin" valueType="num" p14:bounceEnd="78000">
                                          <p:cBhvr additive="base">
                                            <p:cTn id="279" dur="2000" fill="hold"/>
                                            <p:tgtEl>
                                              <p:spTgt spid="349"/>
                                            </p:tgtEl>
                                            <p:attrNameLst>
                                              <p:attrName>ppt_x</p:attrName>
                                            </p:attrNameLst>
                                          </p:cBhvr>
                                          <p:tavLst>
                                            <p:tav tm="0">
                                              <p:val>
                                                <p:strVal val="0-#ppt_w/2"/>
                                              </p:val>
                                            </p:tav>
                                            <p:tav tm="100000">
                                              <p:val>
                                                <p:strVal val="#ppt_x"/>
                                              </p:val>
                                            </p:tav>
                                          </p:tavLst>
                                        </p:anim>
                                        <p:anim calcmode="lin" valueType="num" p14:bounceEnd="78000">
                                          <p:cBhvr additive="base">
                                            <p:cTn id="280" dur="2000" fill="hold"/>
                                            <p:tgtEl>
                                              <p:spTgt spid="349"/>
                                            </p:tgtEl>
                                            <p:attrNameLst>
                                              <p:attrName>ppt_y</p:attrName>
                                            </p:attrNameLst>
                                          </p:cBhvr>
                                          <p:tavLst>
                                            <p:tav tm="0">
                                              <p:val>
                                                <p:strVal val="0-#ppt_h/2"/>
                                              </p:val>
                                            </p:tav>
                                            <p:tav tm="100000">
                                              <p:val>
                                                <p:strVal val="#ppt_y"/>
                                              </p:val>
                                            </p:tav>
                                          </p:tavLst>
                                        </p:anim>
                                      </p:childTnLst>
                                    </p:cTn>
                                  </p:par>
                                  <p:par>
                                    <p:cTn id="281" presetID="2" presetClass="entr" presetSubtype="9" fill="hold" grpId="0" nodeType="withEffect" p14:presetBounceEnd="78000">
                                      <p:stCondLst>
                                        <p:cond delay="0"/>
                                      </p:stCondLst>
                                      <p:childTnLst>
                                        <p:set>
                                          <p:cBhvr>
                                            <p:cTn id="282" dur="1" fill="hold">
                                              <p:stCondLst>
                                                <p:cond delay="0"/>
                                              </p:stCondLst>
                                            </p:cTn>
                                            <p:tgtEl>
                                              <p:spTgt spid="350"/>
                                            </p:tgtEl>
                                            <p:attrNameLst>
                                              <p:attrName>style.visibility</p:attrName>
                                            </p:attrNameLst>
                                          </p:cBhvr>
                                          <p:to>
                                            <p:strVal val="visible"/>
                                          </p:to>
                                        </p:set>
                                        <p:anim calcmode="lin" valueType="num" p14:bounceEnd="78000">
                                          <p:cBhvr additive="base">
                                            <p:cTn id="283" dur="2000" fill="hold"/>
                                            <p:tgtEl>
                                              <p:spTgt spid="350"/>
                                            </p:tgtEl>
                                            <p:attrNameLst>
                                              <p:attrName>ppt_x</p:attrName>
                                            </p:attrNameLst>
                                          </p:cBhvr>
                                          <p:tavLst>
                                            <p:tav tm="0">
                                              <p:val>
                                                <p:strVal val="0-#ppt_w/2"/>
                                              </p:val>
                                            </p:tav>
                                            <p:tav tm="100000">
                                              <p:val>
                                                <p:strVal val="#ppt_x"/>
                                              </p:val>
                                            </p:tav>
                                          </p:tavLst>
                                        </p:anim>
                                        <p:anim calcmode="lin" valueType="num" p14:bounceEnd="78000">
                                          <p:cBhvr additive="base">
                                            <p:cTn id="284" dur="2000" fill="hold"/>
                                            <p:tgtEl>
                                              <p:spTgt spid="350"/>
                                            </p:tgtEl>
                                            <p:attrNameLst>
                                              <p:attrName>ppt_y</p:attrName>
                                            </p:attrNameLst>
                                          </p:cBhvr>
                                          <p:tavLst>
                                            <p:tav tm="0">
                                              <p:val>
                                                <p:strVal val="0-#ppt_h/2"/>
                                              </p:val>
                                            </p:tav>
                                            <p:tav tm="100000">
                                              <p:val>
                                                <p:strVal val="#ppt_y"/>
                                              </p:val>
                                            </p:tav>
                                          </p:tavLst>
                                        </p:anim>
                                      </p:childTnLst>
                                    </p:cTn>
                                  </p:par>
                                  <p:par>
                                    <p:cTn id="285" presetID="2" presetClass="entr" presetSubtype="9" fill="hold" grpId="0" nodeType="withEffect" nodePh="1" p14:presetBounceEnd="78000">
                                      <p:stCondLst>
                                        <p:cond delay="0"/>
                                      </p:stCondLst>
                                      <p:endCondLst>
                                        <p:cond evt="begin" delay="0">
                                          <p:tn val="285"/>
                                        </p:cond>
                                      </p:endCondLst>
                                      <p:childTnLst>
                                        <p:set>
                                          <p:cBhvr>
                                            <p:cTn id="286" dur="1" fill="hold">
                                              <p:stCondLst>
                                                <p:cond delay="0"/>
                                              </p:stCondLst>
                                            </p:cTn>
                                            <p:tgtEl>
                                              <p:spTgt spid="351"/>
                                            </p:tgtEl>
                                            <p:attrNameLst>
                                              <p:attrName>style.visibility</p:attrName>
                                            </p:attrNameLst>
                                          </p:cBhvr>
                                          <p:to>
                                            <p:strVal val="visible"/>
                                          </p:to>
                                        </p:set>
                                        <p:anim calcmode="lin" valueType="num" p14:bounceEnd="78000">
                                          <p:cBhvr additive="base">
                                            <p:cTn id="287" dur="2000" fill="hold"/>
                                            <p:tgtEl>
                                              <p:spTgt spid="351"/>
                                            </p:tgtEl>
                                            <p:attrNameLst>
                                              <p:attrName>ppt_x</p:attrName>
                                            </p:attrNameLst>
                                          </p:cBhvr>
                                          <p:tavLst>
                                            <p:tav tm="0">
                                              <p:val>
                                                <p:strVal val="0-#ppt_w/2"/>
                                              </p:val>
                                            </p:tav>
                                            <p:tav tm="100000">
                                              <p:val>
                                                <p:strVal val="#ppt_x"/>
                                              </p:val>
                                            </p:tav>
                                          </p:tavLst>
                                        </p:anim>
                                        <p:anim calcmode="lin" valueType="num" p14:bounceEnd="78000">
                                          <p:cBhvr additive="base">
                                            <p:cTn id="288" dur="2000" fill="hold"/>
                                            <p:tgtEl>
                                              <p:spTgt spid="351"/>
                                            </p:tgtEl>
                                            <p:attrNameLst>
                                              <p:attrName>ppt_y</p:attrName>
                                            </p:attrNameLst>
                                          </p:cBhvr>
                                          <p:tavLst>
                                            <p:tav tm="0">
                                              <p:val>
                                                <p:strVal val="0-#ppt_h/2"/>
                                              </p:val>
                                            </p:tav>
                                            <p:tav tm="100000">
                                              <p:val>
                                                <p:strVal val="#ppt_y"/>
                                              </p:val>
                                            </p:tav>
                                          </p:tavLst>
                                        </p:anim>
                                      </p:childTnLst>
                                    </p:cTn>
                                  </p:par>
                                  <p:par>
                                    <p:cTn id="289" presetID="2" presetClass="entr" presetSubtype="9" fill="hold" grpId="0" nodeType="withEffect" p14:presetBounceEnd="78000">
                                      <p:stCondLst>
                                        <p:cond delay="0"/>
                                      </p:stCondLst>
                                      <p:childTnLst>
                                        <p:set>
                                          <p:cBhvr>
                                            <p:cTn id="290" dur="1" fill="hold">
                                              <p:stCondLst>
                                                <p:cond delay="0"/>
                                              </p:stCondLst>
                                            </p:cTn>
                                            <p:tgtEl>
                                              <p:spTgt spid="352"/>
                                            </p:tgtEl>
                                            <p:attrNameLst>
                                              <p:attrName>style.visibility</p:attrName>
                                            </p:attrNameLst>
                                          </p:cBhvr>
                                          <p:to>
                                            <p:strVal val="visible"/>
                                          </p:to>
                                        </p:set>
                                        <p:anim calcmode="lin" valueType="num" p14:bounceEnd="78000">
                                          <p:cBhvr additive="base">
                                            <p:cTn id="291" dur="2000" fill="hold"/>
                                            <p:tgtEl>
                                              <p:spTgt spid="352"/>
                                            </p:tgtEl>
                                            <p:attrNameLst>
                                              <p:attrName>ppt_x</p:attrName>
                                            </p:attrNameLst>
                                          </p:cBhvr>
                                          <p:tavLst>
                                            <p:tav tm="0">
                                              <p:val>
                                                <p:strVal val="0-#ppt_w/2"/>
                                              </p:val>
                                            </p:tav>
                                            <p:tav tm="100000">
                                              <p:val>
                                                <p:strVal val="#ppt_x"/>
                                              </p:val>
                                            </p:tav>
                                          </p:tavLst>
                                        </p:anim>
                                        <p:anim calcmode="lin" valueType="num" p14:bounceEnd="78000">
                                          <p:cBhvr additive="base">
                                            <p:cTn id="292" dur="2000" fill="hold"/>
                                            <p:tgtEl>
                                              <p:spTgt spid="352"/>
                                            </p:tgtEl>
                                            <p:attrNameLst>
                                              <p:attrName>ppt_y</p:attrName>
                                            </p:attrNameLst>
                                          </p:cBhvr>
                                          <p:tavLst>
                                            <p:tav tm="0">
                                              <p:val>
                                                <p:strVal val="0-#ppt_h/2"/>
                                              </p:val>
                                            </p:tav>
                                            <p:tav tm="100000">
                                              <p:val>
                                                <p:strVal val="#ppt_y"/>
                                              </p:val>
                                            </p:tav>
                                          </p:tavLst>
                                        </p:anim>
                                      </p:childTnLst>
                                    </p:cTn>
                                  </p:par>
                                  <p:par>
                                    <p:cTn id="293" presetID="2" presetClass="entr" presetSubtype="9" fill="hold" grpId="0" nodeType="withEffect" nodePh="1" p14:presetBounceEnd="78000">
                                      <p:stCondLst>
                                        <p:cond delay="0"/>
                                      </p:stCondLst>
                                      <p:endCondLst>
                                        <p:cond evt="begin" delay="0">
                                          <p:tn val="293"/>
                                        </p:cond>
                                      </p:endCondLst>
                                      <p:childTnLst>
                                        <p:set>
                                          <p:cBhvr>
                                            <p:cTn id="294" dur="1" fill="hold">
                                              <p:stCondLst>
                                                <p:cond delay="0"/>
                                              </p:stCondLst>
                                            </p:cTn>
                                            <p:tgtEl>
                                              <p:spTgt spid="353"/>
                                            </p:tgtEl>
                                            <p:attrNameLst>
                                              <p:attrName>style.visibility</p:attrName>
                                            </p:attrNameLst>
                                          </p:cBhvr>
                                          <p:to>
                                            <p:strVal val="visible"/>
                                          </p:to>
                                        </p:set>
                                        <p:anim calcmode="lin" valueType="num" p14:bounceEnd="78000">
                                          <p:cBhvr additive="base">
                                            <p:cTn id="295" dur="2000" fill="hold"/>
                                            <p:tgtEl>
                                              <p:spTgt spid="353"/>
                                            </p:tgtEl>
                                            <p:attrNameLst>
                                              <p:attrName>ppt_x</p:attrName>
                                            </p:attrNameLst>
                                          </p:cBhvr>
                                          <p:tavLst>
                                            <p:tav tm="0">
                                              <p:val>
                                                <p:strVal val="0-#ppt_w/2"/>
                                              </p:val>
                                            </p:tav>
                                            <p:tav tm="100000">
                                              <p:val>
                                                <p:strVal val="#ppt_x"/>
                                              </p:val>
                                            </p:tav>
                                          </p:tavLst>
                                        </p:anim>
                                        <p:anim calcmode="lin" valueType="num" p14:bounceEnd="78000">
                                          <p:cBhvr additive="base">
                                            <p:cTn id="296" dur="2000" fill="hold"/>
                                            <p:tgtEl>
                                              <p:spTgt spid="353"/>
                                            </p:tgtEl>
                                            <p:attrNameLst>
                                              <p:attrName>ppt_y</p:attrName>
                                            </p:attrNameLst>
                                          </p:cBhvr>
                                          <p:tavLst>
                                            <p:tav tm="0">
                                              <p:val>
                                                <p:strVal val="0-#ppt_h/2"/>
                                              </p:val>
                                            </p:tav>
                                            <p:tav tm="100000">
                                              <p:val>
                                                <p:strVal val="#ppt_y"/>
                                              </p:val>
                                            </p:tav>
                                          </p:tavLst>
                                        </p:anim>
                                      </p:childTnLst>
                                    </p:cTn>
                                  </p:par>
                                  <p:par>
                                    <p:cTn id="297" presetID="2" presetClass="entr" presetSubtype="9" fill="hold" grpId="0" nodeType="withEffect" p14:presetBounceEnd="78000">
                                      <p:stCondLst>
                                        <p:cond delay="0"/>
                                      </p:stCondLst>
                                      <p:childTnLst>
                                        <p:set>
                                          <p:cBhvr>
                                            <p:cTn id="298" dur="1" fill="hold">
                                              <p:stCondLst>
                                                <p:cond delay="0"/>
                                              </p:stCondLst>
                                            </p:cTn>
                                            <p:tgtEl>
                                              <p:spTgt spid="354"/>
                                            </p:tgtEl>
                                            <p:attrNameLst>
                                              <p:attrName>style.visibility</p:attrName>
                                            </p:attrNameLst>
                                          </p:cBhvr>
                                          <p:to>
                                            <p:strVal val="visible"/>
                                          </p:to>
                                        </p:set>
                                        <p:anim calcmode="lin" valueType="num" p14:bounceEnd="78000">
                                          <p:cBhvr additive="base">
                                            <p:cTn id="299" dur="2000" fill="hold"/>
                                            <p:tgtEl>
                                              <p:spTgt spid="354"/>
                                            </p:tgtEl>
                                            <p:attrNameLst>
                                              <p:attrName>ppt_x</p:attrName>
                                            </p:attrNameLst>
                                          </p:cBhvr>
                                          <p:tavLst>
                                            <p:tav tm="0">
                                              <p:val>
                                                <p:strVal val="0-#ppt_w/2"/>
                                              </p:val>
                                            </p:tav>
                                            <p:tav tm="100000">
                                              <p:val>
                                                <p:strVal val="#ppt_x"/>
                                              </p:val>
                                            </p:tav>
                                          </p:tavLst>
                                        </p:anim>
                                        <p:anim calcmode="lin" valueType="num" p14:bounceEnd="78000">
                                          <p:cBhvr additive="base">
                                            <p:cTn id="300" dur="2000" fill="hold"/>
                                            <p:tgtEl>
                                              <p:spTgt spid="354"/>
                                            </p:tgtEl>
                                            <p:attrNameLst>
                                              <p:attrName>ppt_y</p:attrName>
                                            </p:attrNameLst>
                                          </p:cBhvr>
                                          <p:tavLst>
                                            <p:tav tm="0">
                                              <p:val>
                                                <p:strVal val="0-#ppt_h/2"/>
                                              </p:val>
                                            </p:tav>
                                            <p:tav tm="100000">
                                              <p:val>
                                                <p:strVal val="#ppt_y"/>
                                              </p:val>
                                            </p:tav>
                                          </p:tavLst>
                                        </p:anim>
                                      </p:childTnLst>
                                    </p:cTn>
                                  </p:par>
                                  <p:par>
                                    <p:cTn id="301" presetID="2" presetClass="entr" presetSubtype="9" fill="hold" grpId="0" nodeType="withEffect" nodePh="1" p14:presetBounceEnd="78000">
                                      <p:stCondLst>
                                        <p:cond delay="0"/>
                                      </p:stCondLst>
                                      <p:endCondLst>
                                        <p:cond evt="begin" delay="0">
                                          <p:tn val="301"/>
                                        </p:cond>
                                      </p:endCondLst>
                                      <p:childTnLst>
                                        <p:set>
                                          <p:cBhvr>
                                            <p:cTn id="302" dur="1" fill="hold">
                                              <p:stCondLst>
                                                <p:cond delay="0"/>
                                              </p:stCondLst>
                                            </p:cTn>
                                            <p:tgtEl>
                                              <p:spTgt spid="355"/>
                                            </p:tgtEl>
                                            <p:attrNameLst>
                                              <p:attrName>style.visibility</p:attrName>
                                            </p:attrNameLst>
                                          </p:cBhvr>
                                          <p:to>
                                            <p:strVal val="visible"/>
                                          </p:to>
                                        </p:set>
                                        <p:anim calcmode="lin" valueType="num" p14:bounceEnd="78000">
                                          <p:cBhvr additive="base">
                                            <p:cTn id="303" dur="2000" fill="hold"/>
                                            <p:tgtEl>
                                              <p:spTgt spid="355"/>
                                            </p:tgtEl>
                                            <p:attrNameLst>
                                              <p:attrName>ppt_x</p:attrName>
                                            </p:attrNameLst>
                                          </p:cBhvr>
                                          <p:tavLst>
                                            <p:tav tm="0">
                                              <p:val>
                                                <p:strVal val="0-#ppt_w/2"/>
                                              </p:val>
                                            </p:tav>
                                            <p:tav tm="100000">
                                              <p:val>
                                                <p:strVal val="#ppt_x"/>
                                              </p:val>
                                            </p:tav>
                                          </p:tavLst>
                                        </p:anim>
                                        <p:anim calcmode="lin" valueType="num" p14:bounceEnd="78000">
                                          <p:cBhvr additive="base">
                                            <p:cTn id="304" dur="2000" fill="hold"/>
                                            <p:tgtEl>
                                              <p:spTgt spid="355"/>
                                            </p:tgtEl>
                                            <p:attrNameLst>
                                              <p:attrName>ppt_y</p:attrName>
                                            </p:attrNameLst>
                                          </p:cBhvr>
                                          <p:tavLst>
                                            <p:tav tm="0">
                                              <p:val>
                                                <p:strVal val="0-#ppt_h/2"/>
                                              </p:val>
                                            </p:tav>
                                            <p:tav tm="100000">
                                              <p:val>
                                                <p:strVal val="#ppt_y"/>
                                              </p:val>
                                            </p:tav>
                                          </p:tavLst>
                                        </p:anim>
                                      </p:childTnLst>
                                    </p:cTn>
                                  </p:par>
                                  <p:par>
                                    <p:cTn id="305" presetID="2" presetClass="entr" presetSubtype="9" fill="hold" grpId="0" nodeType="withEffect" p14:presetBounceEnd="78000">
                                      <p:stCondLst>
                                        <p:cond delay="0"/>
                                      </p:stCondLst>
                                      <p:childTnLst>
                                        <p:set>
                                          <p:cBhvr>
                                            <p:cTn id="306" dur="1" fill="hold">
                                              <p:stCondLst>
                                                <p:cond delay="0"/>
                                              </p:stCondLst>
                                            </p:cTn>
                                            <p:tgtEl>
                                              <p:spTgt spid="356"/>
                                            </p:tgtEl>
                                            <p:attrNameLst>
                                              <p:attrName>style.visibility</p:attrName>
                                            </p:attrNameLst>
                                          </p:cBhvr>
                                          <p:to>
                                            <p:strVal val="visible"/>
                                          </p:to>
                                        </p:set>
                                        <p:anim calcmode="lin" valueType="num" p14:bounceEnd="78000">
                                          <p:cBhvr additive="base">
                                            <p:cTn id="307" dur="2000" fill="hold"/>
                                            <p:tgtEl>
                                              <p:spTgt spid="356"/>
                                            </p:tgtEl>
                                            <p:attrNameLst>
                                              <p:attrName>ppt_x</p:attrName>
                                            </p:attrNameLst>
                                          </p:cBhvr>
                                          <p:tavLst>
                                            <p:tav tm="0">
                                              <p:val>
                                                <p:strVal val="0-#ppt_w/2"/>
                                              </p:val>
                                            </p:tav>
                                            <p:tav tm="100000">
                                              <p:val>
                                                <p:strVal val="#ppt_x"/>
                                              </p:val>
                                            </p:tav>
                                          </p:tavLst>
                                        </p:anim>
                                        <p:anim calcmode="lin" valueType="num" p14:bounceEnd="78000">
                                          <p:cBhvr additive="base">
                                            <p:cTn id="308" dur="2000" fill="hold"/>
                                            <p:tgtEl>
                                              <p:spTgt spid="356"/>
                                            </p:tgtEl>
                                            <p:attrNameLst>
                                              <p:attrName>ppt_y</p:attrName>
                                            </p:attrNameLst>
                                          </p:cBhvr>
                                          <p:tavLst>
                                            <p:tav tm="0">
                                              <p:val>
                                                <p:strVal val="0-#ppt_h/2"/>
                                              </p:val>
                                            </p:tav>
                                            <p:tav tm="100000">
                                              <p:val>
                                                <p:strVal val="#ppt_y"/>
                                              </p:val>
                                            </p:tav>
                                          </p:tavLst>
                                        </p:anim>
                                      </p:childTnLst>
                                    </p:cTn>
                                  </p:par>
                                  <p:par>
                                    <p:cTn id="309" presetID="2" presetClass="entr" presetSubtype="9" fill="hold" grpId="0" nodeType="withEffect" nodePh="1" p14:presetBounceEnd="78000">
                                      <p:stCondLst>
                                        <p:cond delay="0"/>
                                      </p:stCondLst>
                                      <p:endCondLst>
                                        <p:cond evt="begin" delay="0">
                                          <p:tn val="309"/>
                                        </p:cond>
                                      </p:endCondLst>
                                      <p:childTnLst>
                                        <p:set>
                                          <p:cBhvr>
                                            <p:cTn id="310" dur="1" fill="hold">
                                              <p:stCondLst>
                                                <p:cond delay="0"/>
                                              </p:stCondLst>
                                            </p:cTn>
                                            <p:tgtEl>
                                              <p:spTgt spid="357"/>
                                            </p:tgtEl>
                                            <p:attrNameLst>
                                              <p:attrName>style.visibility</p:attrName>
                                            </p:attrNameLst>
                                          </p:cBhvr>
                                          <p:to>
                                            <p:strVal val="visible"/>
                                          </p:to>
                                        </p:set>
                                        <p:anim calcmode="lin" valueType="num" p14:bounceEnd="78000">
                                          <p:cBhvr additive="base">
                                            <p:cTn id="311" dur="2000" fill="hold"/>
                                            <p:tgtEl>
                                              <p:spTgt spid="357"/>
                                            </p:tgtEl>
                                            <p:attrNameLst>
                                              <p:attrName>ppt_x</p:attrName>
                                            </p:attrNameLst>
                                          </p:cBhvr>
                                          <p:tavLst>
                                            <p:tav tm="0">
                                              <p:val>
                                                <p:strVal val="0-#ppt_w/2"/>
                                              </p:val>
                                            </p:tav>
                                            <p:tav tm="100000">
                                              <p:val>
                                                <p:strVal val="#ppt_x"/>
                                              </p:val>
                                            </p:tav>
                                          </p:tavLst>
                                        </p:anim>
                                        <p:anim calcmode="lin" valueType="num" p14:bounceEnd="78000">
                                          <p:cBhvr additive="base">
                                            <p:cTn id="312" dur="2000" fill="hold"/>
                                            <p:tgtEl>
                                              <p:spTgt spid="357"/>
                                            </p:tgtEl>
                                            <p:attrNameLst>
                                              <p:attrName>ppt_y</p:attrName>
                                            </p:attrNameLst>
                                          </p:cBhvr>
                                          <p:tavLst>
                                            <p:tav tm="0">
                                              <p:val>
                                                <p:strVal val="0-#ppt_h/2"/>
                                              </p:val>
                                            </p:tav>
                                            <p:tav tm="100000">
                                              <p:val>
                                                <p:strVal val="#ppt_y"/>
                                              </p:val>
                                            </p:tav>
                                          </p:tavLst>
                                        </p:anim>
                                      </p:childTnLst>
                                    </p:cTn>
                                  </p:par>
                                  <p:par>
                                    <p:cTn id="313" presetID="2" presetClass="entr" presetSubtype="9" fill="hold" grpId="0" nodeType="withEffect" p14:presetBounceEnd="78000">
                                      <p:stCondLst>
                                        <p:cond delay="0"/>
                                      </p:stCondLst>
                                      <p:childTnLst>
                                        <p:set>
                                          <p:cBhvr>
                                            <p:cTn id="314" dur="1" fill="hold">
                                              <p:stCondLst>
                                                <p:cond delay="0"/>
                                              </p:stCondLst>
                                            </p:cTn>
                                            <p:tgtEl>
                                              <p:spTgt spid="358"/>
                                            </p:tgtEl>
                                            <p:attrNameLst>
                                              <p:attrName>style.visibility</p:attrName>
                                            </p:attrNameLst>
                                          </p:cBhvr>
                                          <p:to>
                                            <p:strVal val="visible"/>
                                          </p:to>
                                        </p:set>
                                        <p:anim calcmode="lin" valueType="num" p14:bounceEnd="78000">
                                          <p:cBhvr additive="base">
                                            <p:cTn id="315" dur="2000" fill="hold"/>
                                            <p:tgtEl>
                                              <p:spTgt spid="358"/>
                                            </p:tgtEl>
                                            <p:attrNameLst>
                                              <p:attrName>ppt_x</p:attrName>
                                            </p:attrNameLst>
                                          </p:cBhvr>
                                          <p:tavLst>
                                            <p:tav tm="0">
                                              <p:val>
                                                <p:strVal val="0-#ppt_w/2"/>
                                              </p:val>
                                            </p:tav>
                                            <p:tav tm="100000">
                                              <p:val>
                                                <p:strVal val="#ppt_x"/>
                                              </p:val>
                                            </p:tav>
                                          </p:tavLst>
                                        </p:anim>
                                        <p:anim calcmode="lin" valueType="num" p14:bounceEnd="78000">
                                          <p:cBhvr additive="base">
                                            <p:cTn id="316" dur="2000" fill="hold"/>
                                            <p:tgtEl>
                                              <p:spTgt spid="358"/>
                                            </p:tgtEl>
                                            <p:attrNameLst>
                                              <p:attrName>ppt_y</p:attrName>
                                            </p:attrNameLst>
                                          </p:cBhvr>
                                          <p:tavLst>
                                            <p:tav tm="0">
                                              <p:val>
                                                <p:strVal val="0-#ppt_h/2"/>
                                              </p:val>
                                            </p:tav>
                                            <p:tav tm="100000">
                                              <p:val>
                                                <p:strVal val="#ppt_y"/>
                                              </p:val>
                                            </p:tav>
                                          </p:tavLst>
                                        </p:anim>
                                      </p:childTnLst>
                                    </p:cTn>
                                  </p:par>
                                  <p:par>
                                    <p:cTn id="317" presetID="2" presetClass="entr" presetSubtype="1" fill="hold" grpId="0" nodeType="withEffect" nodePh="1" p14:presetBounceEnd="78000">
                                      <p:stCondLst>
                                        <p:cond delay="0"/>
                                      </p:stCondLst>
                                      <p:endCondLst>
                                        <p:cond evt="begin" delay="0">
                                          <p:tn val="317"/>
                                        </p:cond>
                                      </p:endCondLst>
                                      <p:childTnLst>
                                        <p:set>
                                          <p:cBhvr>
                                            <p:cTn id="318" dur="1" fill="hold">
                                              <p:stCondLst>
                                                <p:cond delay="0"/>
                                              </p:stCondLst>
                                            </p:cTn>
                                            <p:tgtEl>
                                              <p:spTgt spid="359"/>
                                            </p:tgtEl>
                                            <p:attrNameLst>
                                              <p:attrName>style.visibility</p:attrName>
                                            </p:attrNameLst>
                                          </p:cBhvr>
                                          <p:to>
                                            <p:strVal val="visible"/>
                                          </p:to>
                                        </p:set>
                                        <p:anim calcmode="lin" valueType="num" p14:bounceEnd="78000">
                                          <p:cBhvr additive="base">
                                            <p:cTn id="319" dur="2000" fill="hold"/>
                                            <p:tgtEl>
                                              <p:spTgt spid="359"/>
                                            </p:tgtEl>
                                            <p:attrNameLst>
                                              <p:attrName>ppt_x</p:attrName>
                                            </p:attrNameLst>
                                          </p:cBhvr>
                                          <p:tavLst>
                                            <p:tav tm="0">
                                              <p:val>
                                                <p:strVal val="#ppt_x"/>
                                              </p:val>
                                            </p:tav>
                                            <p:tav tm="100000">
                                              <p:val>
                                                <p:strVal val="#ppt_x"/>
                                              </p:val>
                                            </p:tav>
                                          </p:tavLst>
                                        </p:anim>
                                        <p:anim calcmode="lin" valueType="num" p14:bounceEnd="78000">
                                          <p:cBhvr additive="base">
                                            <p:cTn id="320" dur="2000" fill="hold"/>
                                            <p:tgtEl>
                                              <p:spTgt spid="359"/>
                                            </p:tgtEl>
                                            <p:attrNameLst>
                                              <p:attrName>ppt_y</p:attrName>
                                            </p:attrNameLst>
                                          </p:cBhvr>
                                          <p:tavLst>
                                            <p:tav tm="0">
                                              <p:val>
                                                <p:strVal val="0-#ppt_h/2"/>
                                              </p:val>
                                            </p:tav>
                                            <p:tav tm="100000">
                                              <p:val>
                                                <p:strVal val="#ppt_y"/>
                                              </p:val>
                                            </p:tav>
                                          </p:tavLst>
                                        </p:anim>
                                      </p:childTnLst>
                                    </p:cTn>
                                  </p:par>
                                  <p:par>
                                    <p:cTn id="321" presetID="2" presetClass="entr" presetSubtype="1" fill="hold" grpId="0" nodeType="withEffect" p14:presetBounceEnd="78000">
                                      <p:stCondLst>
                                        <p:cond delay="0"/>
                                      </p:stCondLst>
                                      <p:childTnLst>
                                        <p:set>
                                          <p:cBhvr>
                                            <p:cTn id="322" dur="1" fill="hold">
                                              <p:stCondLst>
                                                <p:cond delay="0"/>
                                              </p:stCondLst>
                                            </p:cTn>
                                            <p:tgtEl>
                                              <p:spTgt spid="360"/>
                                            </p:tgtEl>
                                            <p:attrNameLst>
                                              <p:attrName>style.visibility</p:attrName>
                                            </p:attrNameLst>
                                          </p:cBhvr>
                                          <p:to>
                                            <p:strVal val="visible"/>
                                          </p:to>
                                        </p:set>
                                        <p:anim calcmode="lin" valueType="num" p14:bounceEnd="78000">
                                          <p:cBhvr additive="base">
                                            <p:cTn id="323" dur="2000" fill="hold"/>
                                            <p:tgtEl>
                                              <p:spTgt spid="360"/>
                                            </p:tgtEl>
                                            <p:attrNameLst>
                                              <p:attrName>ppt_x</p:attrName>
                                            </p:attrNameLst>
                                          </p:cBhvr>
                                          <p:tavLst>
                                            <p:tav tm="0">
                                              <p:val>
                                                <p:strVal val="#ppt_x"/>
                                              </p:val>
                                            </p:tav>
                                            <p:tav tm="100000">
                                              <p:val>
                                                <p:strVal val="#ppt_x"/>
                                              </p:val>
                                            </p:tav>
                                          </p:tavLst>
                                        </p:anim>
                                        <p:anim calcmode="lin" valueType="num" p14:bounceEnd="78000">
                                          <p:cBhvr additive="base">
                                            <p:cTn id="324" dur="2000" fill="hold"/>
                                            <p:tgtEl>
                                              <p:spTgt spid="360"/>
                                            </p:tgtEl>
                                            <p:attrNameLst>
                                              <p:attrName>ppt_y</p:attrName>
                                            </p:attrNameLst>
                                          </p:cBhvr>
                                          <p:tavLst>
                                            <p:tav tm="0">
                                              <p:val>
                                                <p:strVal val="0-#ppt_h/2"/>
                                              </p:val>
                                            </p:tav>
                                            <p:tav tm="100000">
                                              <p:val>
                                                <p:strVal val="#ppt_y"/>
                                              </p:val>
                                            </p:tav>
                                          </p:tavLst>
                                        </p:anim>
                                      </p:childTnLst>
                                    </p:cTn>
                                  </p:par>
                                  <p:par>
                                    <p:cTn id="325" presetID="2" presetClass="entr" presetSubtype="1" fill="hold" grpId="0" nodeType="withEffect" nodePh="1" p14:presetBounceEnd="78000">
                                      <p:stCondLst>
                                        <p:cond delay="0"/>
                                      </p:stCondLst>
                                      <p:endCondLst>
                                        <p:cond evt="begin" delay="0">
                                          <p:tn val="325"/>
                                        </p:cond>
                                      </p:endCondLst>
                                      <p:childTnLst>
                                        <p:set>
                                          <p:cBhvr>
                                            <p:cTn id="326" dur="1" fill="hold">
                                              <p:stCondLst>
                                                <p:cond delay="0"/>
                                              </p:stCondLst>
                                            </p:cTn>
                                            <p:tgtEl>
                                              <p:spTgt spid="361"/>
                                            </p:tgtEl>
                                            <p:attrNameLst>
                                              <p:attrName>style.visibility</p:attrName>
                                            </p:attrNameLst>
                                          </p:cBhvr>
                                          <p:to>
                                            <p:strVal val="visible"/>
                                          </p:to>
                                        </p:set>
                                        <p:anim calcmode="lin" valueType="num" p14:bounceEnd="78000">
                                          <p:cBhvr additive="base">
                                            <p:cTn id="327" dur="2000" fill="hold"/>
                                            <p:tgtEl>
                                              <p:spTgt spid="361"/>
                                            </p:tgtEl>
                                            <p:attrNameLst>
                                              <p:attrName>ppt_x</p:attrName>
                                            </p:attrNameLst>
                                          </p:cBhvr>
                                          <p:tavLst>
                                            <p:tav tm="0">
                                              <p:val>
                                                <p:strVal val="#ppt_x"/>
                                              </p:val>
                                            </p:tav>
                                            <p:tav tm="100000">
                                              <p:val>
                                                <p:strVal val="#ppt_x"/>
                                              </p:val>
                                            </p:tav>
                                          </p:tavLst>
                                        </p:anim>
                                        <p:anim calcmode="lin" valueType="num" p14:bounceEnd="78000">
                                          <p:cBhvr additive="base">
                                            <p:cTn id="328" dur="2000" fill="hold"/>
                                            <p:tgtEl>
                                              <p:spTgt spid="361"/>
                                            </p:tgtEl>
                                            <p:attrNameLst>
                                              <p:attrName>ppt_y</p:attrName>
                                            </p:attrNameLst>
                                          </p:cBhvr>
                                          <p:tavLst>
                                            <p:tav tm="0">
                                              <p:val>
                                                <p:strVal val="0-#ppt_h/2"/>
                                              </p:val>
                                            </p:tav>
                                            <p:tav tm="100000">
                                              <p:val>
                                                <p:strVal val="#ppt_y"/>
                                              </p:val>
                                            </p:tav>
                                          </p:tavLst>
                                        </p:anim>
                                      </p:childTnLst>
                                    </p:cTn>
                                  </p:par>
                                  <p:par>
                                    <p:cTn id="329" presetID="2" presetClass="entr" presetSubtype="1" fill="hold" grpId="0" nodeType="withEffect" p14:presetBounceEnd="78000">
                                      <p:stCondLst>
                                        <p:cond delay="0"/>
                                      </p:stCondLst>
                                      <p:childTnLst>
                                        <p:set>
                                          <p:cBhvr>
                                            <p:cTn id="330" dur="1" fill="hold">
                                              <p:stCondLst>
                                                <p:cond delay="0"/>
                                              </p:stCondLst>
                                            </p:cTn>
                                            <p:tgtEl>
                                              <p:spTgt spid="362"/>
                                            </p:tgtEl>
                                            <p:attrNameLst>
                                              <p:attrName>style.visibility</p:attrName>
                                            </p:attrNameLst>
                                          </p:cBhvr>
                                          <p:to>
                                            <p:strVal val="visible"/>
                                          </p:to>
                                        </p:set>
                                        <p:anim calcmode="lin" valueType="num" p14:bounceEnd="78000">
                                          <p:cBhvr additive="base">
                                            <p:cTn id="331" dur="2000" fill="hold"/>
                                            <p:tgtEl>
                                              <p:spTgt spid="362"/>
                                            </p:tgtEl>
                                            <p:attrNameLst>
                                              <p:attrName>ppt_x</p:attrName>
                                            </p:attrNameLst>
                                          </p:cBhvr>
                                          <p:tavLst>
                                            <p:tav tm="0">
                                              <p:val>
                                                <p:strVal val="#ppt_x"/>
                                              </p:val>
                                            </p:tav>
                                            <p:tav tm="100000">
                                              <p:val>
                                                <p:strVal val="#ppt_x"/>
                                              </p:val>
                                            </p:tav>
                                          </p:tavLst>
                                        </p:anim>
                                        <p:anim calcmode="lin" valueType="num" p14:bounceEnd="78000">
                                          <p:cBhvr additive="base">
                                            <p:cTn id="332" dur="2000" fill="hold"/>
                                            <p:tgtEl>
                                              <p:spTgt spid="362"/>
                                            </p:tgtEl>
                                            <p:attrNameLst>
                                              <p:attrName>ppt_y</p:attrName>
                                            </p:attrNameLst>
                                          </p:cBhvr>
                                          <p:tavLst>
                                            <p:tav tm="0">
                                              <p:val>
                                                <p:strVal val="0-#ppt_h/2"/>
                                              </p:val>
                                            </p:tav>
                                            <p:tav tm="100000">
                                              <p:val>
                                                <p:strVal val="#ppt_y"/>
                                              </p:val>
                                            </p:tav>
                                          </p:tavLst>
                                        </p:anim>
                                      </p:childTnLst>
                                    </p:cTn>
                                  </p:par>
                                  <p:par>
                                    <p:cTn id="333" presetID="2" presetClass="entr" presetSubtype="1" fill="hold" grpId="0" nodeType="withEffect" nodePh="1" p14:presetBounceEnd="78000">
                                      <p:stCondLst>
                                        <p:cond delay="0"/>
                                      </p:stCondLst>
                                      <p:endCondLst>
                                        <p:cond evt="begin" delay="0">
                                          <p:tn val="333"/>
                                        </p:cond>
                                      </p:endCondLst>
                                      <p:childTnLst>
                                        <p:set>
                                          <p:cBhvr>
                                            <p:cTn id="334" dur="1" fill="hold">
                                              <p:stCondLst>
                                                <p:cond delay="0"/>
                                              </p:stCondLst>
                                            </p:cTn>
                                            <p:tgtEl>
                                              <p:spTgt spid="363"/>
                                            </p:tgtEl>
                                            <p:attrNameLst>
                                              <p:attrName>style.visibility</p:attrName>
                                            </p:attrNameLst>
                                          </p:cBhvr>
                                          <p:to>
                                            <p:strVal val="visible"/>
                                          </p:to>
                                        </p:set>
                                        <p:anim calcmode="lin" valueType="num" p14:bounceEnd="78000">
                                          <p:cBhvr additive="base">
                                            <p:cTn id="335" dur="2000" fill="hold"/>
                                            <p:tgtEl>
                                              <p:spTgt spid="363"/>
                                            </p:tgtEl>
                                            <p:attrNameLst>
                                              <p:attrName>ppt_x</p:attrName>
                                            </p:attrNameLst>
                                          </p:cBhvr>
                                          <p:tavLst>
                                            <p:tav tm="0">
                                              <p:val>
                                                <p:strVal val="#ppt_x"/>
                                              </p:val>
                                            </p:tav>
                                            <p:tav tm="100000">
                                              <p:val>
                                                <p:strVal val="#ppt_x"/>
                                              </p:val>
                                            </p:tav>
                                          </p:tavLst>
                                        </p:anim>
                                        <p:anim calcmode="lin" valueType="num" p14:bounceEnd="78000">
                                          <p:cBhvr additive="base">
                                            <p:cTn id="336" dur="2000" fill="hold"/>
                                            <p:tgtEl>
                                              <p:spTgt spid="363"/>
                                            </p:tgtEl>
                                            <p:attrNameLst>
                                              <p:attrName>ppt_y</p:attrName>
                                            </p:attrNameLst>
                                          </p:cBhvr>
                                          <p:tavLst>
                                            <p:tav tm="0">
                                              <p:val>
                                                <p:strVal val="0-#ppt_h/2"/>
                                              </p:val>
                                            </p:tav>
                                            <p:tav tm="100000">
                                              <p:val>
                                                <p:strVal val="#ppt_y"/>
                                              </p:val>
                                            </p:tav>
                                          </p:tavLst>
                                        </p:anim>
                                      </p:childTnLst>
                                    </p:cTn>
                                  </p:par>
                                  <p:par>
                                    <p:cTn id="337" presetID="2" presetClass="entr" presetSubtype="1" fill="hold" grpId="0" nodeType="withEffect" p14:presetBounceEnd="78000">
                                      <p:stCondLst>
                                        <p:cond delay="0"/>
                                      </p:stCondLst>
                                      <p:childTnLst>
                                        <p:set>
                                          <p:cBhvr>
                                            <p:cTn id="338" dur="1" fill="hold">
                                              <p:stCondLst>
                                                <p:cond delay="0"/>
                                              </p:stCondLst>
                                            </p:cTn>
                                            <p:tgtEl>
                                              <p:spTgt spid="364"/>
                                            </p:tgtEl>
                                            <p:attrNameLst>
                                              <p:attrName>style.visibility</p:attrName>
                                            </p:attrNameLst>
                                          </p:cBhvr>
                                          <p:to>
                                            <p:strVal val="visible"/>
                                          </p:to>
                                        </p:set>
                                        <p:anim calcmode="lin" valueType="num" p14:bounceEnd="78000">
                                          <p:cBhvr additive="base">
                                            <p:cTn id="339" dur="2000" fill="hold"/>
                                            <p:tgtEl>
                                              <p:spTgt spid="364"/>
                                            </p:tgtEl>
                                            <p:attrNameLst>
                                              <p:attrName>ppt_x</p:attrName>
                                            </p:attrNameLst>
                                          </p:cBhvr>
                                          <p:tavLst>
                                            <p:tav tm="0">
                                              <p:val>
                                                <p:strVal val="#ppt_x"/>
                                              </p:val>
                                            </p:tav>
                                            <p:tav tm="100000">
                                              <p:val>
                                                <p:strVal val="#ppt_x"/>
                                              </p:val>
                                            </p:tav>
                                          </p:tavLst>
                                        </p:anim>
                                        <p:anim calcmode="lin" valueType="num" p14:bounceEnd="78000">
                                          <p:cBhvr additive="base">
                                            <p:cTn id="340" dur="2000" fill="hold"/>
                                            <p:tgtEl>
                                              <p:spTgt spid="364"/>
                                            </p:tgtEl>
                                            <p:attrNameLst>
                                              <p:attrName>ppt_y</p:attrName>
                                            </p:attrNameLst>
                                          </p:cBhvr>
                                          <p:tavLst>
                                            <p:tav tm="0">
                                              <p:val>
                                                <p:strVal val="0-#ppt_h/2"/>
                                              </p:val>
                                            </p:tav>
                                            <p:tav tm="100000">
                                              <p:val>
                                                <p:strVal val="#ppt_y"/>
                                              </p:val>
                                            </p:tav>
                                          </p:tavLst>
                                        </p:anim>
                                      </p:childTnLst>
                                    </p:cTn>
                                  </p:par>
                                  <p:par>
                                    <p:cTn id="341" presetID="2" presetClass="entr" presetSubtype="1" fill="hold" grpId="0" nodeType="withEffect" nodePh="1" p14:presetBounceEnd="78000">
                                      <p:stCondLst>
                                        <p:cond delay="0"/>
                                      </p:stCondLst>
                                      <p:endCondLst>
                                        <p:cond evt="begin" delay="0">
                                          <p:tn val="341"/>
                                        </p:cond>
                                      </p:endCondLst>
                                      <p:childTnLst>
                                        <p:set>
                                          <p:cBhvr>
                                            <p:cTn id="342" dur="1" fill="hold">
                                              <p:stCondLst>
                                                <p:cond delay="0"/>
                                              </p:stCondLst>
                                            </p:cTn>
                                            <p:tgtEl>
                                              <p:spTgt spid="365"/>
                                            </p:tgtEl>
                                            <p:attrNameLst>
                                              <p:attrName>style.visibility</p:attrName>
                                            </p:attrNameLst>
                                          </p:cBhvr>
                                          <p:to>
                                            <p:strVal val="visible"/>
                                          </p:to>
                                        </p:set>
                                        <p:anim calcmode="lin" valueType="num" p14:bounceEnd="78000">
                                          <p:cBhvr additive="base">
                                            <p:cTn id="343" dur="2000" fill="hold"/>
                                            <p:tgtEl>
                                              <p:spTgt spid="365"/>
                                            </p:tgtEl>
                                            <p:attrNameLst>
                                              <p:attrName>ppt_x</p:attrName>
                                            </p:attrNameLst>
                                          </p:cBhvr>
                                          <p:tavLst>
                                            <p:tav tm="0">
                                              <p:val>
                                                <p:strVal val="#ppt_x"/>
                                              </p:val>
                                            </p:tav>
                                            <p:tav tm="100000">
                                              <p:val>
                                                <p:strVal val="#ppt_x"/>
                                              </p:val>
                                            </p:tav>
                                          </p:tavLst>
                                        </p:anim>
                                        <p:anim calcmode="lin" valueType="num" p14:bounceEnd="78000">
                                          <p:cBhvr additive="base">
                                            <p:cTn id="344" dur="2000" fill="hold"/>
                                            <p:tgtEl>
                                              <p:spTgt spid="365"/>
                                            </p:tgtEl>
                                            <p:attrNameLst>
                                              <p:attrName>ppt_y</p:attrName>
                                            </p:attrNameLst>
                                          </p:cBhvr>
                                          <p:tavLst>
                                            <p:tav tm="0">
                                              <p:val>
                                                <p:strVal val="0-#ppt_h/2"/>
                                              </p:val>
                                            </p:tav>
                                            <p:tav tm="100000">
                                              <p:val>
                                                <p:strVal val="#ppt_y"/>
                                              </p:val>
                                            </p:tav>
                                          </p:tavLst>
                                        </p:anim>
                                      </p:childTnLst>
                                    </p:cTn>
                                  </p:par>
                                  <p:par>
                                    <p:cTn id="345" presetID="2" presetClass="entr" presetSubtype="1" fill="hold" grpId="0" nodeType="withEffect" p14:presetBounceEnd="78000">
                                      <p:stCondLst>
                                        <p:cond delay="0"/>
                                      </p:stCondLst>
                                      <p:childTnLst>
                                        <p:set>
                                          <p:cBhvr>
                                            <p:cTn id="346" dur="1" fill="hold">
                                              <p:stCondLst>
                                                <p:cond delay="0"/>
                                              </p:stCondLst>
                                            </p:cTn>
                                            <p:tgtEl>
                                              <p:spTgt spid="366"/>
                                            </p:tgtEl>
                                            <p:attrNameLst>
                                              <p:attrName>style.visibility</p:attrName>
                                            </p:attrNameLst>
                                          </p:cBhvr>
                                          <p:to>
                                            <p:strVal val="visible"/>
                                          </p:to>
                                        </p:set>
                                        <p:anim calcmode="lin" valueType="num" p14:bounceEnd="78000">
                                          <p:cBhvr additive="base">
                                            <p:cTn id="347" dur="2000" fill="hold"/>
                                            <p:tgtEl>
                                              <p:spTgt spid="366"/>
                                            </p:tgtEl>
                                            <p:attrNameLst>
                                              <p:attrName>ppt_x</p:attrName>
                                            </p:attrNameLst>
                                          </p:cBhvr>
                                          <p:tavLst>
                                            <p:tav tm="0">
                                              <p:val>
                                                <p:strVal val="#ppt_x"/>
                                              </p:val>
                                            </p:tav>
                                            <p:tav tm="100000">
                                              <p:val>
                                                <p:strVal val="#ppt_x"/>
                                              </p:val>
                                            </p:tav>
                                          </p:tavLst>
                                        </p:anim>
                                        <p:anim calcmode="lin" valueType="num" p14:bounceEnd="78000">
                                          <p:cBhvr additive="base">
                                            <p:cTn id="348" dur="2000" fill="hold"/>
                                            <p:tgtEl>
                                              <p:spTgt spid="366"/>
                                            </p:tgtEl>
                                            <p:attrNameLst>
                                              <p:attrName>ppt_y</p:attrName>
                                            </p:attrNameLst>
                                          </p:cBhvr>
                                          <p:tavLst>
                                            <p:tav tm="0">
                                              <p:val>
                                                <p:strVal val="0-#ppt_h/2"/>
                                              </p:val>
                                            </p:tav>
                                            <p:tav tm="100000">
                                              <p:val>
                                                <p:strVal val="#ppt_y"/>
                                              </p:val>
                                            </p:tav>
                                          </p:tavLst>
                                        </p:anim>
                                      </p:childTnLst>
                                    </p:cTn>
                                  </p:par>
                                  <p:par>
                                    <p:cTn id="349" presetID="2" presetClass="entr" presetSubtype="1" fill="hold" grpId="0" nodeType="withEffect" nodePh="1" p14:presetBounceEnd="78000">
                                      <p:stCondLst>
                                        <p:cond delay="0"/>
                                      </p:stCondLst>
                                      <p:endCondLst>
                                        <p:cond evt="begin" delay="0">
                                          <p:tn val="349"/>
                                        </p:cond>
                                      </p:endCondLst>
                                      <p:childTnLst>
                                        <p:set>
                                          <p:cBhvr>
                                            <p:cTn id="350" dur="1" fill="hold">
                                              <p:stCondLst>
                                                <p:cond delay="0"/>
                                              </p:stCondLst>
                                            </p:cTn>
                                            <p:tgtEl>
                                              <p:spTgt spid="367"/>
                                            </p:tgtEl>
                                            <p:attrNameLst>
                                              <p:attrName>style.visibility</p:attrName>
                                            </p:attrNameLst>
                                          </p:cBhvr>
                                          <p:to>
                                            <p:strVal val="visible"/>
                                          </p:to>
                                        </p:set>
                                        <p:anim calcmode="lin" valueType="num" p14:bounceEnd="78000">
                                          <p:cBhvr additive="base">
                                            <p:cTn id="351" dur="2000" fill="hold"/>
                                            <p:tgtEl>
                                              <p:spTgt spid="367"/>
                                            </p:tgtEl>
                                            <p:attrNameLst>
                                              <p:attrName>ppt_x</p:attrName>
                                            </p:attrNameLst>
                                          </p:cBhvr>
                                          <p:tavLst>
                                            <p:tav tm="0">
                                              <p:val>
                                                <p:strVal val="#ppt_x"/>
                                              </p:val>
                                            </p:tav>
                                            <p:tav tm="100000">
                                              <p:val>
                                                <p:strVal val="#ppt_x"/>
                                              </p:val>
                                            </p:tav>
                                          </p:tavLst>
                                        </p:anim>
                                        <p:anim calcmode="lin" valueType="num" p14:bounceEnd="78000">
                                          <p:cBhvr additive="base">
                                            <p:cTn id="352" dur="2000" fill="hold"/>
                                            <p:tgtEl>
                                              <p:spTgt spid="367"/>
                                            </p:tgtEl>
                                            <p:attrNameLst>
                                              <p:attrName>ppt_y</p:attrName>
                                            </p:attrNameLst>
                                          </p:cBhvr>
                                          <p:tavLst>
                                            <p:tav tm="0">
                                              <p:val>
                                                <p:strVal val="0-#ppt_h/2"/>
                                              </p:val>
                                            </p:tav>
                                            <p:tav tm="100000">
                                              <p:val>
                                                <p:strVal val="#ppt_y"/>
                                              </p:val>
                                            </p:tav>
                                          </p:tavLst>
                                        </p:anim>
                                      </p:childTnLst>
                                    </p:cTn>
                                  </p:par>
                                  <p:par>
                                    <p:cTn id="353" presetID="2" presetClass="entr" presetSubtype="1" fill="hold" grpId="0" nodeType="withEffect" p14:presetBounceEnd="78000">
                                      <p:stCondLst>
                                        <p:cond delay="0"/>
                                      </p:stCondLst>
                                      <p:childTnLst>
                                        <p:set>
                                          <p:cBhvr>
                                            <p:cTn id="354" dur="1" fill="hold">
                                              <p:stCondLst>
                                                <p:cond delay="0"/>
                                              </p:stCondLst>
                                            </p:cTn>
                                            <p:tgtEl>
                                              <p:spTgt spid="368"/>
                                            </p:tgtEl>
                                            <p:attrNameLst>
                                              <p:attrName>style.visibility</p:attrName>
                                            </p:attrNameLst>
                                          </p:cBhvr>
                                          <p:to>
                                            <p:strVal val="visible"/>
                                          </p:to>
                                        </p:set>
                                        <p:anim calcmode="lin" valueType="num" p14:bounceEnd="78000">
                                          <p:cBhvr additive="base">
                                            <p:cTn id="355" dur="2000" fill="hold"/>
                                            <p:tgtEl>
                                              <p:spTgt spid="368"/>
                                            </p:tgtEl>
                                            <p:attrNameLst>
                                              <p:attrName>ppt_x</p:attrName>
                                            </p:attrNameLst>
                                          </p:cBhvr>
                                          <p:tavLst>
                                            <p:tav tm="0">
                                              <p:val>
                                                <p:strVal val="#ppt_x"/>
                                              </p:val>
                                            </p:tav>
                                            <p:tav tm="100000">
                                              <p:val>
                                                <p:strVal val="#ppt_x"/>
                                              </p:val>
                                            </p:tav>
                                          </p:tavLst>
                                        </p:anim>
                                        <p:anim calcmode="lin" valueType="num" p14:bounceEnd="78000">
                                          <p:cBhvr additive="base">
                                            <p:cTn id="356" dur="2000" fill="hold"/>
                                            <p:tgtEl>
                                              <p:spTgt spid="368"/>
                                            </p:tgtEl>
                                            <p:attrNameLst>
                                              <p:attrName>ppt_y</p:attrName>
                                            </p:attrNameLst>
                                          </p:cBhvr>
                                          <p:tavLst>
                                            <p:tav tm="0">
                                              <p:val>
                                                <p:strVal val="0-#ppt_h/2"/>
                                              </p:val>
                                            </p:tav>
                                            <p:tav tm="100000">
                                              <p:val>
                                                <p:strVal val="#ppt_y"/>
                                              </p:val>
                                            </p:tav>
                                          </p:tavLst>
                                        </p:anim>
                                      </p:childTnLst>
                                    </p:cTn>
                                  </p:par>
                                  <p:par>
                                    <p:cTn id="357" presetID="2" presetClass="entr" presetSubtype="1" fill="hold" grpId="0" nodeType="withEffect" nodePh="1" p14:presetBounceEnd="78000">
                                      <p:stCondLst>
                                        <p:cond delay="0"/>
                                      </p:stCondLst>
                                      <p:endCondLst>
                                        <p:cond evt="begin" delay="0">
                                          <p:tn val="357"/>
                                        </p:cond>
                                      </p:endCondLst>
                                      <p:childTnLst>
                                        <p:set>
                                          <p:cBhvr>
                                            <p:cTn id="358" dur="1" fill="hold">
                                              <p:stCondLst>
                                                <p:cond delay="0"/>
                                              </p:stCondLst>
                                            </p:cTn>
                                            <p:tgtEl>
                                              <p:spTgt spid="369"/>
                                            </p:tgtEl>
                                            <p:attrNameLst>
                                              <p:attrName>style.visibility</p:attrName>
                                            </p:attrNameLst>
                                          </p:cBhvr>
                                          <p:to>
                                            <p:strVal val="visible"/>
                                          </p:to>
                                        </p:set>
                                        <p:anim calcmode="lin" valueType="num" p14:bounceEnd="78000">
                                          <p:cBhvr additive="base">
                                            <p:cTn id="359" dur="2000" fill="hold"/>
                                            <p:tgtEl>
                                              <p:spTgt spid="369"/>
                                            </p:tgtEl>
                                            <p:attrNameLst>
                                              <p:attrName>ppt_x</p:attrName>
                                            </p:attrNameLst>
                                          </p:cBhvr>
                                          <p:tavLst>
                                            <p:tav tm="0">
                                              <p:val>
                                                <p:strVal val="#ppt_x"/>
                                              </p:val>
                                            </p:tav>
                                            <p:tav tm="100000">
                                              <p:val>
                                                <p:strVal val="#ppt_x"/>
                                              </p:val>
                                            </p:tav>
                                          </p:tavLst>
                                        </p:anim>
                                        <p:anim calcmode="lin" valueType="num" p14:bounceEnd="78000">
                                          <p:cBhvr additive="base">
                                            <p:cTn id="360" dur="2000" fill="hold"/>
                                            <p:tgtEl>
                                              <p:spTgt spid="369"/>
                                            </p:tgtEl>
                                            <p:attrNameLst>
                                              <p:attrName>ppt_y</p:attrName>
                                            </p:attrNameLst>
                                          </p:cBhvr>
                                          <p:tavLst>
                                            <p:tav tm="0">
                                              <p:val>
                                                <p:strVal val="0-#ppt_h/2"/>
                                              </p:val>
                                            </p:tav>
                                            <p:tav tm="100000">
                                              <p:val>
                                                <p:strVal val="#ppt_y"/>
                                              </p:val>
                                            </p:tav>
                                          </p:tavLst>
                                        </p:anim>
                                      </p:childTnLst>
                                    </p:cTn>
                                  </p:par>
                                  <p:par>
                                    <p:cTn id="361" presetID="2" presetClass="entr" presetSubtype="1" fill="hold" grpId="0" nodeType="withEffect" p14:presetBounceEnd="78000">
                                      <p:stCondLst>
                                        <p:cond delay="0"/>
                                      </p:stCondLst>
                                      <p:childTnLst>
                                        <p:set>
                                          <p:cBhvr>
                                            <p:cTn id="362" dur="1" fill="hold">
                                              <p:stCondLst>
                                                <p:cond delay="0"/>
                                              </p:stCondLst>
                                            </p:cTn>
                                            <p:tgtEl>
                                              <p:spTgt spid="370"/>
                                            </p:tgtEl>
                                            <p:attrNameLst>
                                              <p:attrName>style.visibility</p:attrName>
                                            </p:attrNameLst>
                                          </p:cBhvr>
                                          <p:to>
                                            <p:strVal val="visible"/>
                                          </p:to>
                                        </p:set>
                                        <p:anim calcmode="lin" valueType="num" p14:bounceEnd="78000">
                                          <p:cBhvr additive="base">
                                            <p:cTn id="363" dur="2000" fill="hold"/>
                                            <p:tgtEl>
                                              <p:spTgt spid="370"/>
                                            </p:tgtEl>
                                            <p:attrNameLst>
                                              <p:attrName>ppt_x</p:attrName>
                                            </p:attrNameLst>
                                          </p:cBhvr>
                                          <p:tavLst>
                                            <p:tav tm="0">
                                              <p:val>
                                                <p:strVal val="#ppt_x"/>
                                              </p:val>
                                            </p:tav>
                                            <p:tav tm="100000">
                                              <p:val>
                                                <p:strVal val="#ppt_x"/>
                                              </p:val>
                                            </p:tav>
                                          </p:tavLst>
                                        </p:anim>
                                        <p:anim calcmode="lin" valueType="num" p14:bounceEnd="78000">
                                          <p:cBhvr additive="base">
                                            <p:cTn id="364" dur="2000" fill="hold"/>
                                            <p:tgtEl>
                                              <p:spTgt spid="370"/>
                                            </p:tgtEl>
                                            <p:attrNameLst>
                                              <p:attrName>ppt_y</p:attrName>
                                            </p:attrNameLst>
                                          </p:cBhvr>
                                          <p:tavLst>
                                            <p:tav tm="0">
                                              <p:val>
                                                <p:strVal val="0-#ppt_h/2"/>
                                              </p:val>
                                            </p:tav>
                                            <p:tav tm="100000">
                                              <p:val>
                                                <p:strVal val="#ppt_y"/>
                                              </p:val>
                                            </p:tav>
                                          </p:tavLst>
                                        </p:anim>
                                      </p:childTnLst>
                                    </p:cTn>
                                  </p:par>
                                  <p:par>
                                    <p:cTn id="365" presetID="2" presetClass="entr" presetSubtype="1" fill="hold" grpId="0" nodeType="withEffect" nodePh="1" p14:presetBounceEnd="78000">
                                      <p:stCondLst>
                                        <p:cond delay="0"/>
                                      </p:stCondLst>
                                      <p:endCondLst>
                                        <p:cond evt="begin" delay="0">
                                          <p:tn val="365"/>
                                        </p:cond>
                                      </p:endCondLst>
                                      <p:childTnLst>
                                        <p:set>
                                          <p:cBhvr>
                                            <p:cTn id="366" dur="1" fill="hold">
                                              <p:stCondLst>
                                                <p:cond delay="0"/>
                                              </p:stCondLst>
                                            </p:cTn>
                                            <p:tgtEl>
                                              <p:spTgt spid="371"/>
                                            </p:tgtEl>
                                            <p:attrNameLst>
                                              <p:attrName>style.visibility</p:attrName>
                                            </p:attrNameLst>
                                          </p:cBhvr>
                                          <p:to>
                                            <p:strVal val="visible"/>
                                          </p:to>
                                        </p:set>
                                        <p:anim calcmode="lin" valueType="num" p14:bounceEnd="78000">
                                          <p:cBhvr additive="base">
                                            <p:cTn id="367" dur="2000" fill="hold"/>
                                            <p:tgtEl>
                                              <p:spTgt spid="371"/>
                                            </p:tgtEl>
                                            <p:attrNameLst>
                                              <p:attrName>ppt_x</p:attrName>
                                            </p:attrNameLst>
                                          </p:cBhvr>
                                          <p:tavLst>
                                            <p:tav tm="0">
                                              <p:val>
                                                <p:strVal val="#ppt_x"/>
                                              </p:val>
                                            </p:tav>
                                            <p:tav tm="100000">
                                              <p:val>
                                                <p:strVal val="#ppt_x"/>
                                              </p:val>
                                            </p:tav>
                                          </p:tavLst>
                                        </p:anim>
                                        <p:anim calcmode="lin" valueType="num" p14:bounceEnd="78000">
                                          <p:cBhvr additive="base">
                                            <p:cTn id="368" dur="2000" fill="hold"/>
                                            <p:tgtEl>
                                              <p:spTgt spid="371"/>
                                            </p:tgtEl>
                                            <p:attrNameLst>
                                              <p:attrName>ppt_y</p:attrName>
                                            </p:attrNameLst>
                                          </p:cBhvr>
                                          <p:tavLst>
                                            <p:tav tm="0">
                                              <p:val>
                                                <p:strVal val="0-#ppt_h/2"/>
                                              </p:val>
                                            </p:tav>
                                            <p:tav tm="100000">
                                              <p:val>
                                                <p:strVal val="#ppt_y"/>
                                              </p:val>
                                            </p:tav>
                                          </p:tavLst>
                                        </p:anim>
                                      </p:childTnLst>
                                    </p:cTn>
                                  </p:par>
                                  <p:par>
                                    <p:cTn id="369" presetID="2" presetClass="entr" presetSubtype="1" fill="hold" grpId="0" nodeType="withEffect" p14:presetBounceEnd="78000">
                                      <p:stCondLst>
                                        <p:cond delay="0"/>
                                      </p:stCondLst>
                                      <p:childTnLst>
                                        <p:set>
                                          <p:cBhvr>
                                            <p:cTn id="370" dur="1" fill="hold">
                                              <p:stCondLst>
                                                <p:cond delay="0"/>
                                              </p:stCondLst>
                                            </p:cTn>
                                            <p:tgtEl>
                                              <p:spTgt spid="372"/>
                                            </p:tgtEl>
                                            <p:attrNameLst>
                                              <p:attrName>style.visibility</p:attrName>
                                            </p:attrNameLst>
                                          </p:cBhvr>
                                          <p:to>
                                            <p:strVal val="visible"/>
                                          </p:to>
                                        </p:set>
                                        <p:anim calcmode="lin" valueType="num" p14:bounceEnd="78000">
                                          <p:cBhvr additive="base">
                                            <p:cTn id="371" dur="2000" fill="hold"/>
                                            <p:tgtEl>
                                              <p:spTgt spid="372"/>
                                            </p:tgtEl>
                                            <p:attrNameLst>
                                              <p:attrName>ppt_x</p:attrName>
                                            </p:attrNameLst>
                                          </p:cBhvr>
                                          <p:tavLst>
                                            <p:tav tm="0">
                                              <p:val>
                                                <p:strVal val="#ppt_x"/>
                                              </p:val>
                                            </p:tav>
                                            <p:tav tm="100000">
                                              <p:val>
                                                <p:strVal val="#ppt_x"/>
                                              </p:val>
                                            </p:tav>
                                          </p:tavLst>
                                        </p:anim>
                                        <p:anim calcmode="lin" valueType="num" p14:bounceEnd="78000">
                                          <p:cBhvr additive="base">
                                            <p:cTn id="372" dur="2000" fill="hold"/>
                                            <p:tgtEl>
                                              <p:spTgt spid="372"/>
                                            </p:tgtEl>
                                            <p:attrNameLst>
                                              <p:attrName>ppt_y</p:attrName>
                                            </p:attrNameLst>
                                          </p:cBhvr>
                                          <p:tavLst>
                                            <p:tav tm="0">
                                              <p:val>
                                                <p:strVal val="0-#ppt_h/2"/>
                                              </p:val>
                                            </p:tav>
                                            <p:tav tm="100000">
                                              <p:val>
                                                <p:strVal val="#ppt_y"/>
                                              </p:val>
                                            </p:tav>
                                          </p:tavLst>
                                        </p:anim>
                                      </p:childTnLst>
                                    </p:cTn>
                                  </p:par>
                                  <p:par>
                                    <p:cTn id="373" presetID="2" presetClass="entr" presetSubtype="1" fill="hold" grpId="0" nodeType="withEffect" nodePh="1" p14:presetBounceEnd="78000">
                                      <p:stCondLst>
                                        <p:cond delay="0"/>
                                      </p:stCondLst>
                                      <p:endCondLst>
                                        <p:cond evt="begin" delay="0">
                                          <p:tn val="373"/>
                                        </p:cond>
                                      </p:endCondLst>
                                      <p:childTnLst>
                                        <p:set>
                                          <p:cBhvr>
                                            <p:cTn id="374" dur="1" fill="hold">
                                              <p:stCondLst>
                                                <p:cond delay="0"/>
                                              </p:stCondLst>
                                            </p:cTn>
                                            <p:tgtEl>
                                              <p:spTgt spid="373"/>
                                            </p:tgtEl>
                                            <p:attrNameLst>
                                              <p:attrName>style.visibility</p:attrName>
                                            </p:attrNameLst>
                                          </p:cBhvr>
                                          <p:to>
                                            <p:strVal val="visible"/>
                                          </p:to>
                                        </p:set>
                                        <p:anim calcmode="lin" valueType="num" p14:bounceEnd="78000">
                                          <p:cBhvr additive="base">
                                            <p:cTn id="375" dur="2000" fill="hold"/>
                                            <p:tgtEl>
                                              <p:spTgt spid="373"/>
                                            </p:tgtEl>
                                            <p:attrNameLst>
                                              <p:attrName>ppt_x</p:attrName>
                                            </p:attrNameLst>
                                          </p:cBhvr>
                                          <p:tavLst>
                                            <p:tav tm="0">
                                              <p:val>
                                                <p:strVal val="#ppt_x"/>
                                              </p:val>
                                            </p:tav>
                                            <p:tav tm="100000">
                                              <p:val>
                                                <p:strVal val="#ppt_x"/>
                                              </p:val>
                                            </p:tav>
                                          </p:tavLst>
                                        </p:anim>
                                        <p:anim calcmode="lin" valueType="num" p14:bounceEnd="78000">
                                          <p:cBhvr additive="base">
                                            <p:cTn id="376" dur="2000" fill="hold"/>
                                            <p:tgtEl>
                                              <p:spTgt spid="373"/>
                                            </p:tgtEl>
                                            <p:attrNameLst>
                                              <p:attrName>ppt_y</p:attrName>
                                            </p:attrNameLst>
                                          </p:cBhvr>
                                          <p:tavLst>
                                            <p:tav tm="0">
                                              <p:val>
                                                <p:strVal val="0-#ppt_h/2"/>
                                              </p:val>
                                            </p:tav>
                                            <p:tav tm="100000">
                                              <p:val>
                                                <p:strVal val="#ppt_y"/>
                                              </p:val>
                                            </p:tav>
                                          </p:tavLst>
                                        </p:anim>
                                      </p:childTnLst>
                                    </p:cTn>
                                  </p:par>
                                  <p:par>
                                    <p:cTn id="377" presetID="2" presetClass="entr" presetSubtype="1" fill="hold" grpId="0" nodeType="withEffect" p14:presetBounceEnd="78000">
                                      <p:stCondLst>
                                        <p:cond delay="0"/>
                                      </p:stCondLst>
                                      <p:childTnLst>
                                        <p:set>
                                          <p:cBhvr>
                                            <p:cTn id="378" dur="1" fill="hold">
                                              <p:stCondLst>
                                                <p:cond delay="0"/>
                                              </p:stCondLst>
                                            </p:cTn>
                                            <p:tgtEl>
                                              <p:spTgt spid="374"/>
                                            </p:tgtEl>
                                            <p:attrNameLst>
                                              <p:attrName>style.visibility</p:attrName>
                                            </p:attrNameLst>
                                          </p:cBhvr>
                                          <p:to>
                                            <p:strVal val="visible"/>
                                          </p:to>
                                        </p:set>
                                        <p:anim calcmode="lin" valueType="num" p14:bounceEnd="78000">
                                          <p:cBhvr additive="base">
                                            <p:cTn id="379" dur="2000" fill="hold"/>
                                            <p:tgtEl>
                                              <p:spTgt spid="374"/>
                                            </p:tgtEl>
                                            <p:attrNameLst>
                                              <p:attrName>ppt_x</p:attrName>
                                            </p:attrNameLst>
                                          </p:cBhvr>
                                          <p:tavLst>
                                            <p:tav tm="0">
                                              <p:val>
                                                <p:strVal val="#ppt_x"/>
                                              </p:val>
                                            </p:tav>
                                            <p:tav tm="100000">
                                              <p:val>
                                                <p:strVal val="#ppt_x"/>
                                              </p:val>
                                            </p:tav>
                                          </p:tavLst>
                                        </p:anim>
                                        <p:anim calcmode="lin" valueType="num" p14:bounceEnd="78000">
                                          <p:cBhvr additive="base">
                                            <p:cTn id="380" dur="2000" fill="hold"/>
                                            <p:tgtEl>
                                              <p:spTgt spid="374"/>
                                            </p:tgtEl>
                                            <p:attrNameLst>
                                              <p:attrName>ppt_y</p:attrName>
                                            </p:attrNameLst>
                                          </p:cBhvr>
                                          <p:tavLst>
                                            <p:tav tm="0">
                                              <p:val>
                                                <p:strVal val="0-#ppt_h/2"/>
                                              </p:val>
                                            </p:tav>
                                            <p:tav tm="100000">
                                              <p:val>
                                                <p:strVal val="#ppt_y"/>
                                              </p:val>
                                            </p:tav>
                                          </p:tavLst>
                                        </p:anim>
                                      </p:childTnLst>
                                    </p:cTn>
                                  </p:par>
                                  <p:par>
                                    <p:cTn id="381" presetID="2" presetClass="entr" presetSubtype="1" fill="hold" grpId="0" nodeType="withEffect" nodePh="1" p14:presetBounceEnd="78000">
                                      <p:stCondLst>
                                        <p:cond delay="0"/>
                                      </p:stCondLst>
                                      <p:endCondLst>
                                        <p:cond evt="begin" delay="0">
                                          <p:tn val="381"/>
                                        </p:cond>
                                      </p:endCondLst>
                                      <p:childTnLst>
                                        <p:set>
                                          <p:cBhvr>
                                            <p:cTn id="382" dur="1" fill="hold">
                                              <p:stCondLst>
                                                <p:cond delay="0"/>
                                              </p:stCondLst>
                                            </p:cTn>
                                            <p:tgtEl>
                                              <p:spTgt spid="375"/>
                                            </p:tgtEl>
                                            <p:attrNameLst>
                                              <p:attrName>style.visibility</p:attrName>
                                            </p:attrNameLst>
                                          </p:cBhvr>
                                          <p:to>
                                            <p:strVal val="visible"/>
                                          </p:to>
                                        </p:set>
                                        <p:anim calcmode="lin" valueType="num" p14:bounceEnd="78000">
                                          <p:cBhvr additive="base">
                                            <p:cTn id="383" dur="2000" fill="hold"/>
                                            <p:tgtEl>
                                              <p:spTgt spid="375"/>
                                            </p:tgtEl>
                                            <p:attrNameLst>
                                              <p:attrName>ppt_x</p:attrName>
                                            </p:attrNameLst>
                                          </p:cBhvr>
                                          <p:tavLst>
                                            <p:tav tm="0">
                                              <p:val>
                                                <p:strVal val="#ppt_x"/>
                                              </p:val>
                                            </p:tav>
                                            <p:tav tm="100000">
                                              <p:val>
                                                <p:strVal val="#ppt_x"/>
                                              </p:val>
                                            </p:tav>
                                          </p:tavLst>
                                        </p:anim>
                                        <p:anim calcmode="lin" valueType="num" p14:bounceEnd="78000">
                                          <p:cBhvr additive="base">
                                            <p:cTn id="384" dur="2000" fill="hold"/>
                                            <p:tgtEl>
                                              <p:spTgt spid="375"/>
                                            </p:tgtEl>
                                            <p:attrNameLst>
                                              <p:attrName>ppt_y</p:attrName>
                                            </p:attrNameLst>
                                          </p:cBhvr>
                                          <p:tavLst>
                                            <p:tav tm="0">
                                              <p:val>
                                                <p:strVal val="0-#ppt_h/2"/>
                                              </p:val>
                                            </p:tav>
                                            <p:tav tm="100000">
                                              <p:val>
                                                <p:strVal val="#ppt_y"/>
                                              </p:val>
                                            </p:tav>
                                          </p:tavLst>
                                        </p:anim>
                                      </p:childTnLst>
                                    </p:cTn>
                                  </p:par>
                                  <p:par>
                                    <p:cTn id="385" presetID="2" presetClass="entr" presetSubtype="6" fill="hold" grpId="0" nodeType="withEffect" p14:presetBounceEnd="78000">
                                      <p:stCondLst>
                                        <p:cond delay="0"/>
                                      </p:stCondLst>
                                      <p:childTnLst>
                                        <p:set>
                                          <p:cBhvr>
                                            <p:cTn id="386" dur="1" fill="hold">
                                              <p:stCondLst>
                                                <p:cond delay="0"/>
                                              </p:stCondLst>
                                            </p:cTn>
                                            <p:tgtEl>
                                              <p:spTgt spid="376"/>
                                            </p:tgtEl>
                                            <p:attrNameLst>
                                              <p:attrName>style.visibility</p:attrName>
                                            </p:attrNameLst>
                                          </p:cBhvr>
                                          <p:to>
                                            <p:strVal val="visible"/>
                                          </p:to>
                                        </p:set>
                                        <p:anim calcmode="lin" valueType="num" p14:bounceEnd="78000">
                                          <p:cBhvr additive="base">
                                            <p:cTn id="387" dur="2000" fill="hold"/>
                                            <p:tgtEl>
                                              <p:spTgt spid="376"/>
                                            </p:tgtEl>
                                            <p:attrNameLst>
                                              <p:attrName>ppt_x</p:attrName>
                                            </p:attrNameLst>
                                          </p:cBhvr>
                                          <p:tavLst>
                                            <p:tav tm="0">
                                              <p:val>
                                                <p:strVal val="1+#ppt_w/2"/>
                                              </p:val>
                                            </p:tav>
                                            <p:tav tm="100000">
                                              <p:val>
                                                <p:strVal val="#ppt_x"/>
                                              </p:val>
                                            </p:tav>
                                          </p:tavLst>
                                        </p:anim>
                                        <p:anim calcmode="lin" valueType="num" p14:bounceEnd="78000">
                                          <p:cBhvr additive="base">
                                            <p:cTn id="388" dur="2000" fill="hold"/>
                                            <p:tgtEl>
                                              <p:spTgt spid="376"/>
                                            </p:tgtEl>
                                            <p:attrNameLst>
                                              <p:attrName>ppt_y</p:attrName>
                                            </p:attrNameLst>
                                          </p:cBhvr>
                                          <p:tavLst>
                                            <p:tav tm="0">
                                              <p:val>
                                                <p:strVal val="1+#ppt_h/2"/>
                                              </p:val>
                                            </p:tav>
                                            <p:tav tm="100000">
                                              <p:val>
                                                <p:strVal val="#ppt_y"/>
                                              </p:val>
                                            </p:tav>
                                          </p:tavLst>
                                        </p:anim>
                                      </p:childTnLst>
                                    </p:cTn>
                                  </p:par>
                                  <p:par>
                                    <p:cTn id="389" presetID="2" presetClass="entr" presetSubtype="6" fill="hold" grpId="0" nodeType="withEffect" nodePh="1" p14:presetBounceEnd="78000">
                                      <p:stCondLst>
                                        <p:cond delay="0"/>
                                      </p:stCondLst>
                                      <p:endCondLst>
                                        <p:cond evt="begin" delay="0">
                                          <p:tn val="389"/>
                                        </p:cond>
                                      </p:endCondLst>
                                      <p:childTnLst>
                                        <p:set>
                                          <p:cBhvr>
                                            <p:cTn id="390" dur="1" fill="hold">
                                              <p:stCondLst>
                                                <p:cond delay="0"/>
                                              </p:stCondLst>
                                            </p:cTn>
                                            <p:tgtEl>
                                              <p:spTgt spid="377"/>
                                            </p:tgtEl>
                                            <p:attrNameLst>
                                              <p:attrName>style.visibility</p:attrName>
                                            </p:attrNameLst>
                                          </p:cBhvr>
                                          <p:to>
                                            <p:strVal val="visible"/>
                                          </p:to>
                                        </p:set>
                                        <p:anim calcmode="lin" valueType="num" p14:bounceEnd="78000">
                                          <p:cBhvr additive="base">
                                            <p:cTn id="391" dur="2000" fill="hold"/>
                                            <p:tgtEl>
                                              <p:spTgt spid="377"/>
                                            </p:tgtEl>
                                            <p:attrNameLst>
                                              <p:attrName>ppt_x</p:attrName>
                                            </p:attrNameLst>
                                          </p:cBhvr>
                                          <p:tavLst>
                                            <p:tav tm="0">
                                              <p:val>
                                                <p:strVal val="1+#ppt_w/2"/>
                                              </p:val>
                                            </p:tav>
                                            <p:tav tm="100000">
                                              <p:val>
                                                <p:strVal val="#ppt_x"/>
                                              </p:val>
                                            </p:tav>
                                          </p:tavLst>
                                        </p:anim>
                                        <p:anim calcmode="lin" valueType="num" p14:bounceEnd="78000">
                                          <p:cBhvr additive="base">
                                            <p:cTn id="392" dur="2000" fill="hold"/>
                                            <p:tgtEl>
                                              <p:spTgt spid="377"/>
                                            </p:tgtEl>
                                            <p:attrNameLst>
                                              <p:attrName>ppt_y</p:attrName>
                                            </p:attrNameLst>
                                          </p:cBhvr>
                                          <p:tavLst>
                                            <p:tav tm="0">
                                              <p:val>
                                                <p:strVal val="1+#ppt_h/2"/>
                                              </p:val>
                                            </p:tav>
                                            <p:tav tm="100000">
                                              <p:val>
                                                <p:strVal val="#ppt_y"/>
                                              </p:val>
                                            </p:tav>
                                          </p:tavLst>
                                        </p:anim>
                                      </p:childTnLst>
                                    </p:cTn>
                                  </p:par>
                                  <p:par>
                                    <p:cTn id="393" presetID="2" presetClass="entr" presetSubtype="6" fill="hold" grpId="0" nodeType="withEffect" p14:presetBounceEnd="78000">
                                      <p:stCondLst>
                                        <p:cond delay="0"/>
                                      </p:stCondLst>
                                      <p:childTnLst>
                                        <p:set>
                                          <p:cBhvr>
                                            <p:cTn id="394" dur="1" fill="hold">
                                              <p:stCondLst>
                                                <p:cond delay="0"/>
                                              </p:stCondLst>
                                            </p:cTn>
                                            <p:tgtEl>
                                              <p:spTgt spid="378"/>
                                            </p:tgtEl>
                                            <p:attrNameLst>
                                              <p:attrName>style.visibility</p:attrName>
                                            </p:attrNameLst>
                                          </p:cBhvr>
                                          <p:to>
                                            <p:strVal val="visible"/>
                                          </p:to>
                                        </p:set>
                                        <p:anim calcmode="lin" valueType="num" p14:bounceEnd="78000">
                                          <p:cBhvr additive="base">
                                            <p:cTn id="395" dur="2000" fill="hold"/>
                                            <p:tgtEl>
                                              <p:spTgt spid="378"/>
                                            </p:tgtEl>
                                            <p:attrNameLst>
                                              <p:attrName>ppt_x</p:attrName>
                                            </p:attrNameLst>
                                          </p:cBhvr>
                                          <p:tavLst>
                                            <p:tav tm="0">
                                              <p:val>
                                                <p:strVal val="1+#ppt_w/2"/>
                                              </p:val>
                                            </p:tav>
                                            <p:tav tm="100000">
                                              <p:val>
                                                <p:strVal val="#ppt_x"/>
                                              </p:val>
                                            </p:tav>
                                          </p:tavLst>
                                        </p:anim>
                                        <p:anim calcmode="lin" valueType="num" p14:bounceEnd="78000">
                                          <p:cBhvr additive="base">
                                            <p:cTn id="396" dur="2000" fill="hold"/>
                                            <p:tgtEl>
                                              <p:spTgt spid="378"/>
                                            </p:tgtEl>
                                            <p:attrNameLst>
                                              <p:attrName>ppt_y</p:attrName>
                                            </p:attrNameLst>
                                          </p:cBhvr>
                                          <p:tavLst>
                                            <p:tav tm="0">
                                              <p:val>
                                                <p:strVal val="1+#ppt_h/2"/>
                                              </p:val>
                                            </p:tav>
                                            <p:tav tm="100000">
                                              <p:val>
                                                <p:strVal val="#ppt_y"/>
                                              </p:val>
                                            </p:tav>
                                          </p:tavLst>
                                        </p:anim>
                                      </p:childTnLst>
                                    </p:cTn>
                                  </p:par>
                                  <p:par>
                                    <p:cTn id="397" presetID="2" presetClass="entr" presetSubtype="6" fill="hold" grpId="0" nodeType="withEffect" nodePh="1" p14:presetBounceEnd="78000">
                                      <p:stCondLst>
                                        <p:cond delay="0"/>
                                      </p:stCondLst>
                                      <p:endCondLst>
                                        <p:cond evt="begin" delay="0">
                                          <p:tn val="397"/>
                                        </p:cond>
                                      </p:endCondLst>
                                      <p:childTnLst>
                                        <p:set>
                                          <p:cBhvr>
                                            <p:cTn id="398" dur="1" fill="hold">
                                              <p:stCondLst>
                                                <p:cond delay="0"/>
                                              </p:stCondLst>
                                            </p:cTn>
                                            <p:tgtEl>
                                              <p:spTgt spid="379"/>
                                            </p:tgtEl>
                                            <p:attrNameLst>
                                              <p:attrName>style.visibility</p:attrName>
                                            </p:attrNameLst>
                                          </p:cBhvr>
                                          <p:to>
                                            <p:strVal val="visible"/>
                                          </p:to>
                                        </p:set>
                                        <p:anim calcmode="lin" valueType="num" p14:bounceEnd="78000">
                                          <p:cBhvr additive="base">
                                            <p:cTn id="399" dur="2000" fill="hold"/>
                                            <p:tgtEl>
                                              <p:spTgt spid="379"/>
                                            </p:tgtEl>
                                            <p:attrNameLst>
                                              <p:attrName>ppt_x</p:attrName>
                                            </p:attrNameLst>
                                          </p:cBhvr>
                                          <p:tavLst>
                                            <p:tav tm="0">
                                              <p:val>
                                                <p:strVal val="1+#ppt_w/2"/>
                                              </p:val>
                                            </p:tav>
                                            <p:tav tm="100000">
                                              <p:val>
                                                <p:strVal val="#ppt_x"/>
                                              </p:val>
                                            </p:tav>
                                          </p:tavLst>
                                        </p:anim>
                                        <p:anim calcmode="lin" valueType="num" p14:bounceEnd="78000">
                                          <p:cBhvr additive="base">
                                            <p:cTn id="400" dur="2000" fill="hold"/>
                                            <p:tgtEl>
                                              <p:spTgt spid="379"/>
                                            </p:tgtEl>
                                            <p:attrNameLst>
                                              <p:attrName>ppt_y</p:attrName>
                                            </p:attrNameLst>
                                          </p:cBhvr>
                                          <p:tavLst>
                                            <p:tav tm="0">
                                              <p:val>
                                                <p:strVal val="1+#ppt_h/2"/>
                                              </p:val>
                                            </p:tav>
                                            <p:tav tm="100000">
                                              <p:val>
                                                <p:strVal val="#ppt_y"/>
                                              </p:val>
                                            </p:tav>
                                          </p:tavLst>
                                        </p:anim>
                                      </p:childTnLst>
                                    </p:cTn>
                                  </p:par>
                                  <p:par>
                                    <p:cTn id="401" presetID="2" presetClass="entr" presetSubtype="6" fill="hold" grpId="0" nodeType="withEffect" p14:presetBounceEnd="78000">
                                      <p:stCondLst>
                                        <p:cond delay="0"/>
                                      </p:stCondLst>
                                      <p:childTnLst>
                                        <p:set>
                                          <p:cBhvr>
                                            <p:cTn id="402" dur="1" fill="hold">
                                              <p:stCondLst>
                                                <p:cond delay="0"/>
                                              </p:stCondLst>
                                            </p:cTn>
                                            <p:tgtEl>
                                              <p:spTgt spid="380"/>
                                            </p:tgtEl>
                                            <p:attrNameLst>
                                              <p:attrName>style.visibility</p:attrName>
                                            </p:attrNameLst>
                                          </p:cBhvr>
                                          <p:to>
                                            <p:strVal val="visible"/>
                                          </p:to>
                                        </p:set>
                                        <p:anim calcmode="lin" valueType="num" p14:bounceEnd="78000">
                                          <p:cBhvr additive="base">
                                            <p:cTn id="403" dur="2000" fill="hold"/>
                                            <p:tgtEl>
                                              <p:spTgt spid="380"/>
                                            </p:tgtEl>
                                            <p:attrNameLst>
                                              <p:attrName>ppt_x</p:attrName>
                                            </p:attrNameLst>
                                          </p:cBhvr>
                                          <p:tavLst>
                                            <p:tav tm="0">
                                              <p:val>
                                                <p:strVal val="1+#ppt_w/2"/>
                                              </p:val>
                                            </p:tav>
                                            <p:tav tm="100000">
                                              <p:val>
                                                <p:strVal val="#ppt_x"/>
                                              </p:val>
                                            </p:tav>
                                          </p:tavLst>
                                        </p:anim>
                                        <p:anim calcmode="lin" valueType="num" p14:bounceEnd="78000">
                                          <p:cBhvr additive="base">
                                            <p:cTn id="404" dur="2000" fill="hold"/>
                                            <p:tgtEl>
                                              <p:spTgt spid="380"/>
                                            </p:tgtEl>
                                            <p:attrNameLst>
                                              <p:attrName>ppt_y</p:attrName>
                                            </p:attrNameLst>
                                          </p:cBhvr>
                                          <p:tavLst>
                                            <p:tav tm="0">
                                              <p:val>
                                                <p:strVal val="1+#ppt_h/2"/>
                                              </p:val>
                                            </p:tav>
                                            <p:tav tm="100000">
                                              <p:val>
                                                <p:strVal val="#ppt_y"/>
                                              </p:val>
                                            </p:tav>
                                          </p:tavLst>
                                        </p:anim>
                                      </p:childTnLst>
                                    </p:cTn>
                                  </p:par>
                                  <p:par>
                                    <p:cTn id="405" presetID="2" presetClass="entr" presetSubtype="6" fill="hold" grpId="0" nodeType="withEffect" nodePh="1" p14:presetBounceEnd="78000">
                                      <p:stCondLst>
                                        <p:cond delay="0"/>
                                      </p:stCondLst>
                                      <p:endCondLst>
                                        <p:cond evt="begin" delay="0">
                                          <p:tn val="405"/>
                                        </p:cond>
                                      </p:endCondLst>
                                      <p:childTnLst>
                                        <p:set>
                                          <p:cBhvr>
                                            <p:cTn id="406" dur="1" fill="hold">
                                              <p:stCondLst>
                                                <p:cond delay="0"/>
                                              </p:stCondLst>
                                            </p:cTn>
                                            <p:tgtEl>
                                              <p:spTgt spid="381"/>
                                            </p:tgtEl>
                                            <p:attrNameLst>
                                              <p:attrName>style.visibility</p:attrName>
                                            </p:attrNameLst>
                                          </p:cBhvr>
                                          <p:to>
                                            <p:strVal val="visible"/>
                                          </p:to>
                                        </p:set>
                                        <p:anim calcmode="lin" valueType="num" p14:bounceEnd="78000">
                                          <p:cBhvr additive="base">
                                            <p:cTn id="407" dur="2000" fill="hold"/>
                                            <p:tgtEl>
                                              <p:spTgt spid="381"/>
                                            </p:tgtEl>
                                            <p:attrNameLst>
                                              <p:attrName>ppt_x</p:attrName>
                                            </p:attrNameLst>
                                          </p:cBhvr>
                                          <p:tavLst>
                                            <p:tav tm="0">
                                              <p:val>
                                                <p:strVal val="1+#ppt_w/2"/>
                                              </p:val>
                                            </p:tav>
                                            <p:tav tm="100000">
                                              <p:val>
                                                <p:strVal val="#ppt_x"/>
                                              </p:val>
                                            </p:tav>
                                          </p:tavLst>
                                        </p:anim>
                                        <p:anim calcmode="lin" valueType="num" p14:bounceEnd="78000">
                                          <p:cBhvr additive="base">
                                            <p:cTn id="408" dur="2000" fill="hold"/>
                                            <p:tgtEl>
                                              <p:spTgt spid="381"/>
                                            </p:tgtEl>
                                            <p:attrNameLst>
                                              <p:attrName>ppt_y</p:attrName>
                                            </p:attrNameLst>
                                          </p:cBhvr>
                                          <p:tavLst>
                                            <p:tav tm="0">
                                              <p:val>
                                                <p:strVal val="1+#ppt_h/2"/>
                                              </p:val>
                                            </p:tav>
                                            <p:tav tm="100000">
                                              <p:val>
                                                <p:strVal val="#ppt_y"/>
                                              </p:val>
                                            </p:tav>
                                          </p:tavLst>
                                        </p:anim>
                                      </p:childTnLst>
                                    </p:cTn>
                                  </p:par>
                                  <p:par>
                                    <p:cTn id="409" presetID="2" presetClass="entr" presetSubtype="6" fill="hold" grpId="0" nodeType="withEffect" p14:presetBounceEnd="78000">
                                      <p:stCondLst>
                                        <p:cond delay="0"/>
                                      </p:stCondLst>
                                      <p:childTnLst>
                                        <p:set>
                                          <p:cBhvr>
                                            <p:cTn id="410" dur="1" fill="hold">
                                              <p:stCondLst>
                                                <p:cond delay="0"/>
                                              </p:stCondLst>
                                            </p:cTn>
                                            <p:tgtEl>
                                              <p:spTgt spid="382"/>
                                            </p:tgtEl>
                                            <p:attrNameLst>
                                              <p:attrName>style.visibility</p:attrName>
                                            </p:attrNameLst>
                                          </p:cBhvr>
                                          <p:to>
                                            <p:strVal val="visible"/>
                                          </p:to>
                                        </p:set>
                                        <p:anim calcmode="lin" valueType="num" p14:bounceEnd="78000">
                                          <p:cBhvr additive="base">
                                            <p:cTn id="411" dur="2000" fill="hold"/>
                                            <p:tgtEl>
                                              <p:spTgt spid="382"/>
                                            </p:tgtEl>
                                            <p:attrNameLst>
                                              <p:attrName>ppt_x</p:attrName>
                                            </p:attrNameLst>
                                          </p:cBhvr>
                                          <p:tavLst>
                                            <p:tav tm="0">
                                              <p:val>
                                                <p:strVal val="1+#ppt_w/2"/>
                                              </p:val>
                                            </p:tav>
                                            <p:tav tm="100000">
                                              <p:val>
                                                <p:strVal val="#ppt_x"/>
                                              </p:val>
                                            </p:tav>
                                          </p:tavLst>
                                        </p:anim>
                                        <p:anim calcmode="lin" valueType="num" p14:bounceEnd="78000">
                                          <p:cBhvr additive="base">
                                            <p:cTn id="412" dur="2000" fill="hold"/>
                                            <p:tgtEl>
                                              <p:spTgt spid="382"/>
                                            </p:tgtEl>
                                            <p:attrNameLst>
                                              <p:attrName>ppt_y</p:attrName>
                                            </p:attrNameLst>
                                          </p:cBhvr>
                                          <p:tavLst>
                                            <p:tav tm="0">
                                              <p:val>
                                                <p:strVal val="1+#ppt_h/2"/>
                                              </p:val>
                                            </p:tav>
                                            <p:tav tm="100000">
                                              <p:val>
                                                <p:strVal val="#ppt_y"/>
                                              </p:val>
                                            </p:tav>
                                          </p:tavLst>
                                        </p:anim>
                                      </p:childTnLst>
                                    </p:cTn>
                                  </p:par>
                                  <p:par>
                                    <p:cTn id="413" presetID="2" presetClass="entr" presetSubtype="6" fill="hold" grpId="0" nodeType="withEffect" p14:presetBounceEnd="78000">
                                      <p:stCondLst>
                                        <p:cond delay="0"/>
                                      </p:stCondLst>
                                      <p:childTnLst>
                                        <p:set>
                                          <p:cBhvr>
                                            <p:cTn id="414" dur="1" fill="hold">
                                              <p:stCondLst>
                                                <p:cond delay="0"/>
                                              </p:stCondLst>
                                            </p:cTn>
                                            <p:tgtEl>
                                              <p:spTgt spid="383"/>
                                            </p:tgtEl>
                                            <p:attrNameLst>
                                              <p:attrName>style.visibility</p:attrName>
                                            </p:attrNameLst>
                                          </p:cBhvr>
                                          <p:to>
                                            <p:strVal val="visible"/>
                                          </p:to>
                                        </p:set>
                                        <p:anim calcmode="lin" valueType="num" p14:bounceEnd="78000">
                                          <p:cBhvr additive="base">
                                            <p:cTn id="415" dur="2000" fill="hold"/>
                                            <p:tgtEl>
                                              <p:spTgt spid="383"/>
                                            </p:tgtEl>
                                            <p:attrNameLst>
                                              <p:attrName>ppt_x</p:attrName>
                                            </p:attrNameLst>
                                          </p:cBhvr>
                                          <p:tavLst>
                                            <p:tav tm="0">
                                              <p:val>
                                                <p:strVal val="1+#ppt_w/2"/>
                                              </p:val>
                                            </p:tav>
                                            <p:tav tm="100000">
                                              <p:val>
                                                <p:strVal val="#ppt_x"/>
                                              </p:val>
                                            </p:tav>
                                          </p:tavLst>
                                        </p:anim>
                                        <p:anim calcmode="lin" valueType="num" p14:bounceEnd="78000">
                                          <p:cBhvr additive="base">
                                            <p:cTn id="416" dur="2000" fill="hold"/>
                                            <p:tgtEl>
                                              <p:spTgt spid="383"/>
                                            </p:tgtEl>
                                            <p:attrNameLst>
                                              <p:attrName>ppt_y</p:attrName>
                                            </p:attrNameLst>
                                          </p:cBhvr>
                                          <p:tavLst>
                                            <p:tav tm="0">
                                              <p:val>
                                                <p:strVal val="1+#ppt_h/2"/>
                                              </p:val>
                                            </p:tav>
                                            <p:tav tm="100000">
                                              <p:val>
                                                <p:strVal val="#ppt_y"/>
                                              </p:val>
                                            </p:tav>
                                          </p:tavLst>
                                        </p:anim>
                                      </p:childTnLst>
                                    </p:cTn>
                                  </p:par>
                                  <p:par>
                                    <p:cTn id="417" presetID="2" presetClass="entr" presetSubtype="6" fill="hold" grpId="0" nodeType="withEffect" nodePh="1" p14:presetBounceEnd="78000">
                                      <p:stCondLst>
                                        <p:cond delay="0"/>
                                      </p:stCondLst>
                                      <p:endCondLst>
                                        <p:cond evt="begin" delay="0">
                                          <p:tn val="417"/>
                                        </p:cond>
                                      </p:endCondLst>
                                      <p:childTnLst>
                                        <p:set>
                                          <p:cBhvr>
                                            <p:cTn id="418" dur="1" fill="hold">
                                              <p:stCondLst>
                                                <p:cond delay="0"/>
                                              </p:stCondLst>
                                            </p:cTn>
                                            <p:tgtEl>
                                              <p:spTgt spid="384"/>
                                            </p:tgtEl>
                                            <p:attrNameLst>
                                              <p:attrName>style.visibility</p:attrName>
                                            </p:attrNameLst>
                                          </p:cBhvr>
                                          <p:to>
                                            <p:strVal val="visible"/>
                                          </p:to>
                                        </p:set>
                                        <p:anim calcmode="lin" valueType="num" p14:bounceEnd="78000">
                                          <p:cBhvr additive="base">
                                            <p:cTn id="419" dur="2000" fill="hold"/>
                                            <p:tgtEl>
                                              <p:spTgt spid="384"/>
                                            </p:tgtEl>
                                            <p:attrNameLst>
                                              <p:attrName>ppt_x</p:attrName>
                                            </p:attrNameLst>
                                          </p:cBhvr>
                                          <p:tavLst>
                                            <p:tav tm="0">
                                              <p:val>
                                                <p:strVal val="1+#ppt_w/2"/>
                                              </p:val>
                                            </p:tav>
                                            <p:tav tm="100000">
                                              <p:val>
                                                <p:strVal val="#ppt_x"/>
                                              </p:val>
                                            </p:tav>
                                          </p:tavLst>
                                        </p:anim>
                                        <p:anim calcmode="lin" valueType="num" p14:bounceEnd="78000">
                                          <p:cBhvr additive="base">
                                            <p:cTn id="420" dur="2000" fill="hold"/>
                                            <p:tgtEl>
                                              <p:spTgt spid="384"/>
                                            </p:tgtEl>
                                            <p:attrNameLst>
                                              <p:attrName>ppt_y</p:attrName>
                                            </p:attrNameLst>
                                          </p:cBhvr>
                                          <p:tavLst>
                                            <p:tav tm="0">
                                              <p:val>
                                                <p:strVal val="1+#ppt_h/2"/>
                                              </p:val>
                                            </p:tav>
                                            <p:tav tm="100000">
                                              <p:val>
                                                <p:strVal val="#ppt_y"/>
                                              </p:val>
                                            </p:tav>
                                          </p:tavLst>
                                        </p:anim>
                                      </p:childTnLst>
                                    </p:cTn>
                                  </p:par>
                                  <p:par>
                                    <p:cTn id="421" presetID="2" presetClass="entr" presetSubtype="6" fill="hold" grpId="0" nodeType="withEffect" p14:presetBounceEnd="78000">
                                      <p:stCondLst>
                                        <p:cond delay="0"/>
                                      </p:stCondLst>
                                      <p:childTnLst>
                                        <p:set>
                                          <p:cBhvr>
                                            <p:cTn id="422" dur="1" fill="hold">
                                              <p:stCondLst>
                                                <p:cond delay="0"/>
                                              </p:stCondLst>
                                            </p:cTn>
                                            <p:tgtEl>
                                              <p:spTgt spid="385"/>
                                            </p:tgtEl>
                                            <p:attrNameLst>
                                              <p:attrName>style.visibility</p:attrName>
                                            </p:attrNameLst>
                                          </p:cBhvr>
                                          <p:to>
                                            <p:strVal val="visible"/>
                                          </p:to>
                                        </p:set>
                                        <p:anim calcmode="lin" valueType="num" p14:bounceEnd="78000">
                                          <p:cBhvr additive="base">
                                            <p:cTn id="423" dur="2000" fill="hold"/>
                                            <p:tgtEl>
                                              <p:spTgt spid="385"/>
                                            </p:tgtEl>
                                            <p:attrNameLst>
                                              <p:attrName>ppt_x</p:attrName>
                                            </p:attrNameLst>
                                          </p:cBhvr>
                                          <p:tavLst>
                                            <p:tav tm="0">
                                              <p:val>
                                                <p:strVal val="1+#ppt_w/2"/>
                                              </p:val>
                                            </p:tav>
                                            <p:tav tm="100000">
                                              <p:val>
                                                <p:strVal val="#ppt_x"/>
                                              </p:val>
                                            </p:tav>
                                          </p:tavLst>
                                        </p:anim>
                                        <p:anim calcmode="lin" valueType="num" p14:bounceEnd="78000">
                                          <p:cBhvr additive="base">
                                            <p:cTn id="424" dur="2000" fill="hold"/>
                                            <p:tgtEl>
                                              <p:spTgt spid="385"/>
                                            </p:tgtEl>
                                            <p:attrNameLst>
                                              <p:attrName>ppt_y</p:attrName>
                                            </p:attrNameLst>
                                          </p:cBhvr>
                                          <p:tavLst>
                                            <p:tav tm="0">
                                              <p:val>
                                                <p:strVal val="1+#ppt_h/2"/>
                                              </p:val>
                                            </p:tav>
                                            <p:tav tm="100000">
                                              <p:val>
                                                <p:strVal val="#ppt_y"/>
                                              </p:val>
                                            </p:tav>
                                          </p:tavLst>
                                        </p:anim>
                                      </p:childTnLst>
                                    </p:cTn>
                                  </p:par>
                                  <p:par>
                                    <p:cTn id="425" presetID="2" presetClass="entr" presetSubtype="6" fill="hold" grpId="0" nodeType="withEffect" nodePh="1" p14:presetBounceEnd="78000">
                                      <p:stCondLst>
                                        <p:cond delay="0"/>
                                      </p:stCondLst>
                                      <p:endCondLst>
                                        <p:cond evt="begin" delay="0">
                                          <p:tn val="425"/>
                                        </p:cond>
                                      </p:endCondLst>
                                      <p:childTnLst>
                                        <p:set>
                                          <p:cBhvr>
                                            <p:cTn id="426" dur="1" fill="hold">
                                              <p:stCondLst>
                                                <p:cond delay="0"/>
                                              </p:stCondLst>
                                            </p:cTn>
                                            <p:tgtEl>
                                              <p:spTgt spid="386"/>
                                            </p:tgtEl>
                                            <p:attrNameLst>
                                              <p:attrName>style.visibility</p:attrName>
                                            </p:attrNameLst>
                                          </p:cBhvr>
                                          <p:to>
                                            <p:strVal val="visible"/>
                                          </p:to>
                                        </p:set>
                                        <p:anim calcmode="lin" valueType="num" p14:bounceEnd="78000">
                                          <p:cBhvr additive="base">
                                            <p:cTn id="427" dur="2000" fill="hold"/>
                                            <p:tgtEl>
                                              <p:spTgt spid="386"/>
                                            </p:tgtEl>
                                            <p:attrNameLst>
                                              <p:attrName>ppt_x</p:attrName>
                                            </p:attrNameLst>
                                          </p:cBhvr>
                                          <p:tavLst>
                                            <p:tav tm="0">
                                              <p:val>
                                                <p:strVal val="1+#ppt_w/2"/>
                                              </p:val>
                                            </p:tav>
                                            <p:tav tm="100000">
                                              <p:val>
                                                <p:strVal val="#ppt_x"/>
                                              </p:val>
                                            </p:tav>
                                          </p:tavLst>
                                        </p:anim>
                                        <p:anim calcmode="lin" valueType="num" p14:bounceEnd="78000">
                                          <p:cBhvr additive="base">
                                            <p:cTn id="428" dur="2000" fill="hold"/>
                                            <p:tgtEl>
                                              <p:spTgt spid="386"/>
                                            </p:tgtEl>
                                            <p:attrNameLst>
                                              <p:attrName>ppt_y</p:attrName>
                                            </p:attrNameLst>
                                          </p:cBhvr>
                                          <p:tavLst>
                                            <p:tav tm="0">
                                              <p:val>
                                                <p:strVal val="1+#ppt_h/2"/>
                                              </p:val>
                                            </p:tav>
                                            <p:tav tm="100000">
                                              <p:val>
                                                <p:strVal val="#ppt_y"/>
                                              </p:val>
                                            </p:tav>
                                          </p:tavLst>
                                        </p:anim>
                                      </p:childTnLst>
                                    </p:cTn>
                                  </p:par>
                                  <p:par>
                                    <p:cTn id="429" presetID="2" presetClass="entr" presetSubtype="6" fill="hold" grpId="0" nodeType="withEffect" p14:presetBounceEnd="78000">
                                      <p:stCondLst>
                                        <p:cond delay="0"/>
                                      </p:stCondLst>
                                      <p:childTnLst>
                                        <p:set>
                                          <p:cBhvr>
                                            <p:cTn id="430" dur="1" fill="hold">
                                              <p:stCondLst>
                                                <p:cond delay="0"/>
                                              </p:stCondLst>
                                            </p:cTn>
                                            <p:tgtEl>
                                              <p:spTgt spid="387"/>
                                            </p:tgtEl>
                                            <p:attrNameLst>
                                              <p:attrName>style.visibility</p:attrName>
                                            </p:attrNameLst>
                                          </p:cBhvr>
                                          <p:to>
                                            <p:strVal val="visible"/>
                                          </p:to>
                                        </p:set>
                                        <p:anim calcmode="lin" valueType="num" p14:bounceEnd="78000">
                                          <p:cBhvr additive="base">
                                            <p:cTn id="431" dur="2000" fill="hold"/>
                                            <p:tgtEl>
                                              <p:spTgt spid="387"/>
                                            </p:tgtEl>
                                            <p:attrNameLst>
                                              <p:attrName>ppt_x</p:attrName>
                                            </p:attrNameLst>
                                          </p:cBhvr>
                                          <p:tavLst>
                                            <p:tav tm="0">
                                              <p:val>
                                                <p:strVal val="1+#ppt_w/2"/>
                                              </p:val>
                                            </p:tav>
                                            <p:tav tm="100000">
                                              <p:val>
                                                <p:strVal val="#ppt_x"/>
                                              </p:val>
                                            </p:tav>
                                          </p:tavLst>
                                        </p:anim>
                                        <p:anim calcmode="lin" valueType="num" p14:bounceEnd="78000">
                                          <p:cBhvr additive="base">
                                            <p:cTn id="432" dur="2000" fill="hold"/>
                                            <p:tgtEl>
                                              <p:spTgt spid="387"/>
                                            </p:tgtEl>
                                            <p:attrNameLst>
                                              <p:attrName>ppt_y</p:attrName>
                                            </p:attrNameLst>
                                          </p:cBhvr>
                                          <p:tavLst>
                                            <p:tav tm="0">
                                              <p:val>
                                                <p:strVal val="1+#ppt_h/2"/>
                                              </p:val>
                                            </p:tav>
                                            <p:tav tm="100000">
                                              <p:val>
                                                <p:strVal val="#ppt_y"/>
                                              </p:val>
                                            </p:tav>
                                          </p:tavLst>
                                        </p:anim>
                                      </p:childTnLst>
                                    </p:cTn>
                                  </p:par>
                                  <p:par>
                                    <p:cTn id="433" presetID="2" presetClass="entr" presetSubtype="6" fill="hold" grpId="0" nodeType="withEffect" nodePh="1" p14:presetBounceEnd="78000">
                                      <p:stCondLst>
                                        <p:cond delay="0"/>
                                      </p:stCondLst>
                                      <p:endCondLst>
                                        <p:cond evt="begin" delay="0">
                                          <p:tn val="433"/>
                                        </p:cond>
                                      </p:endCondLst>
                                      <p:childTnLst>
                                        <p:set>
                                          <p:cBhvr>
                                            <p:cTn id="434" dur="1" fill="hold">
                                              <p:stCondLst>
                                                <p:cond delay="0"/>
                                              </p:stCondLst>
                                            </p:cTn>
                                            <p:tgtEl>
                                              <p:spTgt spid="388"/>
                                            </p:tgtEl>
                                            <p:attrNameLst>
                                              <p:attrName>style.visibility</p:attrName>
                                            </p:attrNameLst>
                                          </p:cBhvr>
                                          <p:to>
                                            <p:strVal val="visible"/>
                                          </p:to>
                                        </p:set>
                                        <p:anim calcmode="lin" valueType="num" p14:bounceEnd="78000">
                                          <p:cBhvr additive="base">
                                            <p:cTn id="435" dur="2000" fill="hold"/>
                                            <p:tgtEl>
                                              <p:spTgt spid="388"/>
                                            </p:tgtEl>
                                            <p:attrNameLst>
                                              <p:attrName>ppt_x</p:attrName>
                                            </p:attrNameLst>
                                          </p:cBhvr>
                                          <p:tavLst>
                                            <p:tav tm="0">
                                              <p:val>
                                                <p:strVal val="1+#ppt_w/2"/>
                                              </p:val>
                                            </p:tav>
                                            <p:tav tm="100000">
                                              <p:val>
                                                <p:strVal val="#ppt_x"/>
                                              </p:val>
                                            </p:tav>
                                          </p:tavLst>
                                        </p:anim>
                                        <p:anim calcmode="lin" valueType="num" p14:bounceEnd="78000">
                                          <p:cBhvr additive="base">
                                            <p:cTn id="436" dur="2000" fill="hold"/>
                                            <p:tgtEl>
                                              <p:spTgt spid="388"/>
                                            </p:tgtEl>
                                            <p:attrNameLst>
                                              <p:attrName>ppt_y</p:attrName>
                                            </p:attrNameLst>
                                          </p:cBhvr>
                                          <p:tavLst>
                                            <p:tav tm="0">
                                              <p:val>
                                                <p:strVal val="1+#ppt_h/2"/>
                                              </p:val>
                                            </p:tav>
                                            <p:tav tm="100000">
                                              <p:val>
                                                <p:strVal val="#ppt_y"/>
                                              </p:val>
                                            </p:tav>
                                          </p:tavLst>
                                        </p:anim>
                                      </p:childTnLst>
                                    </p:cTn>
                                  </p:par>
                                  <p:par>
                                    <p:cTn id="437" presetID="2" presetClass="entr" presetSubtype="6" fill="hold" grpId="0" nodeType="withEffect" p14:presetBounceEnd="78000">
                                      <p:stCondLst>
                                        <p:cond delay="0"/>
                                      </p:stCondLst>
                                      <p:childTnLst>
                                        <p:set>
                                          <p:cBhvr>
                                            <p:cTn id="438" dur="1" fill="hold">
                                              <p:stCondLst>
                                                <p:cond delay="0"/>
                                              </p:stCondLst>
                                            </p:cTn>
                                            <p:tgtEl>
                                              <p:spTgt spid="389"/>
                                            </p:tgtEl>
                                            <p:attrNameLst>
                                              <p:attrName>style.visibility</p:attrName>
                                            </p:attrNameLst>
                                          </p:cBhvr>
                                          <p:to>
                                            <p:strVal val="visible"/>
                                          </p:to>
                                        </p:set>
                                        <p:anim calcmode="lin" valueType="num" p14:bounceEnd="78000">
                                          <p:cBhvr additive="base">
                                            <p:cTn id="439" dur="2000" fill="hold"/>
                                            <p:tgtEl>
                                              <p:spTgt spid="389"/>
                                            </p:tgtEl>
                                            <p:attrNameLst>
                                              <p:attrName>ppt_x</p:attrName>
                                            </p:attrNameLst>
                                          </p:cBhvr>
                                          <p:tavLst>
                                            <p:tav tm="0">
                                              <p:val>
                                                <p:strVal val="1+#ppt_w/2"/>
                                              </p:val>
                                            </p:tav>
                                            <p:tav tm="100000">
                                              <p:val>
                                                <p:strVal val="#ppt_x"/>
                                              </p:val>
                                            </p:tav>
                                          </p:tavLst>
                                        </p:anim>
                                        <p:anim calcmode="lin" valueType="num" p14:bounceEnd="78000">
                                          <p:cBhvr additive="base">
                                            <p:cTn id="440" dur="2000" fill="hold"/>
                                            <p:tgtEl>
                                              <p:spTgt spid="389"/>
                                            </p:tgtEl>
                                            <p:attrNameLst>
                                              <p:attrName>ppt_y</p:attrName>
                                            </p:attrNameLst>
                                          </p:cBhvr>
                                          <p:tavLst>
                                            <p:tav tm="0">
                                              <p:val>
                                                <p:strVal val="1+#ppt_h/2"/>
                                              </p:val>
                                            </p:tav>
                                            <p:tav tm="100000">
                                              <p:val>
                                                <p:strVal val="#ppt_y"/>
                                              </p:val>
                                            </p:tav>
                                          </p:tavLst>
                                        </p:anim>
                                      </p:childTnLst>
                                    </p:cTn>
                                  </p:par>
                                  <p:par>
                                    <p:cTn id="441" presetID="2" presetClass="entr" presetSubtype="6" fill="hold" grpId="0" nodeType="withEffect" nodePh="1" p14:presetBounceEnd="78000">
                                      <p:stCondLst>
                                        <p:cond delay="0"/>
                                      </p:stCondLst>
                                      <p:endCondLst>
                                        <p:cond evt="begin" delay="0">
                                          <p:tn val="441"/>
                                        </p:cond>
                                      </p:endCondLst>
                                      <p:childTnLst>
                                        <p:set>
                                          <p:cBhvr>
                                            <p:cTn id="442" dur="1" fill="hold">
                                              <p:stCondLst>
                                                <p:cond delay="0"/>
                                              </p:stCondLst>
                                            </p:cTn>
                                            <p:tgtEl>
                                              <p:spTgt spid="390"/>
                                            </p:tgtEl>
                                            <p:attrNameLst>
                                              <p:attrName>style.visibility</p:attrName>
                                            </p:attrNameLst>
                                          </p:cBhvr>
                                          <p:to>
                                            <p:strVal val="visible"/>
                                          </p:to>
                                        </p:set>
                                        <p:anim calcmode="lin" valueType="num" p14:bounceEnd="78000">
                                          <p:cBhvr additive="base">
                                            <p:cTn id="443" dur="2000" fill="hold"/>
                                            <p:tgtEl>
                                              <p:spTgt spid="390"/>
                                            </p:tgtEl>
                                            <p:attrNameLst>
                                              <p:attrName>ppt_x</p:attrName>
                                            </p:attrNameLst>
                                          </p:cBhvr>
                                          <p:tavLst>
                                            <p:tav tm="0">
                                              <p:val>
                                                <p:strVal val="1+#ppt_w/2"/>
                                              </p:val>
                                            </p:tav>
                                            <p:tav tm="100000">
                                              <p:val>
                                                <p:strVal val="#ppt_x"/>
                                              </p:val>
                                            </p:tav>
                                          </p:tavLst>
                                        </p:anim>
                                        <p:anim calcmode="lin" valueType="num" p14:bounceEnd="78000">
                                          <p:cBhvr additive="base">
                                            <p:cTn id="444" dur="2000" fill="hold"/>
                                            <p:tgtEl>
                                              <p:spTgt spid="390"/>
                                            </p:tgtEl>
                                            <p:attrNameLst>
                                              <p:attrName>ppt_y</p:attrName>
                                            </p:attrNameLst>
                                          </p:cBhvr>
                                          <p:tavLst>
                                            <p:tav tm="0">
                                              <p:val>
                                                <p:strVal val="1+#ppt_h/2"/>
                                              </p:val>
                                            </p:tav>
                                            <p:tav tm="100000">
                                              <p:val>
                                                <p:strVal val="#ppt_y"/>
                                              </p:val>
                                            </p:tav>
                                          </p:tavLst>
                                        </p:anim>
                                      </p:childTnLst>
                                    </p:cTn>
                                  </p:par>
                                  <p:par>
                                    <p:cTn id="445" presetID="2" presetClass="entr" presetSubtype="6" fill="hold" grpId="0" nodeType="withEffect" p14:presetBounceEnd="78000">
                                      <p:stCondLst>
                                        <p:cond delay="0"/>
                                      </p:stCondLst>
                                      <p:childTnLst>
                                        <p:set>
                                          <p:cBhvr>
                                            <p:cTn id="446" dur="1" fill="hold">
                                              <p:stCondLst>
                                                <p:cond delay="0"/>
                                              </p:stCondLst>
                                            </p:cTn>
                                            <p:tgtEl>
                                              <p:spTgt spid="391"/>
                                            </p:tgtEl>
                                            <p:attrNameLst>
                                              <p:attrName>style.visibility</p:attrName>
                                            </p:attrNameLst>
                                          </p:cBhvr>
                                          <p:to>
                                            <p:strVal val="visible"/>
                                          </p:to>
                                        </p:set>
                                        <p:anim calcmode="lin" valueType="num" p14:bounceEnd="78000">
                                          <p:cBhvr additive="base">
                                            <p:cTn id="447" dur="2000" fill="hold"/>
                                            <p:tgtEl>
                                              <p:spTgt spid="391"/>
                                            </p:tgtEl>
                                            <p:attrNameLst>
                                              <p:attrName>ppt_x</p:attrName>
                                            </p:attrNameLst>
                                          </p:cBhvr>
                                          <p:tavLst>
                                            <p:tav tm="0">
                                              <p:val>
                                                <p:strVal val="1+#ppt_w/2"/>
                                              </p:val>
                                            </p:tav>
                                            <p:tav tm="100000">
                                              <p:val>
                                                <p:strVal val="#ppt_x"/>
                                              </p:val>
                                            </p:tav>
                                          </p:tavLst>
                                        </p:anim>
                                        <p:anim calcmode="lin" valueType="num" p14:bounceEnd="78000">
                                          <p:cBhvr additive="base">
                                            <p:cTn id="448" dur="2000" fill="hold"/>
                                            <p:tgtEl>
                                              <p:spTgt spid="391"/>
                                            </p:tgtEl>
                                            <p:attrNameLst>
                                              <p:attrName>ppt_y</p:attrName>
                                            </p:attrNameLst>
                                          </p:cBhvr>
                                          <p:tavLst>
                                            <p:tav tm="0">
                                              <p:val>
                                                <p:strVal val="1+#ppt_h/2"/>
                                              </p:val>
                                            </p:tav>
                                            <p:tav tm="100000">
                                              <p:val>
                                                <p:strVal val="#ppt_y"/>
                                              </p:val>
                                            </p:tav>
                                          </p:tavLst>
                                        </p:anim>
                                      </p:childTnLst>
                                    </p:cTn>
                                  </p:par>
                                  <p:par>
                                    <p:cTn id="449" presetID="2" presetClass="entr" presetSubtype="6" fill="hold" grpId="0" nodeType="withEffect" nodePh="1" p14:presetBounceEnd="78000">
                                      <p:stCondLst>
                                        <p:cond delay="0"/>
                                      </p:stCondLst>
                                      <p:endCondLst>
                                        <p:cond evt="begin" delay="0">
                                          <p:tn val="449"/>
                                        </p:cond>
                                      </p:endCondLst>
                                      <p:childTnLst>
                                        <p:set>
                                          <p:cBhvr>
                                            <p:cTn id="450" dur="1" fill="hold">
                                              <p:stCondLst>
                                                <p:cond delay="0"/>
                                              </p:stCondLst>
                                            </p:cTn>
                                            <p:tgtEl>
                                              <p:spTgt spid="392"/>
                                            </p:tgtEl>
                                            <p:attrNameLst>
                                              <p:attrName>style.visibility</p:attrName>
                                            </p:attrNameLst>
                                          </p:cBhvr>
                                          <p:to>
                                            <p:strVal val="visible"/>
                                          </p:to>
                                        </p:set>
                                        <p:anim calcmode="lin" valueType="num" p14:bounceEnd="78000">
                                          <p:cBhvr additive="base">
                                            <p:cTn id="451" dur="2000" fill="hold"/>
                                            <p:tgtEl>
                                              <p:spTgt spid="392"/>
                                            </p:tgtEl>
                                            <p:attrNameLst>
                                              <p:attrName>ppt_x</p:attrName>
                                            </p:attrNameLst>
                                          </p:cBhvr>
                                          <p:tavLst>
                                            <p:tav tm="0">
                                              <p:val>
                                                <p:strVal val="1+#ppt_w/2"/>
                                              </p:val>
                                            </p:tav>
                                            <p:tav tm="100000">
                                              <p:val>
                                                <p:strVal val="#ppt_x"/>
                                              </p:val>
                                            </p:tav>
                                          </p:tavLst>
                                        </p:anim>
                                        <p:anim calcmode="lin" valueType="num" p14:bounceEnd="78000">
                                          <p:cBhvr additive="base">
                                            <p:cTn id="452" dur="2000" fill="hold"/>
                                            <p:tgtEl>
                                              <p:spTgt spid="392"/>
                                            </p:tgtEl>
                                            <p:attrNameLst>
                                              <p:attrName>ppt_y</p:attrName>
                                            </p:attrNameLst>
                                          </p:cBhvr>
                                          <p:tavLst>
                                            <p:tav tm="0">
                                              <p:val>
                                                <p:strVal val="1+#ppt_h/2"/>
                                              </p:val>
                                            </p:tav>
                                            <p:tav tm="100000">
                                              <p:val>
                                                <p:strVal val="#ppt_y"/>
                                              </p:val>
                                            </p:tav>
                                          </p:tavLst>
                                        </p:anim>
                                      </p:childTnLst>
                                    </p:cTn>
                                  </p:par>
                                  <p:par>
                                    <p:cTn id="453" presetID="2" presetClass="entr" presetSubtype="6" fill="hold" grpId="0" nodeType="withEffect" p14:presetBounceEnd="78000">
                                      <p:stCondLst>
                                        <p:cond delay="0"/>
                                      </p:stCondLst>
                                      <p:childTnLst>
                                        <p:set>
                                          <p:cBhvr>
                                            <p:cTn id="454" dur="1" fill="hold">
                                              <p:stCondLst>
                                                <p:cond delay="0"/>
                                              </p:stCondLst>
                                            </p:cTn>
                                            <p:tgtEl>
                                              <p:spTgt spid="393"/>
                                            </p:tgtEl>
                                            <p:attrNameLst>
                                              <p:attrName>style.visibility</p:attrName>
                                            </p:attrNameLst>
                                          </p:cBhvr>
                                          <p:to>
                                            <p:strVal val="visible"/>
                                          </p:to>
                                        </p:set>
                                        <p:anim calcmode="lin" valueType="num" p14:bounceEnd="78000">
                                          <p:cBhvr additive="base">
                                            <p:cTn id="455" dur="2000" fill="hold"/>
                                            <p:tgtEl>
                                              <p:spTgt spid="393"/>
                                            </p:tgtEl>
                                            <p:attrNameLst>
                                              <p:attrName>ppt_x</p:attrName>
                                            </p:attrNameLst>
                                          </p:cBhvr>
                                          <p:tavLst>
                                            <p:tav tm="0">
                                              <p:val>
                                                <p:strVal val="1+#ppt_w/2"/>
                                              </p:val>
                                            </p:tav>
                                            <p:tav tm="100000">
                                              <p:val>
                                                <p:strVal val="#ppt_x"/>
                                              </p:val>
                                            </p:tav>
                                          </p:tavLst>
                                        </p:anim>
                                        <p:anim calcmode="lin" valueType="num" p14:bounceEnd="78000">
                                          <p:cBhvr additive="base">
                                            <p:cTn id="456" dur="2000" fill="hold"/>
                                            <p:tgtEl>
                                              <p:spTgt spid="393"/>
                                            </p:tgtEl>
                                            <p:attrNameLst>
                                              <p:attrName>ppt_y</p:attrName>
                                            </p:attrNameLst>
                                          </p:cBhvr>
                                          <p:tavLst>
                                            <p:tav tm="0">
                                              <p:val>
                                                <p:strVal val="1+#ppt_h/2"/>
                                              </p:val>
                                            </p:tav>
                                            <p:tav tm="100000">
                                              <p:val>
                                                <p:strVal val="#ppt_y"/>
                                              </p:val>
                                            </p:tav>
                                          </p:tavLst>
                                        </p:anim>
                                      </p:childTnLst>
                                    </p:cTn>
                                  </p:par>
                                  <p:par>
                                    <p:cTn id="457" presetID="2" presetClass="entr" presetSubtype="6" fill="hold" grpId="0" nodeType="withEffect" nodePh="1" p14:presetBounceEnd="78000">
                                      <p:stCondLst>
                                        <p:cond delay="0"/>
                                      </p:stCondLst>
                                      <p:endCondLst>
                                        <p:cond evt="begin" delay="0">
                                          <p:tn val="457"/>
                                        </p:cond>
                                      </p:endCondLst>
                                      <p:childTnLst>
                                        <p:set>
                                          <p:cBhvr>
                                            <p:cTn id="458" dur="1" fill="hold">
                                              <p:stCondLst>
                                                <p:cond delay="0"/>
                                              </p:stCondLst>
                                            </p:cTn>
                                            <p:tgtEl>
                                              <p:spTgt spid="394"/>
                                            </p:tgtEl>
                                            <p:attrNameLst>
                                              <p:attrName>style.visibility</p:attrName>
                                            </p:attrNameLst>
                                          </p:cBhvr>
                                          <p:to>
                                            <p:strVal val="visible"/>
                                          </p:to>
                                        </p:set>
                                        <p:anim calcmode="lin" valueType="num" p14:bounceEnd="78000">
                                          <p:cBhvr additive="base">
                                            <p:cTn id="459" dur="2000" fill="hold"/>
                                            <p:tgtEl>
                                              <p:spTgt spid="394"/>
                                            </p:tgtEl>
                                            <p:attrNameLst>
                                              <p:attrName>ppt_x</p:attrName>
                                            </p:attrNameLst>
                                          </p:cBhvr>
                                          <p:tavLst>
                                            <p:tav tm="0">
                                              <p:val>
                                                <p:strVal val="1+#ppt_w/2"/>
                                              </p:val>
                                            </p:tav>
                                            <p:tav tm="100000">
                                              <p:val>
                                                <p:strVal val="#ppt_x"/>
                                              </p:val>
                                            </p:tav>
                                          </p:tavLst>
                                        </p:anim>
                                        <p:anim calcmode="lin" valueType="num" p14:bounceEnd="78000">
                                          <p:cBhvr additive="base">
                                            <p:cTn id="460" dur="2000" fill="hold"/>
                                            <p:tgtEl>
                                              <p:spTgt spid="394"/>
                                            </p:tgtEl>
                                            <p:attrNameLst>
                                              <p:attrName>ppt_y</p:attrName>
                                            </p:attrNameLst>
                                          </p:cBhvr>
                                          <p:tavLst>
                                            <p:tav tm="0">
                                              <p:val>
                                                <p:strVal val="1+#ppt_h/2"/>
                                              </p:val>
                                            </p:tav>
                                            <p:tav tm="100000">
                                              <p:val>
                                                <p:strVal val="#ppt_y"/>
                                              </p:val>
                                            </p:tav>
                                          </p:tavLst>
                                        </p:anim>
                                      </p:childTnLst>
                                    </p:cTn>
                                  </p:par>
                                  <p:par>
                                    <p:cTn id="461" presetID="2" presetClass="entr" presetSubtype="6" fill="hold" grpId="0" nodeType="withEffect" p14:presetBounceEnd="78000">
                                      <p:stCondLst>
                                        <p:cond delay="0"/>
                                      </p:stCondLst>
                                      <p:childTnLst>
                                        <p:set>
                                          <p:cBhvr>
                                            <p:cTn id="462" dur="1" fill="hold">
                                              <p:stCondLst>
                                                <p:cond delay="0"/>
                                              </p:stCondLst>
                                            </p:cTn>
                                            <p:tgtEl>
                                              <p:spTgt spid="395"/>
                                            </p:tgtEl>
                                            <p:attrNameLst>
                                              <p:attrName>style.visibility</p:attrName>
                                            </p:attrNameLst>
                                          </p:cBhvr>
                                          <p:to>
                                            <p:strVal val="visible"/>
                                          </p:to>
                                        </p:set>
                                        <p:anim calcmode="lin" valueType="num" p14:bounceEnd="78000">
                                          <p:cBhvr additive="base">
                                            <p:cTn id="463" dur="2000" fill="hold"/>
                                            <p:tgtEl>
                                              <p:spTgt spid="395"/>
                                            </p:tgtEl>
                                            <p:attrNameLst>
                                              <p:attrName>ppt_x</p:attrName>
                                            </p:attrNameLst>
                                          </p:cBhvr>
                                          <p:tavLst>
                                            <p:tav tm="0">
                                              <p:val>
                                                <p:strVal val="1+#ppt_w/2"/>
                                              </p:val>
                                            </p:tav>
                                            <p:tav tm="100000">
                                              <p:val>
                                                <p:strVal val="#ppt_x"/>
                                              </p:val>
                                            </p:tav>
                                          </p:tavLst>
                                        </p:anim>
                                        <p:anim calcmode="lin" valueType="num" p14:bounceEnd="78000">
                                          <p:cBhvr additive="base">
                                            <p:cTn id="464" dur="2000" fill="hold"/>
                                            <p:tgtEl>
                                              <p:spTgt spid="395"/>
                                            </p:tgtEl>
                                            <p:attrNameLst>
                                              <p:attrName>ppt_y</p:attrName>
                                            </p:attrNameLst>
                                          </p:cBhvr>
                                          <p:tavLst>
                                            <p:tav tm="0">
                                              <p:val>
                                                <p:strVal val="1+#ppt_h/2"/>
                                              </p:val>
                                            </p:tav>
                                            <p:tav tm="100000">
                                              <p:val>
                                                <p:strVal val="#ppt_y"/>
                                              </p:val>
                                            </p:tav>
                                          </p:tavLst>
                                        </p:anim>
                                      </p:childTnLst>
                                    </p:cTn>
                                  </p:par>
                                  <p:par>
                                    <p:cTn id="465" presetID="2" presetClass="entr" presetSubtype="6" fill="hold" grpId="0" nodeType="withEffect" nodePh="1" p14:presetBounceEnd="78000">
                                      <p:stCondLst>
                                        <p:cond delay="0"/>
                                      </p:stCondLst>
                                      <p:endCondLst>
                                        <p:cond evt="begin" delay="0">
                                          <p:tn val="465"/>
                                        </p:cond>
                                      </p:endCondLst>
                                      <p:childTnLst>
                                        <p:set>
                                          <p:cBhvr>
                                            <p:cTn id="466" dur="1" fill="hold">
                                              <p:stCondLst>
                                                <p:cond delay="0"/>
                                              </p:stCondLst>
                                            </p:cTn>
                                            <p:tgtEl>
                                              <p:spTgt spid="396"/>
                                            </p:tgtEl>
                                            <p:attrNameLst>
                                              <p:attrName>style.visibility</p:attrName>
                                            </p:attrNameLst>
                                          </p:cBhvr>
                                          <p:to>
                                            <p:strVal val="visible"/>
                                          </p:to>
                                        </p:set>
                                        <p:anim calcmode="lin" valueType="num" p14:bounceEnd="78000">
                                          <p:cBhvr additive="base">
                                            <p:cTn id="467" dur="2000" fill="hold"/>
                                            <p:tgtEl>
                                              <p:spTgt spid="396"/>
                                            </p:tgtEl>
                                            <p:attrNameLst>
                                              <p:attrName>ppt_x</p:attrName>
                                            </p:attrNameLst>
                                          </p:cBhvr>
                                          <p:tavLst>
                                            <p:tav tm="0">
                                              <p:val>
                                                <p:strVal val="1+#ppt_w/2"/>
                                              </p:val>
                                            </p:tav>
                                            <p:tav tm="100000">
                                              <p:val>
                                                <p:strVal val="#ppt_x"/>
                                              </p:val>
                                            </p:tav>
                                          </p:tavLst>
                                        </p:anim>
                                        <p:anim calcmode="lin" valueType="num" p14:bounceEnd="78000">
                                          <p:cBhvr additive="base">
                                            <p:cTn id="468" dur="2000" fill="hold"/>
                                            <p:tgtEl>
                                              <p:spTgt spid="396"/>
                                            </p:tgtEl>
                                            <p:attrNameLst>
                                              <p:attrName>ppt_y</p:attrName>
                                            </p:attrNameLst>
                                          </p:cBhvr>
                                          <p:tavLst>
                                            <p:tav tm="0">
                                              <p:val>
                                                <p:strVal val="1+#ppt_h/2"/>
                                              </p:val>
                                            </p:tav>
                                            <p:tav tm="100000">
                                              <p:val>
                                                <p:strVal val="#ppt_y"/>
                                              </p:val>
                                            </p:tav>
                                          </p:tavLst>
                                        </p:anim>
                                      </p:childTnLst>
                                    </p:cTn>
                                  </p:par>
                                  <p:par>
                                    <p:cTn id="469" presetID="2" presetClass="entr" presetSubtype="6" fill="hold" grpId="0" nodeType="withEffect" nodePh="1" p14:presetBounceEnd="78000">
                                      <p:stCondLst>
                                        <p:cond delay="0"/>
                                      </p:stCondLst>
                                      <p:endCondLst>
                                        <p:cond evt="begin" delay="0">
                                          <p:tn val="469"/>
                                        </p:cond>
                                      </p:endCondLst>
                                      <p:childTnLst>
                                        <p:set>
                                          <p:cBhvr>
                                            <p:cTn id="470" dur="1" fill="hold">
                                              <p:stCondLst>
                                                <p:cond delay="0"/>
                                              </p:stCondLst>
                                            </p:cTn>
                                            <p:tgtEl>
                                              <p:spTgt spid="397"/>
                                            </p:tgtEl>
                                            <p:attrNameLst>
                                              <p:attrName>style.visibility</p:attrName>
                                            </p:attrNameLst>
                                          </p:cBhvr>
                                          <p:to>
                                            <p:strVal val="visible"/>
                                          </p:to>
                                        </p:set>
                                        <p:anim calcmode="lin" valueType="num" p14:bounceEnd="78000">
                                          <p:cBhvr additive="base">
                                            <p:cTn id="471" dur="2000" fill="hold"/>
                                            <p:tgtEl>
                                              <p:spTgt spid="397"/>
                                            </p:tgtEl>
                                            <p:attrNameLst>
                                              <p:attrName>ppt_x</p:attrName>
                                            </p:attrNameLst>
                                          </p:cBhvr>
                                          <p:tavLst>
                                            <p:tav tm="0">
                                              <p:val>
                                                <p:strVal val="1+#ppt_w/2"/>
                                              </p:val>
                                            </p:tav>
                                            <p:tav tm="100000">
                                              <p:val>
                                                <p:strVal val="#ppt_x"/>
                                              </p:val>
                                            </p:tav>
                                          </p:tavLst>
                                        </p:anim>
                                        <p:anim calcmode="lin" valueType="num" p14:bounceEnd="78000">
                                          <p:cBhvr additive="base">
                                            <p:cTn id="472" dur="2000" fill="hold"/>
                                            <p:tgtEl>
                                              <p:spTgt spid="397"/>
                                            </p:tgtEl>
                                            <p:attrNameLst>
                                              <p:attrName>ppt_y</p:attrName>
                                            </p:attrNameLst>
                                          </p:cBhvr>
                                          <p:tavLst>
                                            <p:tav tm="0">
                                              <p:val>
                                                <p:strVal val="1+#ppt_h/2"/>
                                              </p:val>
                                            </p:tav>
                                            <p:tav tm="100000">
                                              <p:val>
                                                <p:strVal val="#ppt_y"/>
                                              </p:val>
                                            </p:tav>
                                          </p:tavLst>
                                        </p:anim>
                                      </p:childTnLst>
                                    </p:cTn>
                                  </p:par>
                                  <p:par>
                                    <p:cTn id="473" presetID="2" presetClass="entr" presetSubtype="6" fill="hold" grpId="0" nodeType="withEffect" p14:presetBounceEnd="78000">
                                      <p:stCondLst>
                                        <p:cond delay="0"/>
                                      </p:stCondLst>
                                      <p:childTnLst>
                                        <p:set>
                                          <p:cBhvr>
                                            <p:cTn id="474" dur="1" fill="hold">
                                              <p:stCondLst>
                                                <p:cond delay="0"/>
                                              </p:stCondLst>
                                            </p:cTn>
                                            <p:tgtEl>
                                              <p:spTgt spid="398"/>
                                            </p:tgtEl>
                                            <p:attrNameLst>
                                              <p:attrName>style.visibility</p:attrName>
                                            </p:attrNameLst>
                                          </p:cBhvr>
                                          <p:to>
                                            <p:strVal val="visible"/>
                                          </p:to>
                                        </p:set>
                                        <p:anim calcmode="lin" valueType="num" p14:bounceEnd="78000">
                                          <p:cBhvr additive="base">
                                            <p:cTn id="475" dur="2000" fill="hold"/>
                                            <p:tgtEl>
                                              <p:spTgt spid="398"/>
                                            </p:tgtEl>
                                            <p:attrNameLst>
                                              <p:attrName>ppt_x</p:attrName>
                                            </p:attrNameLst>
                                          </p:cBhvr>
                                          <p:tavLst>
                                            <p:tav tm="0">
                                              <p:val>
                                                <p:strVal val="1+#ppt_w/2"/>
                                              </p:val>
                                            </p:tav>
                                            <p:tav tm="100000">
                                              <p:val>
                                                <p:strVal val="#ppt_x"/>
                                              </p:val>
                                            </p:tav>
                                          </p:tavLst>
                                        </p:anim>
                                        <p:anim calcmode="lin" valueType="num" p14:bounceEnd="78000">
                                          <p:cBhvr additive="base">
                                            <p:cTn id="476" dur="2000" fill="hold"/>
                                            <p:tgtEl>
                                              <p:spTgt spid="398"/>
                                            </p:tgtEl>
                                            <p:attrNameLst>
                                              <p:attrName>ppt_y</p:attrName>
                                            </p:attrNameLst>
                                          </p:cBhvr>
                                          <p:tavLst>
                                            <p:tav tm="0">
                                              <p:val>
                                                <p:strVal val="1+#ppt_h/2"/>
                                              </p:val>
                                            </p:tav>
                                            <p:tav tm="100000">
                                              <p:val>
                                                <p:strVal val="#ppt_y"/>
                                              </p:val>
                                            </p:tav>
                                          </p:tavLst>
                                        </p:anim>
                                      </p:childTnLst>
                                    </p:cTn>
                                  </p:par>
                                  <p:par>
                                    <p:cTn id="477" presetID="2" presetClass="entr" presetSubtype="6" fill="hold" grpId="0" nodeType="withEffect" nodePh="1" p14:presetBounceEnd="78000">
                                      <p:stCondLst>
                                        <p:cond delay="0"/>
                                      </p:stCondLst>
                                      <p:endCondLst>
                                        <p:cond evt="begin" delay="0">
                                          <p:tn val="477"/>
                                        </p:cond>
                                      </p:endCondLst>
                                      <p:childTnLst>
                                        <p:set>
                                          <p:cBhvr>
                                            <p:cTn id="478" dur="1" fill="hold">
                                              <p:stCondLst>
                                                <p:cond delay="0"/>
                                              </p:stCondLst>
                                            </p:cTn>
                                            <p:tgtEl>
                                              <p:spTgt spid="399"/>
                                            </p:tgtEl>
                                            <p:attrNameLst>
                                              <p:attrName>style.visibility</p:attrName>
                                            </p:attrNameLst>
                                          </p:cBhvr>
                                          <p:to>
                                            <p:strVal val="visible"/>
                                          </p:to>
                                        </p:set>
                                        <p:anim calcmode="lin" valueType="num" p14:bounceEnd="78000">
                                          <p:cBhvr additive="base">
                                            <p:cTn id="479" dur="2000" fill="hold"/>
                                            <p:tgtEl>
                                              <p:spTgt spid="399"/>
                                            </p:tgtEl>
                                            <p:attrNameLst>
                                              <p:attrName>ppt_x</p:attrName>
                                            </p:attrNameLst>
                                          </p:cBhvr>
                                          <p:tavLst>
                                            <p:tav tm="0">
                                              <p:val>
                                                <p:strVal val="1+#ppt_w/2"/>
                                              </p:val>
                                            </p:tav>
                                            <p:tav tm="100000">
                                              <p:val>
                                                <p:strVal val="#ppt_x"/>
                                              </p:val>
                                            </p:tav>
                                          </p:tavLst>
                                        </p:anim>
                                        <p:anim calcmode="lin" valueType="num" p14:bounceEnd="78000">
                                          <p:cBhvr additive="base">
                                            <p:cTn id="480" dur="2000" fill="hold"/>
                                            <p:tgtEl>
                                              <p:spTgt spid="399"/>
                                            </p:tgtEl>
                                            <p:attrNameLst>
                                              <p:attrName>ppt_y</p:attrName>
                                            </p:attrNameLst>
                                          </p:cBhvr>
                                          <p:tavLst>
                                            <p:tav tm="0">
                                              <p:val>
                                                <p:strVal val="1+#ppt_h/2"/>
                                              </p:val>
                                            </p:tav>
                                            <p:tav tm="100000">
                                              <p:val>
                                                <p:strVal val="#ppt_y"/>
                                              </p:val>
                                            </p:tav>
                                          </p:tavLst>
                                        </p:anim>
                                      </p:childTnLst>
                                    </p:cTn>
                                  </p:par>
                                  <p:par>
                                    <p:cTn id="481" presetID="2" presetClass="entr" presetSubtype="6" fill="hold" grpId="0" nodeType="withEffect" p14:presetBounceEnd="78000">
                                      <p:stCondLst>
                                        <p:cond delay="0"/>
                                      </p:stCondLst>
                                      <p:childTnLst>
                                        <p:set>
                                          <p:cBhvr>
                                            <p:cTn id="482" dur="1" fill="hold">
                                              <p:stCondLst>
                                                <p:cond delay="0"/>
                                              </p:stCondLst>
                                            </p:cTn>
                                            <p:tgtEl>
                                              <p:spTgt spid="400"/>
                                            </p:tgtEl>
                                            <p:attrNameLst>
                                              <p:attrName>style.visibility</p:attrName>
                                            </p:attrNameLst>
                                          </p:cBhvr>
                                          <p:to>
                                            <p:strVal val="visible"/>
                                          </p:to>
                                        </p:set>
                                        <p:anim calcmode="lin" valueType="num" p14:bounceEnd="78000">
                                          <p:cBhvr additive="base">
                                            <p:cTn id="483" dur="2000" fill="hold"/>
                                            <p:tgtEl>
                                              <p:spTgt spid="400"/>
                                            </p:tgtEl>
                                            <p:attrNameLst>
                                              <p:attrName>ppt_x</p:attrName>
                                            </p:attrNameLst>
                                          </p:cBhvr>
                                          <p:tavLst>
                                            <p:tav tm="0">
                                              <p:val>
                                                <p:strVal val="1+#ppt_w/2"/>
                                              </p:val>
                                            </p:tav>
                                            <p:tav tm="100000">
                                              <p:val>
                                                <p:strVal val="#ppt_x"/>
                                              </p:val>
                                            </p:tav>
                                          </p:tavLst>
                                        </p:anim>
                                        <p:anim calcmode="lin" valueType="num" p14:bounceEnd="78000">
                                          <p:cBhvr additive="base">
                                            <p:cTn id="484" dur="2000" fill="hold"/>
                                            <p:tgtEl>
                                              <p:spTgt spid="400"/>
                                            </p:tgtEl>
                                            <p:attrNameLst>
                                              <p:attrName>ppt_y</p:attrName>
                                            </p:attrNameLst>
                                          </p:cBhvr>
                                          <p:tavLst>
                                            <p:tav tm="0">
                                              <p:val>
                                                <p:strVal val="1+#ppt_h/2"/>
                                              </p:val>
                                            </p:tav>
                                            <p:tav tm="100000">
                                              <p:val>
                                                <p:strVal val="#ppt_y"/>
                                              </p:val>
                                            </p:tav>
                                          </p:tavLst>
                                        </p:anim>
                                      </p:childTnLst>
                                    </p:cTn>
                                  </p:par>
                                  <p:par>
                                    <p:cTn id="485" presetID="2" presetClass="entr" presetSubtype="6" fill="hold" grpId="0" nodeType="withEffect" nodePh="1" p14:presetBounceEnd="78000">
                                      <p:stCondLst>
                                        <p:cond delay="0"/>
                                      </p:stCondLst>
                                      <p:endCondLst>
                                        <p:cond evt="begin" delay="0">
                                          <p:tn val="485"/>
                                        </p:cond>
                                      </p:endCondLst>
                                      <p:childTnLst>
                                        <p:set>
                                          <p:cBhvr>
                                            <p:cTn id="486" dur="1" fill="hold">
                                              <p:stCondLst>
                                                <p:cond delay="0"/>
                                              </p:stCondLst>
                                            </p:cTn>
                                            <p:tgtEl>
                                              <p:spTgt spid="401"/>
                                            </p:tgtEl>
                                            <p:attrNameLst>
                                              <p:attrName>style.visibility</p:attrName>
                                            </p:attrNameLst>
                                          </p:cBhvr>
                                          <p:to>
                                            <p:strVal val="visible"/>
                                          </p:to>
                                        </p:set>
                                        <p:anim calcmode="lin" valueType="num" p14:bounceEnd="78000">
                                          <p:cBhvr additive="base">
                                            <p:cTn id="487" dur="2000" fill="hold"/>
                                            <p:tgtEl>
                                              <p:spTgt spid="401"/>
                                            </p:tgtEl>
                                            <p:attrNameLst>
                                              <p:attrName>ppt_x</p:attrName>
                                            </p:attrNameLst>
                                          </p:cBhvr>
                                          <p:tavLst>
                                            <p:tav tm="0">
                                              <p:val>
                                                <p:strVal val="1+#ppt_w/2"/>
                                              </p:val>
                                            </p:tav>
                                            <p:tav tm="100000">
                                              <p:val>
                                                <p:strVal val="#ppt_x"/>
                                              </p:val>
                                            </p:tav>
                                          </p:tavLst>
                                        </p:anim>
                                        <p:anim calcmode="lin" valueType="num" p14:bounceEnd="78000">
                                          <p:cBhvr additive="base">
                                            <p:cTn id="488" dur="2000" fill="hold"/>
                                            <p:tgtEl>
                                              <p:spTgt spid="401"/>
                                            </p:tgtEl>
                                            <p:attrNameLst>
                                              <p:attrName>ppt_y</p:attrName>
                                            </p:attrNameLst>
                                          </p:cBhvr>
                                          <p:tavLst>
                                            <p:tav tm="0">
                                              <p:val>
                                                <p:strVal val="1+#ppt_h/2"/>
                                              </p:val>
                                            </p:tav>
                                            <p:tav tm="100000">
                                              <p:val>
                                                <p:strVal val="#ppt_y"/>
                                              </p:val>
                                            </p:tav>
                                          </p:tavLst>
                                        </p:anim>
                                      </p:childTnLst>
                                    </p:cTn>
                                  </p:par>
                                  <p:par>
                                    <p:cTn id="489" presetID="2" presetClass="entr" presetSubtype="6" fill="hold" grpId="0" nodeType="withEffect" p14:presetBounceEnd="78000">
                                      <p:stCondLst>
                                        <p:cond delay="0"/>
                                      </p:stCondLst>
                                      <p:childTnLst>
                                        <p:set>
                                          <p:cBhvr>
                                            <p:cTn id="490" dur="1" fill="hold">
                                              <p:stCondLst>
                                                <p:cond delay="0"/>
                                              </p:stCondLst>
                                            </p:cTn>
                                            <p:tgtEl>
                                              <p:spTgt spid="402"/>
                                            </p:tgtEl>
                                            <p:attrNameLst>
                                              <p:attrName>style.visibility</p:attrName>
                                            </p:attrNameLst>
                                          </p:cBhvr>
                                          <p:to>
                                            <p:strVal val="visible"/>
                                          </p:to>
                                        </p:set>
                                        <p:anim calcmode="lin" valueType="num" p14:bounceEnd="78000">
                                          <p:cBhvr additive="base">
                                            <p:cTn id="491" dur="2000" fill="hold"/>
                                            <p:tgtEl>
                                              <p:spTgt spid="402"/>
                                            </p:tgtEl>
                                            <p:attrNameLst>
                                              <p:attrName>ppt_x</p:attrName>
                                            </p:attrNameLst>
                                          </p:cBhvr>
                                          <p:tavLst>
                                            <p:tav tm="0">
                                              <p:val>
                                                <p:strVal val="1+#ppt_w/2"/>
                                              </p:val>
                                            </p:tav>
                                            <p:tav tm="100000">
                                              <p:val>
                                                <p:strVal val="#ppt_x"/>
                                              </p:val>
                                            </p:tav>
                                          </p:tavLst>
                                        </p:anim>
                                        <p:anim calcmode="lin" valueType="num" p14:bounceEnd="78000">
                                          <p:cBhvr additive="base">
                                            <p:cTn id="492" dur="2000" fill="hold"/>
                                            <p:tgtEl>
                                              <p:spTgt spid="402"/>
                                            </p:tgtEl>
                                            <p:attrNameLst>
                                              <p:attrName>ppt_y</p:attrName>
                                            </p:attrNameLst>
                                          </p:cBhvr>
                                          <p:tavLst>
                                            <p:tav tm="0">
                                              <p:val>
                                                <p:strVal val="1+#ppt_h/2"/>
                                              </p:val>
                                            </p:tav>
                                            <p:tav tm="100000">
                                              <p:val>
                                                <p:strVal val="#ppt_y"/>
                                              </p:val>
                                            </p:tav>
                                          </p:tavLst>
                                        </p:anim>
                                      </p:childTnLst>
                                    </p:cTn>
                                  </p:par>
                                  <p:par>
                                    <p:cTn id="493" presetID="2" presetClass="entr" presetSubtype="6" fill="hold" grpId="0" nodeType="withEffect" nodePh="1" p14:presetBounceEnd="78000">
                                      <p:stCondLst>
                                        <p:cond delay="0"/>
                                      </p:stCondLst>
                                      <p:endCondLst>
                                        <p:cond evt="begin" delay="0">
                                          <p:tn val="493"/>
                                        </p:cond>
                                      </p:endCondLst>
                                      <p:childTnLst>
                                        <p:set>
                                          <p:cBhvr>
                                            <p:cTn id="494" dur="1" fill="hold">
                                              <p:stCondLst>
                                                <p:cond delay="0"/>
                                              </p:stCondLst>
                                            </p:cTn>
                                            <p:tgtEl>
                                              <p:spTgt spid="403"/>
                                            </p:tgtEl>
                                            <p:attrNameLst>
                                              <p:attrName>style.visibility</p:attrName>
                                            </p:attrNameLst>
                                          </p:cBhvr>
                                          <p:to>
                                            <p:strVal val="visible"/>
                                          </p:to>
                                        </p:set>
                                        <p:anim calcmode="lin" valueType="num" p14:bounceEnd="78000">
                                          <p:cBhvr additive="base">
                                            <p:cTn id="495" dur="2000" fill="hold"/>
                                            <p:tgtEl>
                                              <p:spTgt spid="403"/>
                                            </p:tgtEl>
                                            <p:attrNameLst>
                                              <p:attrName>ppt_x</p:attrName>
                                            </p:attrNameLst>
                                          </p:cBhvr>
                                          <p:tavLst>
                                            <p:tav tm="0">
                                              <p:val>
                                                <p:strVal val="1+#ppt_w/2"/>
                                              </p:val>
                                            </p:tav>
                                            <p:tav tm="100000">
                                              <p:val>
                                                <p:strVal val="#ppt_x"/>
                                              </p:val>
                                            </p:tav>
                                          </p:tavLst>
                                        </p:anim>
                                        <p:anim calcmode="lin" valueType="num" p14:bounceEnd="78000">
                                          <p:cBhvr additive="base">
                                            <p:cTn id="496" dur="2000" fill="hold"/>
                                            <p:tgtEl>
                                              <p:spTgt spid="403"/>
                                            </p:tgtEl>
                                            <p:attrNameLst>
                                              <p:attrName>ppt_y</p:attrName>
                                            </p:attrNameLst>
                                          </p:cBhvr>
                                          <p:tavLst>
                                            <p:tav tm="0">
                                              <p:val>
                                                <p:strVal val="1+#ppt_h/2"/>
                                              </p:val>
                                            </p:tav>
                                            <p:tav tm="100000">
                                              <p:val>
                                                <p:strVal val="#ppt_y"/>
                                              </p:val>
                                            </p:tav>
                                          </p:tavLst>
                                        </p:anim>
                                      </p:childTnLst>
                                    </p:cTn>
                                  </p:par>
                                  <p:par>
                                    <p:cTn id="497" presetID="2" presetClass="entr" presetSubtype="6" fill="hold" grpId="0" nodeType="withEffect" p14:presetBounceEnd="78000">
                                      <p:stCondLst>
                                        <p:cond delay="0"/>
                                      </p:stCondLst>
                                      <p:childTnLst>
                                        <p:set>
                                          <p:cBhvr>
                                            <p:cTn id="498" dur="1" fill="hold">
                                              <p:stCondLst>
                                                <p:cond delay="0"/>
                                              </p:stCondLst>
                                            </p:cTn>
                                            <p:tgtEl>
                                              <p:spTgt spid="404"/>
                                            </p:tgtEl>
                                            <p:attrNameLst>
                                              <p:attrName>style.visibility</p:attrName>
                                            </p:attrNameLst>
                                          </p:cBhvr>
                                          <p:to>
                                            <p:strVal val="visible"/>
                                          </p:to>
                                        </p:set>
                                        <p:anim calcmode="lin" valueType="num" p14:bounceEnd="78000">
                                          <p:cBhvr additive="base">
                                            <p:cTn id="499" dur="2000" fill="hold"/>
                                            <p:tgtEl>
                                              <p:spTgt spid="404"/>
                                            </p:tgtEl>
                                            <p:attrNameLst>
                                              <p:attrName>ppt_x</p:attrName>
                                            </p:attrNameLst>
                                          </p:cBhvr>
                                          <p:tavLst>
                                            <p:tav tm="0">
                                              <p:val>
                                                <p:strVal val="1+#ppt_w/2"/>
                                              </p:val>
                                            </p:tav>
                                            <p:tav tm="100000">
                                              <p:val>
                                                <p:strVal val="#ppt_x"/>
                                              </p:val>
                                            </p:tav>
                                          </p:tavLst>
                                        </p:anim>
                                        <p:anim calcmode="lin" valueType="num" p14:bounceEnd="78000">
                                          <p:cBhvr additive="base">
                                            <p:cTn id="500" dur="2000" fill="hold"/>
                                            <p:tgtEl>
                                              <p:spTgt spid="404"/>
                                            </p:tgtEl>
                                            <p:attrNameLst>
                                              <p:attrName>ppt_y</p:attrName>
                                            </p:attrNameLst>
                                          </p:cBhvr>
                                          <p:tavLst>
                                            <p:tav tm="0">
                                              <p:val>
                                                <p:strVal val="1+#ppt_h/2"/>
                                              </p:val>
                                            </p:tav>
                                            <p:tav tm="100000">
                                              <p:val>
                                                <p:strVal val="#ppt_y"/>
                                              </p:val>
                                            </p:tav>
                                          </p:tavLst>
                                        </p:anim>
                                      </p:childTnLst>
                                    </p:cTn>
                                  </p:par>
                                  <p:par>
                                    <p:cTn id="501" presetID="2" presetClass="entr" presetSubtype="6" fill="hold" grpId="0" nodeType="withEffect" nodePh="1" p14:presetBounceEnd="78000">
                                      <p:stCondLst>
                                        <p:cond delay="0"/>
                                      </p:stCondLst>
                                      <p:endCondLst>
                                        <p:cond evt="begin" delay="0">
                                          <p:tn val="501"/>
                                        </p:cond>
                                      </p:endCondLst>
                                      <p:childTnLst>
                                        <p:set>
                                          <p:cBhvr>
                                            <p:cTn id="502" dur="1" fill="hold">
                                              <p:stCondLst>
                                                <p:cond delay="0"/>
                                              </p:stCondLst>
                                            </p:cTn>
                                            <p:tgtEl>
                                              <p:spTgt spid="405"/>
                                            </p:tgtEl>
                                            <p:attrNameLst>
                                              <p:attrName>style.visibility</p:attrName>
                                            </p:attrNameLst>
                                          </p:cBhvr>
                                          <p:to>
                                            <p:strVal val="visible"/>
                                          </p:to>
                                        </p:set>
                                        <p:anim calcmode="lin" valueType="num" p14:bounceEnd="78000">
                                          <p:cBhvr additive="base">
                                            <p:cTn id="503" dur="2000" fill="hold"/>
                                            <p:tgtEl>
                                              <p:spTgt spid="405"/>
                                            </p:tgtEl>
                                            <p:attrNameLst>
                                              <p:attrName>ppt_x</p:attrName>
                                            </p:attrNameLst>
                                          </p:cBhvr>
                                          <p:tavLst>
                                            <p:tav tm="0">
                                              <p:val>
                                                <p:strVal val="1+#ppt_w/2"/>
                                              </p:val>
                                            </p:tav>
                                            <p:tav tm="100000">
                                              <p:val>
                                                <p:strVal val="#ppt_x"/>
                                              </p:val>
                                            </p:tav>
                                          </p:tavLst>
                                        </p:anim>
                                        <p:anim calcmode="lin" valueType="num" p14:bounceEnd="78000">
                                          <p:cBhvr additive="base">
                                            <p:cTn id="504" dur="2000" fill="hold"/>
                                            <p:tgtEl>
                                              <p:spTgt spid="405"/>
                                            </p:tgtEl>
                                            <p:attrNameLst>
                                              <p:attrName>ppt_y</p:attrName>
                                            </p:attrNameLst>
                                          </p:cBhvr>
                                          <p:tavLst>
                                            <p:tav tm="0">
                                              <p:val>
                                                <p:strVal val="1+#ppt_h/2"/>
                                              </p:val>
                                            </p:tav>
                                            <p:tav tm="100000">
                                              <p:val>
                                                <p:strVal val="#ppt_y"/>
                                              </p:val>
                                            </p:tav>
                                          </p:tavLst>
                                        </p:anim>
                                      </p:childTnLst>
                                    </p:cTn>
                                  </p:par>
                                  <p:par>
                                    <p:cTn id="505" presetID="2" presetClass="entr" presetSubtype="6" fill="hold" grpId="0" nodeType="withEffect" p14:presetBounceEnd="78000">
                                      <p:stCondLst>
                                        <p:cond delay="0"/>
                                      </p:stCondLst>
                                      <p:childTnLst>
                                        <p:set>
                                          <p:cBhvr>
                                            <p:cTn id="506" dur="1" fill="hold">
                                              <p:stCondLst>
                                                <p:cond delay="0"/>
                                              </p:stCondLst>
                                            </p:cTn>
                                            <p:tgtEl>
                                              <p:spTgt spid="406"/>
                                            </p:tgtEl>
                                            <p:attrNameLst>
                                              <p:attrName>style.visibility</p:attrName>
                                            </p:attrNameLst>
                                          </p:cBhvr>
                                          <p:to>
                                            <p:strVal val="visible"/>
                                          </p:to>
                                        </p:set>
                                        <p:anim calcmode="lin" valueType="num" p14:bounceEnd="78000">
                                          <p:cBhvr additive="base">
                                            <p:cTn id="507" dur="2000" fill="hold"/>
                                            <p:tgtEl>
                                              <p:spTgt spid="406"/>
                                            </p:tgtEl>
                                            <p:attrNameLst>
                                              <p:attrName>ppt_x</p:attrName>
                                            </p:attrNameLst>
                                          </p:cBhvr>
                                          <p:tavLst>
                                            <p:tav tm="0">
                                              <p:val>
                                                <p:strVal val="1+#ppt_w/2"/>
                                              </p:val>
                                            </p:tav>
                                            <p:tav tm="100000">
                                              <p:val>
                                                <p:strVal val="#ppt_x"/>
                                              </p:val>
                                            </p:tav>
                                          </p:tavLst>
                                        </p:anim>
                                        <p:anim calcmode="lin" valueType="num" p14:bounceEnd="78000">
                                          <p:cBhvr additive="base">
                                            <p:cTn id="508" dur="2000" fill="hold"/>
                                            <p:tgtEl>
                                              <p:spTgt spid="406"/>
                                            </p:tgtEl>
                                            <p:attrNameLst>
                                              <p:attrName>ppt_y</p:attrName>
                                            </p:attrNameLst>
                                          </p:cBhvr>
                                          <p:tavLst>
                                            <p:tav tm="0">
                                              <p:val>
                                                <p:strVal val="1+#ppt_h/2"/>
                                              </p:val>
                                            </p:tav>
                                            <p:tav tm="100000">
                                              <p:val>
                                                <p:strVal val="#ppt_y"/>
                                              </p:val>
                                            </p:tav>
                                          </p:tavLst>
                                        </p:anim>
                                      </p:childTnLst>
                                    </p:cTn>
                                  </p:par>
                                  <p:par>
                                    <p:cTn id="509" presetID="2" presetClass="entr" presetSubtype="6" fill="hold" grpId="0" nodeType="withEffect" nodePh="1" p14:presetBounceEnd="78000">
                                      <p:stCondLst>
                                        <p:cond delay="0"/>
                                      </p:stCondLst>
                                      <p:endCondLst>
                                        <p:cond evt="begin" delay="0">
                                          <p:tn val="509"/>
                                        </p:cond>
                                      </p:endCondLst>
                                      <p:childTnLst>
                                        <p:set>
                                          <p:cBhvr>
                                            <p:cTn id="510" dur="1" fill="hold">
                                              <p:stCondLst>
                                                <p:cond delay="0"/>
                                              </p:stCondLst>
                                            </p:cTn>
                                            <p:tgtEl>
                                              <p:spTgt spid="407"/>
                                            </p:tgtEl>
                                            <p:attrNameLst>
                                              <p:attrName>style.visibility</p:attrName>
                                            </p:attrNameLst>
                                          </p:cBhvr>
                                          <p:to>
                                            <p:strVal val="visible"/>
                                          </p:to>
                                        </p:set>
                                        <p:anim calcmode="lin" valueType="num" p14:bounceEnd="78000">
                                          <p:cBhvr additive="base">
                                            <p:cTn id="511" dur="2000" fill="hold"/>
                                            <p:tgtEl>
                                              <p:spTgt spid="407"/>
                                            </p:tgtEl>
                                            <p:attrNameLst>
                                              <p:attrName>ppt_x</p:attrName>
                                            </p:attrNameLst>
                                          </p:cBhvr>
                                          <p:tavLst>
                                            <p:tav tm="0">
                                              <p:val>
                                                <p:strVal val="1+#ppt_w/2"/>
                                              </p:val>
                                            </p:tav>
                                            <p:tav tm="100000">
                                              <p:val>
                                                <p:strVal val="#ppt_x"/>
                                              </p:val>
                                            </p:tav>
                                          </p:tavLst>
                                        </p:anim>
                                        <p:anim calcmode="lin" valueType="num" p14:bounceEnd="78000">
                                          <p:cBhvr additive="base">
                                            <p:cTn id="512" dur="2000" fill="hold"/>
                                            <p:tgtEl>
                                              <p:spTgt spid="407"/>
                                            </p:tgtEl>
                                            <p:attrNameLst>
                                              <p:attrName>ppt_y</p:attrName>
                                            </p:attrNameLst>
                                          </p:cBhvr>
                                          <p:tavLst>
                                            <p:tav tm="0">
                                              <p:val>
                                                <p:strVal val="1+#ppt_h/2"/>
                                              </p:val>
                                            </p:tav>
                                            <p:tav tm="100000">
                                              <p:val>
                                                <p:strVal val="#ppt_y"/>
                                              </p:val>
                                            </p:tav>
                                          </p:tavLst>
                                        </p:anim>
                                      </p:childTnLst>
                                    </p:cTn>
                                  </p:par>
                                  <p:par>
                                    <p:cTn id="513" presetID="2" presetClass="entr" presetSubtype="6" fill="hold" grpId="0" nodeType="withEffect" p14:presetBounceEnd="78000">
                                      <p:stCondLst>
                                        <p:cond delay="0"/>
                                      </p:stCondLst>
                                      <p:childTnLst>
                                        <p:set>
                                          <p:cBhvr>
                                            <p:cTn id="514" dur="1" fill="hold">
                                              <p:stCondLst>
                                                <p:cond delay="0"/>
                                              </p:stCondLst>
                                            </p:cTn>
                                            <p:tgtEl>
                                              <p:spTgt spid="408"/>
                                            </p:tgtEl>
                                            <p:attrNameLst>
                                              <p:attrName>style.visibility</p:attrName>
                                            </p:attrNameLst>
                                          </p:cBhvr>
                                          <p:to>
                                            <p:strVal val="visible"/>
                                          </p:to>
                                        </p:set>
                                        <p:anim calcmode="lin" valueType="num" p14:bounceEnd="78000">
                                          <p:cBhvr additive="base">
                                            <p:cTn id="515" dur="2000" fill="hold"/>
                                            <p:tgtEl>
                                              <p:spTgt spid="408"/>
                                            </p:tgtEl>
                                            <p:attrNameLst>
                                              <p:attrName>ppt_x</p:attrName>
                                            </p:attrNameLst>
                                          </p:cBhvr>
                                          <p:tavLst>
                                            <p:tav tm="0">
                                              <p:val>
                                                <p:strVal val="1+#ppt_w/2"/>
                                              </p:val>
                                            </p:tav>
                                            <p:tav tm="100000">
                                              <p:val>
                                                <p:strVal val="#ppt_x"/>
                                              </p:val>
                                            </p:tav>
                                          </p:tavLst>
                                        </p:anim>
                                        <p:anim calcmode="lin" valueType="num" p14:bounceEnd="78000">
                                          <p:cBhvr additive="base">
                                            <p:cTn id="516" dur="2000" fill="hold"/>
                                            <p:tgtEl>
                                              <p:spTgt spid="408"/>
                                            </p:tgtEl>
                                            <p:attrNameLst>
                                              <p:attrName>ppt_y</p:attrName>
                                            </p:attrNameLst>
                                          </p:cBhvr>
                                          <p:tavLst>
                                            <p:tav tm="0">
                                              <p:val>
                                                <p:strVal val="1+#ppt_h/2"/>
                                              </p:val>
                                            </p:tav>
                                            <p:tav tm="100000">
                                              <p:val>
                                                <p:strVal val="#ppt_y"/>
                                              </p:val>
                                            </p:tav>
                                          </p:tavLst>
                                        </p:anim>
                                      </p:childTnLst>
                                    </p:cTn>
                                  </p:par>
                                  <p:par>
                                    <p:cTn id="517" presetID="2" presetClass="entr" presetSubtype="6" fill="hold" grpId="0" nodeType="withEffect" nodePh="1" p14:presetBounceEnd="78000">
                                      <p:stCondLst>
                                        <p:cond delay="0"/>
                                      </p:stCondLst>
                                      <p:endCondLst>
                                        <p:cond evt="begin" delay="0">
                                          <p:tn val="517"/>
                                        </p:cond>
                                      </p:endCondLst>
                                      <p:childTnLst>
                                        <p:set>
                                          <p:cBhvr>
                                            <p:cTn id="518" dur="1" fill="hold">
                                              <p:stCondLst>
                                                <p:cond delay="0"/>
                                              </p:stCondLst>
                                            </p:cTn>
                                            <p:tgtEl>
                                              <p:spTgt spid="409"/>
                                            </p:tgtEl>
                                            <p:attrNameLst>
                                              <p:attrName>style.visibility</p:attrName>
                                            </p:attrNameLst>
                                          </p:cBhvr>
                                          <p:to>
                                            <p:strVal val="visible"/>
                                          </p:to>
                                        </p:set>
                                        <p:anim calcmode="lin" valueType="num" p14:bounceEnd="78000">
                                          <p:cBhvr additive="base">
                                            <p:cTn id="519" dur="2000" fill="hold"/>
                                            <p:tgtEl>
                                              <p:spTgt spid="409"/>
                                            </p:tgtEl>
                                            <p:attrNameLst>
                                              <p:attrName>ppt_x</p:attrName>
                                            </p:attrNameLst>
                                          </p:cBhvr>
                                          <p:tavLst>
                                            <p:tav tm="0">
                                              <p:val>
                                                <p:strVal val="1+#ppt_w/2"/>
                                              </p:val>
                                            </p:tav>
                                            <p:tav tm="100000">
                                              <p:val>
                                                <p:strVal val="#ppt_x"/>
                                              </p:val>
                                            </p:tav>
                                          </p:tavLst>
                                        </p:anim>
                                        <p:anim calcmode="lin" valueType="num" p14:bounceEnd="78000">
                                          <p:cBhvr additive="base">
                                            <p:cTn id="520" dur="2000" fill="hold"/>
                                            <p:tgtEl>
                                              <p:spTgt spid="409"/>
                                            </p:tgtEl>
                                            <p:attrNameLst>
                                              <p:attrName>ppt_y</p:attrName>
                                            </p:attrNameLst>
                                          </p:cBhvr>
                                          <p:tavLst>
                                            <p:tav tm="0">
                                              <p:val>
                                                <p:strVal val="1+#ppt_h/2"/>
                                              </p:val>
                                            </p:tav>
                                            <p:tav tm="100000">
                                              <p:val>
                                                <p:strVal val="#ppt_y"/>
                                              </p:val>
                                            </p:tav>
                                          </p:tavLst>
                                        </p:anim>
                                      </p:childTnLst>
                                    </p:cTn>
                                  </p:par>
                                  <p:par>
                                    <p:cTn id="521" presetID="2" presetClass="entr" presetSubtype="6" fill="hold" grpId="0" nodeType="withEffect" p14:presetBounceEnd="78000">
                                      <p:stCondLst>
                                        <p:cond delay="0"/>
                                      </p:stCondLst>
                                      <p:childTnLst>
                                        <p:set>
                                          <p:cBhvr>
                                            <p:cTn id="522" dur="1" fill="hold">
                                              <p:stCondLst>
                                                <p:cond delay="0"/>
                                              </p:stCondLst>
                                            </p:cTn>
                                            <p:tgtEl>
                                              <p:spTgt spid="410"/>
                                            </p:tgtEl>
                                            <p:attrNameLst>
                                              <p:attrName>style.visibility</p:attrName>
                                            </p:attrNameLst>
                                          </p:cBhvr>
                                          <p:to>
                                            <p:strVal val="visible"/>
                                          </p:to>
                                        </p:set>
                                        <p:anim calcmode="lin" valueType="num" p14:bounceEnd="78000">
                                          <p:cBhvr additive="base">
                                            <p:cTn id="523" dur="2000" fill="hold"/>
                                            <p:tgtEl>
                                              <p:spTgt spid="410"/>
                                            </p:tgtEl>
                                            <p:attrNameLst>
                                              <p:attrName>ppt_x</p:attrName>
                                            </p:attrNameLst>
                                          </p:cBhvr>
                                          <p:tavLst>
                                            <p:tav tm="0">
                                              <p:val>
                                                <p:strVal val="1+#ppt_w/2"/>
                                              </p:val>
                                            </p:tav>
                                            <p:tav tm="100000">
                                              <p:val>
                                                <p:strVal val="#ppt_x"/>
                                              </p:val>
                                            </p:tav>
                                          </p:tavLst>
                                        </p:anim>
                                        <p:anim calcmode="lin" valueType="num" p14:bounceEnd="78000">
                                          <p:cBhvr additive="base">
                                            <p:cTn id="524" dur="2000" fill="hold"/>
                                            <p:tgtEl>
                                              <p:spTgt spid="410"/>
                                            </p:tgtEl>
                                            <p:attrNameLst>
                                              <p:attrName>ppt_y</p:attrName>
                                            </p:attrNameLst>
                                          </p:cBhvr>
                                          <p:tavLst>
                                            <p:tav tm="0">
                                              <p:val>
                                                <p:strVal val="1+#ppt_h/2"/>
                                              </p:val>
                                            </p:tav>
                                            <p:tav tm="100000">
                                              <p:val>
                                                <p:strVal val="#ppt_y"/>
                                              </p:val>
                                            </p:tav>
                                          </p:tavLst>
                                        </p:anim>
                                      </p:childTnLst>
                                    </p:cTn>
                                  </p:par>
                                  <p:par>
                                    <p:cTn id="525" presetID="2" presetClass="entr" presetSubtype="6" fill="hold" grpId="0" nodeType="withEffect" nodePh="1" p14:presetBounceEnd="78000">
                                      <p:stCondLst>
                                        <p:cond delay="0"/>
                                      </p:stCondLst>
                                      <p:endCondLst>
                                        <p:cond evt="begin" delay="0">
                                          <p:tn val="525"/>
                                        </p:cond>
                                      </p:endCondLst>
                                      <p:childTnLst>
                                        <p:set>
                                          <p:cBhvr>
                                            <p:cTn id="526" dur="1" fill="hold">
                                              <p:stCondLst>
                                                <p:cond delay="0"/>
                                              </p:stCondLst>
                                            </p:cTn>
                                            <p:tgtEl>
                                              <p:spTgt spid="411"/>
                                            </p:tgtEl>
                                            <p:attrNameLst>
                                              <p:attrName>style.visibility</p:attrName>
                                            </p:attrNameLst>
                                          </p:cBhvr>
                                          <p:to>
                                            <p:strVal val="visible"/>
                                          </p:to>
                                        </p:set>
                                        <p:anim calcmode="lin" valueType="num" p14:bounceEnd="78000">
                                          <p:cBhvr additive="base">
                                            <p:cTn id="527" dur="2000" fill="hold"/>
                                            <p:tgtEl>
                                              <p:spTgt spid="411"/>
                                            </p:tgtEl>
                                            <p:attrNameLst>
                                              <p:attrName>ppt_x</p:attrName>
                                            </p:attrNameLst>
                                          </p:cBhvr>
                                          <p:tavLst>
                                            <p:tav tm="0">
                                              <p:val>
                                                <p:strVal val="1+#ppt_w/2"/>
                                              </p:val>
                                            </p:tav>
                                            <p:tav tm="100000">
                                              <p:val>
                                                <p:strVal val="#ppt_x"/>
                                              </p:val>
                                            </p:tav>
                                          </p:tavLst>
                                        </p:anim>
                                        <p:anim calcmode="lin" valueType="num" p14:bounceEnd="78000">
                                          <p:cBhvr additive="base">
                                            <p:cTn id="528" dur="2000" fill="hold"/>
                                            <p:tgtEl>
                                              <p:spTgt spid="411"/>
                                            </p:tgtEl>
                                            <p:attrNameLst>
                                              <p:attrName>ppt_y</p:attrName>
                                            </p:attrNameLst>
                                          </p:cBhvr>
                                          <p:tavLst>
                                            <p:tav tm="0">
                                              <p:val>
                                                <p:strVal val="1+#ppt_h/2"/>
                                              </p:val>
                                            </p:tav>
                                            <p:tav tm="100000">
                                              <p:val>
                                                <p:strVal val="#ppt_y"/>
                                              </p:val>
                                            </p:tav>
                                          </p:tavLst>
                                        </p:anim>
                                      </p:childTnLst>
                                    </p:cTn>
                                  </p:par>
                                  <p:par>
                                    <p:cTn id="529" presetID="2" presetClass="entr" presetSubtype="6" fill="hold" grpId="0" nodeType="withEffect" p14:presetBounceEnd="78000">
                                      <p:stCondLst>
                                        <p:cond delay="0"/>
                                      </p:stCondLst>
                                      <p:childTnLst>
                                        <p:set>
                                          <p:cBhvr>
                                            <p:cTn id="530" dur="1" fill="hold">
                                              <p:stCondLst>
                                                <p:cond delay="0"/>
                                              </p:stCondLst>
                                            </p:cTn>
                                            <p:tgtEl>
                                              <p:spTgt spid="412"/>
                                            </p:tgtEl>
                                            <p:attrNameLst>
                                              <p:attrName>style.visibility</p:attrName>
                                            </p:attrNameLst>
                                          </p:cBhvr>
                                          <p:to>
                                            <p:strVal val="visible"/>
                                          </p:to>
                                        </p:set>
                                        <p:anim calcmode="lin" valueType="num" p14:bounceEnd="78000">
                                          <p:cBhvr additive="base">
                                            <p:cTn id="531" dur="2000" fill="hold"/>
                                            <p:tgtEl>
                                              <p:spTgt spid="412"/>
                                            </p:tgtEl>
                                            <p:attrNameLst>
                                              <p:attrName>ppt_x</p:attrName>
                                            </p:attrNameLst>
                                          </p:cBhvr>
                                          <p:tavLst>
                                            <p:tav tm="0">
                                              <p:val>
                                                <p:strVal val="1+#ppt_w/2"/>
                                              </p:val>
                                            </p:tav>
                                            <p:tav tm="100000">
                                              <p:val>
                                                <p:strVal val="#ppt_x"/>
                                              </p:val>
                                            </p:tav>
                                          </p:tavLst>
                                        </p:anim>
                                        <p:anim calcmode="lin" valueType="num" p14:bounceEnd="78000">
                                          <p:cBhvr additive="base">
                                            <p:cTn id="532" dur="2000" fill="hold"/>
                                            <p:tgtEl>
                                              <p:spTgt spid="412"/>
                                            </p:tgtEl>
                                            <p:attrNameLst>
                                              <p:attrName>ppt_y</p:attrName>
                                            </p:attrNameLst>
                                          </p:cBhvr>
                                          <p:tavLst>
                                            <p:tav tm="0">
                                              <p:val>
                                                <p:strVal val="1+#ppt_h/2"/>
                                              </p:val>
                                            </p:tav>
                                            <p:tav tm="100000">
                                              <p:val>
                                                <p:strVal val="#ppt_y"/>
                                              </p:val>
                                            </p:tav>
                                          </p:tavLst>
                                        </p:anim>
                                      </p:childTnLst>
                                    </p:cTn>
                                  </p:par>
                                  <p:par>
                                    <p:cTn id="533" presetID="2" presetClass="entr" presetSubtype="6" fill="hold" grpId="0" nodeType="withEffect" nodePh="1" p14:presetBounceEnd="78000">
                                      <p:stCondLst>
                                        <p:cond delay="0"/>
                                      </p:stCondLst>
                                      <p:endCondLst>
                                        <p:cond evt="begin" delay="0">
                                          <p:tn val="533"/>
                                        </p:cond>
                                      </p:endCondLst>
                                      <p:childTnLst>
                                        <p:set>
                                          <p:cBhvr>
                                            <p:cTn id="534" dur="1" fill="hold">
                                              <p:stCondLst>
                                                <p:cond delay="0"/>
                                              </p:stCondLst>
                                            </p:cTn>
                                            <p:tgtEl>
                                              <p:spTgt spid="413"/>
                                            </p:tgtEl>
                                            <p:attrNameLst>
                                              <p:attrName>style.visibility</p:attrName>
                                            </p:attrNameLst>
                                          </p:cBhvr>
                                          <p:to>
                                            <p:strVal val="visible"/>
                                          </p:to>
                                        </p:set>
                                        <p:anim calcmode="lin" valueType="num" p14:bounceEnd="78000">
                                          <p:cBhvr additive="base">
                                            <p:cTn id="535" dur="2000" fill="hold"/>
                                            <p:tgtEl>
                                              <p:spTgt spid="413"/>
                                            </p:tgtEl>
                                            <p:attrNameLst>
                                              <p:attrName>ppt_x</p:attrName>
                                            </p:attrNameLst>
                                          </p:cBhvr>
                                          <p:tavLst>
                                            <p:tav tm="0">
                                              <p:val>
                                                <p:strVal val="1+#ppt_w/2"/>
                                              </p:val>
                                            </p:tav>
                                            <p:tav tm="100000">
                                              <p:val>
                                                <p:strVal val="#ppt_x"/>
                                              </p:val>
                                            </p:tav>
                                          </p:tavLst>
                                        </p:anim>
                                        <p:anim calcmode="lin" valueType="num" p14:bounceEnd="78000">
                                          <p:cBhvr additive="base">
                                            <p:cTn id="536" dur="2000" fill="hold"/>
                                            <p:tgtEl>
                                              <p:spTgt spid="413"/>
                                            </p:tgtEl>
                                            <p:attrNameLst>
                                              <p:attrName>ppt_y</p:attrName>
                                            </p:attrNameLst>
                                          </p:cBhvr>
                                          <p:tavLst>
                                            <p:tav tm="0">
                                              <p:val>
                                                <p:strVal val="1+#ppt_h/2"/>
                                              </p:val>
                                            </p:tav>
                                            <p:tav tm="100000">
                                              <p:val>
                                                <p:strVal val="#ppt_y"/>
                                              </p:val>
                                            </p:tav>
                                          </p:tavLst>
                                        </p:anim>
                                      </p:childTnLst>
                                    </p:cTn>
                                  </p:par>
                                  <p:par>
                                    <p:cTn id="537" presetID="2" presetClass="entr" presetSubtype="6" fill="hold" grpId="0" nodeType="withEffect" p14:presetBounceEnd="78000">
                                      <p:stCondLst>
                                        <p:cond delay="0"/>
                                      </p:stCondLst>
                                      <p:childTnLst>
                                        <p:set>
                                          <p:cBhvr>
                                            <p:cTn id="538" dur="1" fill="hold">
                                              <p:stCondLst>
                                                <p:cond delay="0"/>
                                              </p:stCondLst>
                                            </p:cTn>
                                            <p:tgtEl>
                                              <p:spTgt spid="414"/>
                                            </p:tgtEl>
                                            <p:attrNameLst>
                                              <p:attrName>style.visibility</p:attrName>
                                            </p:attrNameLst>
                                          </p:cBhvr>
                                          <p:to>
                                            <p:strVal val="visible"/>
                                          </p:to>
                                        </p:set>
                                        <p:anim calcmode="lin" valueType="num" p14:bounceEnd="78000">
                                          <p:cBhvr additive="base">
                                            <p:cTn id="539" dur="2000" fill="hold"/>
                                            <p:tgtEl>
                                              <p:spTgt spid="414"/>
                                            </p:tgtEl>
                                            <p:attrNameLst>
                                              <p:attrName>ppt_x</p:attrName>
                                            </p:attrNameLst>
                                          </p:cBhvr>
                                          <p:tavLst>
                                            <p:tav tm="0">
                                              <p:val>
                                                <p:strVal val="1+#ppt_w/2"/>
                                              </p:val>
                                            </p:tav>
                                            <p:tav tm="100000">
                                              <p:val>
                                                <p:strVal val="#ppt_x"/>
                                              </p:val>
                                            </p:tav>
                                          </p:tavLst>
                                        </p:anim>
                                        <p:anim calcmode="lin" valueType="num" p14:bounceEnd="78000">
                                          <p:cBhvr additive="base">
                                            <p:cTn id="540" dur="2000" fill="hold"/>
                                            <p:tgtEl>
                                              <p:spTgt spid="414"/>
                                            </p:tgtEl>
                                            <p:attrNameLst>
                                              <p:attrName>ppt_y</p:attrName>
                                            </p:attrNameLst>
                                          </p:cBhvr>
                                          <p:tavLst>
                                            <p:tav tm="0">
                                              <p:val>
                                                <p:strVal val="1+#ppt_h/2"/>
                                              </p:val>
                                            </p:tav>
                                            <p:tav tm="100000">
                                              <p:val>
                                                <p:strVal val="#ppt_y"/>
                                              </p:val>
                                            </p:tav>
                                          </p:tavLst>
                                        </p:anim>
                                      </p:childTnLst>
                                    </p:cTn>
                                  </p:par>
                                  <p:par>
                                    <p:cTn id="541" presetID="2" presetClass="entr" presetSubtype="6" fill="hold" grpId="0" nodeType="withEffect" nodePh="1" p14:presetBounceEnd="78000">
                                      <p:stCondLst>
                                        <p:cond delay="0"/>
                                      </p:stCondLst>
                                      <p:endCondLst>
                                        <p:cond evt="begin" delay="0">
                                          <p:tn val="541"/>
                                        </p:cond>
                                      </p:endCondLst>
                                      <p:childTnLst>
                                        <p:set>
                                          <p:cBhvr>
                                            <p:cTn id="542" dur="1" fill="hold">
                                              <p:stCondLst>
                                                <p:cond delay="0"/>
                                              </p:stCondLst>
                                            </p:cTn>
                                            <p:tgtEl>
                                              <p:spTgt spid="415"/>
                                            </p:tgtEl>
                                            <p:attrNameLst>
                                              <p:attrName>style.visibility</p:attrName>
                                            </p:attrNameLst>
                                          </p:cBhvr>
                                          <p:to>
                                            <p:strVal val="visible"/>
                                          </p:to>
                                        </p:set>
                                        <p:anim calcmode="lin" valueType="num" p14:bounceEnd="78000">
                                          <p:cBhvr additive="base">
                                            <p:cTn id="543" dur="2000" fill="hold"/>
                                            <p:tgtEl>
                                              <p:spTgt spid="415"/>
                                            </p:tgtEl>
                                            <p:attrNameLst>
                                              <p:attrName>ppt_x</p:attrName>
                                            </p:attrNameLst>
                                          </p:cBhvr>
                                          <p:tavLst>
                                            <p:tav tm="0">
                                              <p:val>
                                                <p:strVal val="1+#ppt_w/2"/>
                                              </p:val>
                                            </p:tav>
                                            <p:tav tm="100000">
                                              <p:val>
                                                <p:strVal val="#ppt_x"/>
                                              </p:val>
                                            </p:tav>
                                          </p:tavLst>
                                        </p:anim>
                                        <p:anim calcmode="lin" valueType="num" p14:bounceEnd="78000">
                                          <p:cBhvr additive="base">
                                            <p:cTn id="544" dur="2000" fill="hold"/>
                                            <p:tgtEl>
                                              <p:spTgt spid="415"/>
                                            </p:tgtEl>
                                            <p:attrNameLst>
                                              <p:attrName>ppt_y</p:attrName>
                                            </p:attrNameLst>
                                          </p:cBhvr>
                                          <p:tavLst>
                                            <p:tav tm="0">
                                              <p:val>
                                                <p:strVal val="1+#ppt_h/2"/>
                                              </p:val>
                                            </p:tav>
                                            <p:tav tm="100000">
                                              <p:val>
                                                <p:strVal val="#ppt_y"/>
                                              </p:val>
                                            </p:tav>
                                          </p:tavLst>
                                        </p:anim>
                                      </p:childTnLst>
                                    </p:cTn>
                                  </p:par>
                                  <p:par>
                                    <p:cTn id="545" presetID="2" presetClass="entr" presetSubtype="6" fill="hold" grpId="0" nodeType="withEffect" p14:presetBounceEnd="78000">
                                      <p:stCondLst>
                                        <p:cond delay="0"/>
                                      </p:stCondLst>
                                      <p:childTnLst>
                                        <p:set>
                                          <p:cBhvr>
                                            <p:cTn id="546" dur="1" fill="hold">
                                              <p:stCondLst>
                                                <p:cond delay="0"/>
                                              </p:stCondLst>
                                            </p:cTn>
                                            <p:tgtEl>
                                              <p:spTgt spid="416"/>
                                            </p:tgtEl>
                                            <p:attrNameLst>
                                              <p:attrName>style.visibility</p:attrName>
                                            </p:attrNameLst>
                                          </p:cBhvr>
                                          <p:to>
                                            <p:strVal val="visible"/>
                                          </p:to>
                                        </p:set>
                                        <p:anim calcmode="lin" valueType="num" p14:bounceEnd="78000">
                                          <p:cBhvr additive="base">
                                            <p:cTn id="547" dur="2000" fill="hold"/>
                                            <p:tgtEl>
                                              <p:spTgt spid="416"/>
                                            </p:tgtEl>
                                            <p:attrNameLst>
                                              <p:attrName>ppt_x</p:attrName>
                                            </p:attrNameLst>
                                          </p:cBhvr>
                                          <p:tavLst>
                                            <p:tav tm="0">
                                              <p:val>
                                                <p:strVal val="1+#ppt_w/2"/>
                                              </p:val>
                                            </p:tav>
                                            <p:tav tm="100000">
                                              <p:val>
                                                <p:strVal val="#ppt_x"/>
                                              </p:val>
                                            </p:tav>
                                          </p:tavLst>
                                        </p:anim>
                                        <p:anim calcmode="lin" valueType="num" p14:bounceEnd="78000">
                                          <p:cBhvr additive="base">
                                            <p:cTn id="548" dur="2000" fill="hold"/>
                                            <p:tgtEl>
                                              <p:spTgt spid="416"/>
                                            </p:tgtEl>
                                            <p:attrNameLst>
                                              <p:attrName>ppt_y</p:attrName>
                                            </p:attrNameLst>
                                          </p:cBhvr>
                                          <p:tavLst>
                                            <p:tav tm="0">
                                              <p:val>
                                                <p:strVal val="1+#ppt_h/2"/>
                                              </p:val>
                                            </p:tav>
                                            <p:tav tm="100000">
                                              <p:val>
                                                <p:strVal val="#ppt_y"/>
                                              </p:val>
                                            </p:tav>
                                          </p:tavLst>
                                        </p:anim>
                                      </p:childTnLst>
                                    </p:cTn>
                                  </p:par>
                                  <p:par>
                                    <p:cTn id="549" presetID="2" presetClass="entr" presetSubtype="6" fill="hold" grpId="0" nodeType="withEffect" nodePh="1" p14:presetBounceEnd="78000">
                                      <p:stCondLst>
                                        <p:cond delay="0"/>
                                      </p:stCondLst>
                                      <p:endCondLst>
                                        <p:cond evt="begin" delay="0">
                                          <p:tn val="549"/>
                                        </p:cond>
                                      </p:endCondLst>
                                      <p:childTnLst>
                                        <p:set>
                                          <p:cBhvr>
                                            <p:cTn id="550" dur="1" fill="hold">
                                              <p:stCondLst>
                                                <p:cond delay="0"/>
                                              </p:stCondLst>
                                            </p:cTn>
                                            <p:tgtEl>
                                              <p:spTgt spid="417"/>
                                            </p:tgtEl>
                                            <p:attrNameLst>
                                              <p:attrName>style.visibility</p:attrName>
                                            </p:attrNameLst>
                                          </p:cBhvr>
                                          <p:to>
                                            <p:strVal val="visible"/>
                                          </p:to>
                                        </p:set>
                                        <p:anim calcmode="lin" valueType="num" p14:bounceEnd="78000">
                                          <p:cBhvr additive="base">
                                            <p:cTn id="551" dur="2000" fill="hold"/>
                                            <p:tgtEl>
                                              <p:spTgt spid="417"/>
                                            </p:tgtEl>
                                            <p:attrNameLst>
                                              <p:attrName>ppt_x</p:attrName>
                                            </p:attrNameLst>
                                          </p:cBhvr>
                                          <p:tavLst>
                                            <p:tav tm="0">
                                              <p:val>
                                                <p:strVal val="1+#ppt_w/2"/>
                                              </p:val>
                                            </p:tav>
                                            <p:tav tm="100000">
                                              <p:val>
                                                <p:strVal val="#ppt_x"/>
                                              </p:val>
                                            </p:tav>
                                          </p:tavLst>
                                        </p:anim>
                                        <p:anim calcmode="lin" valueType="num" p14:bounceEnd="78000">
                                          <p:cBhvr additive="base">
                                            <p:cTn id="552" dur="2000" fill="hold"/>
                                            <p:tgtEl>
                                              <p:spTgt spid="417"/>
                                            </p:tgtEl>
                                            <p:attrNameLst>
                                              <p:attrName>ppt_y</p:attrName>
                                            </p:attrNameLst>
                                          </p:cBhvr>
                                          <p:tavLst>
                                            <p:tav tm="0">
                                              <p:val>
                                                <p:strVal val="1+#ppt_h/2"/>
                                              </p:val>
                                            </p:tav>
                                            <p:tav tm="100000">
                                              <p:val>
                                                <p:strVal val="#ppt_y"/>
                                              </p:val>
                                            </p:tav>
                                          </p:tavLst>
                                        </p:anim>
                                      </p:childTnLst>
                                    </p:cTn>
                                  </p:par>
                                  <p:par>
                                    <p:cTn id="553" presetID="2" presetClass="entr" presetSubtype="6" fill="hold" grpId="0" nodeType="withEffect" p14:presetBounceEnd="78000">
                                      <p:stCondLst>
                                        <p:cond delay="0"/>
                                      </p:stCondLst>
                                      <p:childTnLst>
                                        <p:set>
                                          <p:cBhvr>
                                            <p:cTn id="554" dur="1" fill="hold">
                                              <p:stCondLst>
                                                <p:cond delay="0"/>
                                              </p:stCondLst>
                                            </p:cTn>
                                            <p:tgtEl>
                                              <p:spTgt spid="418"/>
                                            </p:tgtEl>
                                            <p:attrNameLst>
                                              <p:attrName>style.visibility</p:attrName>
                                            </p:attrNameLst>
                                          </p:cBhvr>
                                          <p:to>
                                            <p:strVal val="visible"/>
                                          </p:to>
                                        </p:set>
                                        <p:anim calcmode="lin" valueType="num" p14:bounceEnd="78000">
                                          <p:cBhvr additive="base">
                                            <p:cTn id="555" dur="2000" fill="hold"/>
                                            <p:tgtEl>
                                              <p:spTgt spid="418"/>
                                            </p:tgtEl>
                                            <p:attrNameLst>
                                              <p:attrName>ppt_x</p:attrName>
                                            </p:attrNameLst>
                                          </p:cBhvr>
                                          <p:tavLst>
                                            <p:tav tm="0">
                                              <p:val>
                                                <p:strVal val="1+#ppt_w/2"/>
                                              </p:val>
                                            </p:tav>
                                            <p:tav tm="100000">
                                              <p:val>
                                                <p:strVal val="#ppt_x"/>
                                              </p:val>
                                            </p:tav>
                                          </p:tavLst>
                                        </p:anim>
                                        <p:anim calcmode="lin" valueType="num" p14:bounceEnd="78000">
                                          <p:cBhvr additive="base">
                                            <p:cTn id="556" dur="2000" fill="hold"/>
                                            <p:tgtEl>
                                              <p:spTgt spid="418"/>
                                            </p:tgtEl>
                                            <p:attrNameLst>
                                              <p:attrName>ppt_y</p:attrName>
                                            </p:attrNameLst>
                                          </p:cBhvr>
                                          <p:tavLst>
                                            <p:tav tm="0">
                                              <p:val>
                                                <p:strVal val="1+#ppt_h/2"/>
                                              </p:val>
                                            </p:tav>
                                            <p:tav tm="100000">
                                              <p:val>
                                                <p:strVal val="#ppt_y"/>
                                              </p:val>
                                            </p:tav>
                                          </p:tavLst>
                                        </p:anim>
                                      </p:childTnLst>
                                    </p:cTn>
                                  </p:par>
                                  <p:par>
                                    <p:cTn id="557" presetID="2" presetClass="entr" presetSubtype="6" fill="hold" grpId="0" nodeType="withEffect" nodePh="1" p14:presetBounceEnd="78000">
                                      <p:stCondLst>
                                        <p:cond delay="0"/>
                                      </p:stCondLst>
                                      <p:endCondLst>
                                        <p:cond evt="begin" delay="0">
                                          <p:tn val="557"/>
                                        </p:cond>
                                      </p:endCondLst>
                                      <p:childTnLst>
                                        <p:set>
                                          <p:cBhvr>
                                            <p:cTn id="558" dur="1" fill="hold">
                                              <p:stCondLst>
                                                <p:cond delay="0"/>
                                              </p:stCondLst>
                                            </p:cTn>
                                            <p:tgtEl>
                                              <p:spTgt spid="419"/>
                                            </p:tgtEl>
                                            <p:attrNameLst>
                                              <p:attrName>style.visibility</p:attrName>
                                            </p:attrNameLst>
                                          </p:cBhvr>
                                          <p:to>
                                            <p:strVal val="visible"/>
                                          </p:to>
                                        </p:set>
                                        <p:anim calcmode="lin" valueType="num" p14:bounceEnd="78000">
                                          <p:cBhvr additive="base">
                                            <p:cTn id="559" dur="2000" fill="hold"/>
                                            <p:tgtEl>
                                              <p:spTgt spid="419"/>
                                            </p:tgtEl>
                                            <p:attrNameLst>
                                              <p:attrName>ppt_x</p:attrName>
                                            </p:attrNameLst>
                                          </p:cBhvr>
                                          <p:tavLst>
                                            <p:tav tm="0">
                                              <p:val>
                                                <p:strVal val="1+#ppt_w/2"/>
                                              </p:val>
                                            </p:tav>
                                            <p:tav tm="100000">
                                              <p:val>
                                                <p:strVal val="#ppt_x"/>
                                              </p:val>
                                            </p:tav>
                                          </p:tavLst>
                                        </p:anim>
                                        <p:anim calcmode="lin" valueType="num" p14:bounceEnd="78000">
                                          <p:cBhvr additive="base">
                                            <p:cTn id="560" dur="2000" fill="hold"/>
                                            <p:tgtEl>
                                              <p:spTgt spid="419"/>
                                            </p:tgtEl>
                                            <p:attrNameLst>
                                              <p:attrName>ppt_y</p:attrName>
                                            </p:attrNameLst>
                                          </p:cBhvr>
                                          <p:tavLst>
                                            <p:tav tm="0">
                                              <p:val>
                                                <p:strVal val="1+#ppt_h/2"/>
                                              </p:val>
                                            </p:tav>
                                            <p:tav tm="100000">
                                              <p:val>
                                                <p:strVal val="#ppt_y"/>
                                              </p:val>
                                            </p:tav>
                                          </p:tavLst>
                                        </p:anim>
                                      </p:childTnLst>
                                    </p:cTn>
                                  </p:par>
                                  <p:par>
                                    <p:cTn id="561" presetID="2" presetClass="entr" presetSubtype="6" fill="hold" grpId="0" nodeType="withEffect" p14:presetBounceEnd="78000">
                                      <p:stCondLst>
                                        <p:cond delay="0"/>
                                      </p:stCondLst>
                                      <p:childTnLst>
                                        <p:set>
                                          <p:cBhvr>
                                            <p:cTn id="562" dur="1" fill="hold">
                                              <p:stCondLst>
                                                <p:cond delay="0"/>
                                              </p:stCondLst>
                                            </p:cTn>
                                            <p:tgtEl>
                                              <p:spTgt spid="420"/>
                                            </p:tgtEl>
                                            <p:attrNameLst>
                                              <p:attrName>style.visibility</p:attrName>
                                            </p:attrNameLst>
                                          </p:cBhvr>
                                          <p:to>
                                            <p:strVal val="visible"/>
                                          </p:to>
                                        </p:set>
                                        <p:anim calcmode="lin" valueType="num" p14:bounceEnd="78000">
                                          <p:cBhvr additive="base">
                                            <p:cTn id="563" dur="2000" fill="hold"/>
                                            <p:tgtEl>
                                              <p:spTgt spid="420"/>
                                            </p:tgtEl>
                                            <p:attrNameLst>
                                              <p:attrName>ppt_x</p:attrName>
                                            </p:attrNameLst>
                                          </p:cBhvr>
                                          <p:tavLst>
                                            <p:tav tm="0">
                                              <p:val>
                                                <p:strVal val="1+#ppt_w/2"/>
                                              </p:val>
                                            </p:tav>
                                            <p:tav tm="100000">
                                              <p:val>
                                                <p:strVal val="#ppt_x"/>
                                              </p:val>
                                            </p:tav>
                                          </p:tavLst>
                                        </p:anim>
                                        <p:anim calcmode="lin" valueType="num" p14:bounceEnd="78000">
                                          <p:cBhvr additive="base">
                                            <p:cTn id="564" dur="2000" fill="hold"/>
                                            <p:tgtEl>
                                              <p:spTgt spid="420"/>
                                            </p:tgtEl>
                                            <p:attrNameLst>
                                              <p:attrName>ppt_y</p:attrName>
                                            </p:attrNameLst>
                                          </p:cBhvr>
                                          <p:tavLst>
                                            <p:tav tm="0">
                                              <p:val>
                                                <p:strVal val="1+#ppt_h/2"/>
                                              </p:val>
                                            </p:tav>
                                            <p:tav tm="100000">
                                              <p:val>
                                                <p:strVal val="#ppt_y"/>
                                              </p:val>
                                            </p:tav>
                                          </p:tavLst>
                                        </p:anim>
                                      </p:childTnLst>
                                    </p:cTn>
                                  </p:par>
                                  <p:par>
                                    <p:cTn id="565" presetID="2" presetClass="entr" presetSubtype="6" fill="hold" grpId="0" nodeType="withEffect" nodePh="1" p14:presetBounceEnd="78000">
                                      <p:stCondLst>
                                        <p:cond delay="0"/>
                                      </p:stCondLst>
                                      <p:endCondLst>
                                        <p:cond evt="begin" delay="0">
                                          <p:tn val="565"/>
                                        </p:cond>
                                      </p:endCondLst>
                                      <p:childTnLst>
                                        <p:set>
                                          <p:cBhvr>
                                            <p:cTn id="566" dur="1" fill="hold">
                                              <p:stCondLst>
                                                <p:cond delay="0"/>
                                              </p:stCondLst>
                                            </p:cTn>
                                            <p:tgtEl>
                                              <p:spTgt spid="421"/>
                                            </p:tgtEl>
                                            <p:attrNameLst>
                                              <p:attrName>style.visibility</p:attrName>
                                            </p:attrNameLst>
                                          </p:cBhvr>
                                          <p:to>
                                            <p:strVal val="visible"/>
                                          </p:to>
                                        </p:set>
                                        <p:anim calcmode="lin" valueType="num" p14:bounceEnd="78000">
                                          <p:cBhvr additive="base">
                                            <p:cTn id="567" dur="2000" fill="hold"/>
                                            <p:tgtEl>
                                              <p:spTgt spid="421"/>
                                            </p:tgtEl>
                                            <p:attrNameLst>
                                              <p:attrName>ppt_x</p:attrName>
                                            </p:attrNameLst>
                                          </p:cBhvr>
                                          <p:tavLst>
                                            <p:tav tm="0">
                                              <p:val>
                                                <p:strVal val="1+#ppt_w/2"/>
                                              </p:val>
                                            </p:tav>
                                            <p:tav tm="100000">
                                              <p:val>
                                                <p:strVal val="#ppt_x"/>
                                              </p:val>
                                            </p:tav>
                                          </p:tavLst>
                                        </p:anim>
                                        <p:anim calcmode="lin" valueType="num" p14:bounceEnd="78000">
                                          <p:cBhvr additive="base">
                                            <p:cTn id="568" dur="2000" fill="hold"/>
                                            <p:tgtEl>
                                              <p:spTgt spid="421"/>
                                            </p:tgtEl>
                                            <p:attrNameLst>
                                              <p:attrName>ppt_y</p:attrName>
                                            </p:attrNameLst>
                                          </p:cBhvr>
                                          <p:tavLst>
                                            <p:tav tm="0">
                                              <p:val>
                                                <p:strVal val="1+#ppt_h/2"/>
                                              </p:val>
                                            </p:tav>
                                            <p:tav tm="100000">
                                              <p:val>
                                                <p:strVal val="#ppt_y"/>
                                              </p:val>
                                            </p:tav>
                                          </p:tavLst>
                                        </p:anim>
                                      </p:childTnLst>
                                    </p:cTn>
                                  </p:par>
                                  <p:par>
                                    <p:cTn id="569" presetID="2" presetClass="entr" presetSubtype="1" fill="hold" grpId="0" nodeType="withEffect" p14:presetBounceEnd="78000">
                                      <p:stCondLst>
                                        <p:cond delay="0"/>
                                      </p:stCondLst>
                                      <p:childTnLst>
                                        <p:set>
                                          <p:cBhvr>
                                            <p:cTn id="570" dur="1" fill="hold">
                                              <p:stCondLst>
                                                <p:cond delay="0"/>
                                              </p:stCondLst>
                                            </p:cTn>
                                            <p:tgtEl>
                                              <p:spTgt spid="422"/>
                                            </p:tgtEl>
                                            <p:attrNameLst>
                                              <p:attrName>style.visibility</p:attrName>
                                            </p:attrNameLst>
                                          </p:cBhvr>
                                          <p:to>
                                            <p:strVal val="visible"/>
                                          </p:to>
                                        </p:set>
                                        <p:anim calcmode="lin" valueType="num" p14:bounceEnd="78000">
                                          <p:cBhvr additive="base">
                                            <p:cTn id="571" dur="2000" fill="hold"/>
                                            <p:tgtEl>
                                              <p:spTgt spid="422"/>
                                            </p:tgtEl>
                                            <p:attrNameLst>
                                              <p:attrName>ppt_x</p:attrName>
                                            </p:attrNameLst>
                                          </p:cBhvr>
                                          <p:tavLst>
                                            <p:tav tm="0">
                                              <p:val>
                                                <p:strVal val="#ppt_x"/>
                                              </p:val>
                                            </p:tav>
                                            <p:tav tm="100000">
                                              <p:val>
                                                <p:strVal val="#ppt_x"/>
                                              </p:val>
                                            </p:tav>
                                          </p:tavLst>
                                        </p:anim>
                                        <p:anim calcmode="lin" valueType="num" p14:bounceEnd="78000">
                                          <p:cBhvr additive="base">
                                            <p:cTn id="572" dur="2000" fill="hold"/>
                                            <p:tgtEl>
                                              <p:spTgt spid="422"/>
                                            </p:tgtEl>
                                            <p:attrNameLst>
                                              <p:attrName>ppt_y</p:attrName>
                                            </p:attrNameLst>
                                          </p:cBhvr>
                                          <p:tavLst>
                                            <p:tav tm="0">
                                              <p:val>
                                                <p:strVal val="0-#ppt_h/2"/>
                                              </p:val>
                                            </p:tav>
                                            <p:tav tm="100000">
                                              <p:val>
                                                <p:strVal val="#ppt_y"/>
                                              </p:val>
                                            </p:tav>
                                          </p:tavLst>
                                        </p:anim>
                                      </p:childTnLst>
                                    </p:cTn>
                                  </p:par>
                                  <p:par>
                                    <p:cTn id="573" presetID="2" presetClass="entr" presetSubtype="1" fill="hold" grpId="0" nodeType="withEffect" nodePh="1" p14:presetBounceEnd="78000">
                                      <p:stCondLst>
                                        <p:cond delay="0"/>
                                      </p:stCondLst>
                                      <p:endCondLst>
                                        <p:cond evt="begin" delay="0">
                                          <p:tn val="573"/>
                                        </p:cond>
                                      </p:endCondLst>
                                      <p:childTnLst>
                                        <p:set>
                                          <p:cBhvr>
                                            <p:cTn id="574" dur="1" fill="hold">
                                              <p:stCondLst>
                                                <p:cond delay="0"/>
                                              </p:stCondLst>
                                            </p:cTn>
                                            <p:tgtEl>
                                              <p:spTgt spid="423"/>
                                            </p:tgtEl>
                                            <p:attrNameLst>
                                              <p:attrName>style.visibility</p:attrName>
                                            </p:attrNameLst>
                                          </p:cBhvr>
                                          <p:to>
                                            <p:strVal val="visible"/>
                                          </p:to>
                                        </p:set>
                                        <p:anim calcmode="lin" valueType="num" p14:bounceEnd="78000">
                                          <p:cBhvr additive="base">
                                            <p:cTn id="575" dur="2000" fill="hold"/>
                                            <p:tgtEl>
                                              <p:spTgt spid="423"/>
                                            </p:tgtEl>
                                            <p:attrNameLst>
                                              <p:attrName>ppt_x</p:attrName>
                                            </p:attrNameLst>
                                          </p:cBhvr>
                                          <p:tavLst>
                                            <p:tav tm="0">
                                              <p:val>
                                                <p:strVal val="#ppt_x"/>
                                              </p:val>
                                            </p:tav>
                                            <p:tav tm="100000">
                                              <p:val>
                                                <p:strVal val="#ppt_x"/>
                                              </p:val>
                                            </p:tav>
                                          </p:tavLst>
                                        </p:anim>
                                        <p:anim calcmode="lin" valueType="num" p14:bounceEnd="78000">
                                          <p:cBhvr additive="base">
                                            <p:cTn id="576" dur="2000" fill="hold"/>
                                            <p:tgtEl>
                                              <p:spTgt spid="423"/>
                                            </p:tgtEl>
                                            <p:attrNameLst>
                                              <p:attrName>ppt_y</p:attrName>
                                            </p:attrNameLst>
                                          </p:cBhvr>
                                          <p:tavLst>
                                            <p:tav tm="0">
                                              <p:val>
                                                <p:strVal val="0-#ppt_h/2"/>
                                              </p:val>
                                            </p:tav>
                                            <p:tav tm="100000">
                                              <p:val>
                                                <p:strVal val="#ppt_y"/>
                                              </p:val>
                                            </p:tav>
                                          </p:tavLst>
                                        </p:anim>
                                      </p:childTnLst>
                                    </p:cTn>
                                  </p:par>
                                  <p:par>
                                    <p:cTn id="577" presetID="2" presetClass="entr" presetSubtype="1" fill="hold" grpId="0" nodeType="withEffect" p14:presetBounceEnd="78000">
                                      <p:stCondLst>
                                        <p:cond delay="0"/>
                                      </p:stCondLst>
                                      <p:childTnLst>
                                        <p:set>
                                          <p:cBhvr>
                                            <p:cTn id="578" dur="1" fill="hold">
                                              <p:stCondLst>
                                                <p:cond delay="0"/>
                                              </p:stCondLst>
                                            </p:cTn>
                                            <p:tgtEl>
                                              <p:spTgt spid="424"/>
                                            </p:tgtEl>
                                            <p:attrNameLst>
                                              <p:attrName>style.visibility</p:attrName>
                                            </p:attrNameLst>
                                          </p:cBhvr>
                                          <p:to>
                                            <p:strVal val="visible"/>
                                          </p:to>
                                        </p:set>
                                        <p:anim calcmode="lin" valueType="num" p14:bounceEnd="78000">
                                          <p:cBhvr additive="base">
                                            <p:cTn id="579" dur="2000" fill="hold"/>
                                            <p:tgtEl>
                                              <p:spTgt spid="424"/>
                                            </p:tgtEl>
                                            <p:attrNameLst>
                                              <p:attrName>ppt_x</p:attrName>
                                            </p:attrNameLst>
                                          </p:cBhvr>
                                          <p:tavLst>
                                            <p:tav tm="0">
                                              <p:val>
                                                <p:strVal val="#ppt_x"/>
                                              </p:val>
                                            </p:tav>
                                            <p:tav tm="100000">
                                              <p:val>
                                                <p:strVal val="#ppt_x"/>
                                              </p:val>
                                            </p:tav>
                                          </p:tavLst>
                                        </p:anim>
                                        <p:anim calcmode="lin" valueType="num" p14:bounceEnd="78000">
                                          <p:cBhvr additive="base">
                                            <p:cTn id="580" dur="2000" fill="hold"/>
                                            <p:tgtEl>
                                              <p:spTgt spid="424"/>
                                            </p:tgtEl>
                                            <p:attrNameLst>
                                              <p:attrName>ppt_y</p:attrName>
                                            </p:attrNameLst>
                                          </p:cBhvr>
                                          <p:tavLst>
                                            <p:tav tm="0">
                                              <p:val>
                                                <p:strVal val="0-#ppt_h/2"/>
                                              </p:val>
                                            </p:tav>
                                            <p:tav tm="100000">
                                              <p:val>
                                                <p:strVal val="#ppt_y"/>
                                              </p:val>
                                            </p:tav>
                                          </p:tavLst>
                                        </p:anim>
                                      </p:childTnLst>
                                    </p:cTn>
                                  </p:par>
                                  <p:par>
                                    <p:cTn id="581" presetID="2" presetClass="entr" presetSubtype="1" fill="hold" grpId="0" nodeType="withEffect" nodePh="1" p14:presetBounceEnd="78000">
                                      <p:stCondLst>
                                        <p:cond delay="0"/>
                                      </p:stCondLst>
                                      <p:endCondLst>
                                        <p:cond evt="begin" delay="0">
                                          <p:tn val="581"/>
                                        </p:cond>
                                      </p:endCondLst>
                                      <p:childTnLst>
                                        <p:set>
                                          <p:cBhvr>
                                            <p:cTn id="582" dur="1" fill="hold">
                                              <p:stCondLst>
                                                <p:cond delay="0"/>
                                              </p:stCondLst>
                                            </p:cTn>
                                            <p:tgtEl>
                                              <p:spTgt spid="425"/>
                                            </p:tgtEl>
                                            <p:attrNameLst>
                                              <p:attrName>style.visibility</p:attrName>
                                            </p:attrNameLst>
                                          </p:cBhvr>
                                          <p:to>
                                            <p:strVal val="visible"/>
                                          </p:to>
                                        </p:set>
                                        <p:anim calcmode="lin" valueType="num" p14:bounceEnd="78000">
                                          <p:cBhvr additive="base">
                                            <p:cTn id="583" dur="2000" fill="hold"/>
                                            <p:tgtEl>
                                              <p:spTgt spid="425"/>
                                            </p:tgtEl>
                                            <p:attrNameLst>
                                              <p:attrName>ppt_x</p:attrName>
                                            </p:attrNameLst>
                                          </p:cBhvr>
                                          <p:tavLst>
                                            <p:tav tm="0">
                                              <p:val>
                                                <p:strVal val="#ppt_x"/>
                                              </p:val>
                                            </p:tav>
                                            <p:tav tm="100000">
                                              <p:val>
                                                <p:strVal val="#ppt_x"/>
                                              </p:val>
                                            </p:tav>
                                          </p:tavLst>
                                        </p:anim>
                                        <p:anim calcmode="lin" valueType="num" p14:bounceEnd="78000">
                                          <p:cBhvr additive="base">
                                            <p:cTn id="584" dur="2000" fill="hold"/>
                                            <p:tgtEl>
                                              <p:spTgt spid="425"/>
                                            </p:tgtEl>
                                            <p:attrNameLst>
                                              <p:attrName>ppt_y</p:attrName>
                                            </p:attrNameLst>
                                          </p:cBhvr>
                                          <p:tavLst>
                                            <p:tav tm="0">
                                              <p:val>
                                                <p:strVal val="0-#ppt_h/2"/>
                                              </p:val>
                                            </p:tav>
                                            <p:tav tm="100000">
                                              <p:val>
                                                <p:strVal val="#ppt_y"/>
                                              </p:val>
                                            </p:tav>
                                          </p:tavLst>
                                        </p:anim>
                                      </p:childTnLst>
                                    </p:cTn>
                                  </p:par>
                                  <p:par>
                                    <p:cTn id="585" presetID="2" presetClass="entr" presetSubtype="1" fill="hold" grpId="0" nodeType="withEffect" p14:presetBounceEnd="78000">
                                      <p:stCondLst>
                                        <p:cond delay="0"/>
                                      </p:stCondLst>
                                      <p:childTnLst>
                                        <p:set>
                                          <p:cBhvr>
                                            <p:cTn id="586" dur="1" fill="hold">
                                              <p:stCondLst>
                                                <p:cond delay="0"/>
                                              </p:stCondLst>
                                            </p:cTn>
                                            <p:tgtEl>
                                              <p:spTgt spid="426"/>
                                            </p:tgtEl>
                                            <p:attrNameLst>
                                              <p:attrName>style.visibility</p:attrName>
                                            </p:attrNameLst>
                                          </p:cBhvr>
                                          <p:to>
                                            <p:strVal val="visible"/>
                                          </p:to>
                                        </p:set>
                                        <p:anim calcmode="lin" valueType="num" p14:bounceEnd="78000">
                                          <p:cBhvr additive="base">
                                            <p:cTn id="587" dur="2000" fill="hold"/>
                                            <p:tgtEl>
                                              <p:spTgt spid="426"/>
                                            </p:tgtEl>
                                            <p:attrNameLst>
                                              <p:attrName>ppt_x</p:attrName>
                                            </p:attrNameLst>
                                          </p:cBhvr>
                                          <p:tavLst>
                                            <p:tav tm="0">
                                              <p:val>
                                                <p:strVal val="#ppt_x"/>
                                              </p:val>
                                            </p:tav>
                                            <p:tav tm="100000">
                                              <p:val>
                                                <p:strVal val="#ppt_x"/>
                                              </p:val>
                                            </p:tav>
                                          </p:tavLst>
                                        </p:anim>
                                        <p:anim calcmode="lin" valueType="num" p14:bounceEnd="78000">
                                          <p:cBhvr additive="base">
                                            <p:cTn id="588" dur="2000" fill="hold"/>
                                            <p:tgtEl>
                                              <p:spTgt spid="426"/>
                                            </p:tgtEl>
                                            <p:attrNameLst>
                                              <p:attrName>ppt_y</p:attrName>
                                            </p:attrNameLst>
                                          </p:cBhvr>
                                          <p:tavLst>
                                            <p:tav tm="0">
                                              <p:val>
                                                <p:strVal val="0-#ppt_h/2"/>
                                              </p:val>
                                            </p:tav>
                                            <p:tav tm="100000">
                                              <p:val>
                                                <p:strVal val="#ppt_y"/>
                                              </p:val>
                                            </p:tav>
                                          </p:tavLst>
                                        </p:anim>
                                      </p:childTnLst>
                                    </p:cTn>
                                  </p:par>
                                  <p:par>
                                    <p:cTn id="589" presetID="2" presetClass="entr" presetSubtype="1" fill="hold" grpId="0" nodeType="withEffect" nodePh="1" p14:presetBounceEnd="78000">
                                      <p:stCondLst>
                                        <p:cond delay="0"/>
                                      </p:stCondLst>
                                      <p:endCondLst>
                                        <p:cond evt="begin" delay="0">
                                          <p:tn val="589"/>
                                        </p:cond>
                                      </p:endCondLst>
                                      <p:childTnLst>
                                        <p:set>
                                          <p:cBhvr>
                                            <p:cTn id="590" dur="1" fill="hold">
                                              <p:stCondLst>
                                                <p:cond delay="0"/>
                                              </p:stCondLst>
                                            </p:cTn>
                                            <p:tgtEl>
                                              <p:spTgt spid="427"/>
                                            </p:tgtEl>
                                            <p:attrNameLst>
                                              <p:attrName>style.visibility</p:attrName>
                                            </p:attrNameLst>
                                          </p:cBhvr>
                                          <p:to>
                                            <p:strVal val="visible"/>
                                          </p:to>
                                        </p:set>
                                        <p:anim calcmode="lin" valueType="num" p14:bounceEnd="78000">
                                          <p:cBhvr additive="base">
                                            <p:cTn id="591" dur="2000" fill="hold"/>
                                            <p:tgtEl>
                                              <p:spTgt spid="427"/>
                                            </p:tgtEl>
                                            <p:attrNameLst>
                                              <p:attrName>ppt_x</p:attrName>
                                            </p:attrNameLst>
                                          </p:cBhvr>
                                          <p:tavLst>
                                            <p:tav tm="0">
                                              <p:val>
                                                <p:strVal val="#ppt_x"/>
                                              </p:val>
                                            </p:tav>
                                            <p:tav tm="100000">
                                              <p:val>
                                                <p:strVal val="#ppt_x"/>
                                              </p:val>
                                            </p:tav>
                                          </p:tavLst>
                                        </p:anim>
                                        <p:anim calcmode="lin" valueType="num" p14:bounceEnd="78000">
                                          <p:cBhvr additive="base">
                                            <p:cTn id="592" dur="2000" fill="hold"/>
                                            <p:tgtEl>
                                              <p:spTgt spid="427"/>
                                            </p:tgtEl>
                                            <p:attrNameLst>
                                              <p:attrName>ppt_y</p:attrName>
                                            </p:attrNameLst>
                                          </p:cBhvr>
                                          <p:tavLst>
                                            <p:tav tm="0">
                                              <p:val>
                                                <p:strVal val="0-#ppt_h/2"/>
                                              </p:val>
                                            </p:tav>
                                            <p:tav tm="100000">
                                              <p:val>
                                                <p:strVal val="#ppt_y"/>
                                              </p:val>
                                            </p:tav>
                                          </p:tavLst>
                                        </p:anim>
                                      </p:childTnLst>
                                    </p:cTn>
                                  </p:par>
                                  <p:par>
                                    <p:cTn id="593" presetID="2" presetClass="entr" presetSubtype="1" fill="hold" grpId="0" nodeType="withEffect" p14:presetBounceEnd="78000">
                                      <p:stCondLst>
                                        <p:cond delay="0"/>
                                      </p:stCondLst>
                                      <p:childTnLst>
                                        <p:set>
                                          <p:cBhvr>
                                            <p:cTn id="594" dur="1" fill="hold">
                                              <p:stCondLst>
                                                <p:cond delay="0"/>
                                              </p:stCondLst>
                                            </p:cTn>
                                            <p:tgtEl>
                                              <p:spTgt spid="428"/>
                                            </p:tgtEl>
                                            <p:attrNameLst>
                                              <p:attrName>style.visibility</p:attrName>
                                            </p:attrNameLst>
                                          </p:cBhvr>
                                          <p:to>
                                            <p:strVal val="visible"/>
                                          </p:to>
                                        </p:set>
                                        <p:anim calcmode="lin" valueType="num" p14:bounceEnd="78000">
                                          <p:cBhvr additive="base">
                                            <p:cTn id="595" dur="2000" fill="hold"/>
                                            <p:tgtEl>
                                              <p:spTgt spid="428"/>
                                            </p:tgtEl>
                                            <p:attrNameLst>
                                              <p:attrName>ppt_x</p:attrName>
                                            </p:attrNameLst>
                                          </p:cBhvr>
                                          <p:tavLst>
                                            <p:tav tm="0">
                                              <p:val>
                                                <p:strVal val="#ppt_x"/>
                                              </p:val>
                                            </p:tav>
                                            <p:tav tm="100000">
                                              <p:val>
                                                <p:strVal val="#ppt_x"/>
                                              </p:val>
                                            </p:tav>
                                          </p:tavLst>
                                        </p:anim>
                                        <p:anim calcmode="lin" valueType="num" p14:bounceEnd="78000">
                                          <p:cBhvr additive="base">
                                            <p:cTn id="596" dur="2000" fill="hold"/>
                                            <p:tgtEl>
                                              <p:spTgt spid="428"/>
                                            </p:tgtEl>
                                            <p:attrNameLst>
                                              <p:attrName>ppt_y</p:attrName>
                                            </p:attrNameLst>
                                          </p:cBhvr>
                                          <p:tavLst>
                                            <p:tav tm="0">
                                              <p:val>
                                                <p:strVal val="0-#ppt_h/2"/>
                                              </p:val>
                                            </p:tav>
                                            <p:tav tm="100000">
                                              <p:val>
                                                <p:strVal val="#ppt_y"/>
                                              </p:val>
                                            </p:tav>
                                          </p:tavLst>
                                        </p:anim>
                                      </p:childTnLst>
                                    </p:cTn>
                                  </p:par>
                                  <p:par>
                                    <p:cTn id="597" presetID="2" presetClass="entr" presetSubtype="1" fill="hold" grpId="0" nodeType="withEffect" nodePh="1" p14:presetBounceEnd="78000">
                                      <p:stCondLst>
                                        <p:cond delay="0"/>
                                      </p:stCondLst>
                                      <p:endCondLst>
                                        <p:cond evt="begin" delay="0">
                                          <p:tn val="597"/>
                                        </p:cond>
                                      </p:endCondLst>
                                      <p:childTnLst>
                                        <p:set>
                                          <p:cBhvr>
                                            <p:cTn id="598" dur="1" fill="hold">
                                              <p:stCondLst>
                                                <p:cond delay="0"/>
                                              </p:stCondLst>
                                            </p:cTn>
                                            <p:tgtEl>
                                              <p:spTgt spid="429"/>
                                            </p:tgtEl>
                                            <p:attrNameLst>
                                              <p:attrName>style.visibility</p:attrName>
                                            </p:attrNameLst>
                                          </p:cBhvr>
                                          <p:to>
                                            <p:strVal val="visible"/>
                                          </p:to>
                                        </p:set>
                                        <p:anim calcmode="lin" valueType="num" p14:bounceEnd="78000">
                                          <p:cBhvr additive="base">
                                            <p:cTn id="599" dur="2000" fill="hold"/>
                                            <p:tgtEl>
                                              <p:spTgt spid="429"/>
                                            </p:tgtEl>
                                            <p:attrNameLst>
                                              <p:attrName>ppt_x</p:attrName>
                                            </p:attrNameLst>
                                          </p:cBhvr>
                                          <p:tavLst>
                                            <p:tav tm="0">
                                              <p:val>
                                                <p:strVal val="#ppt_x"/>
                                              </p:val>
                                            </p:tav>
                                            <p:tav tm="100000">
                                              <p:val>
                                                <p:strVal val="#ppt_x"/>
                                              </p:val>
                                            </p:tav>
                                          </p:tavLst>
                                        </p:anim>
                                        <p:anim calcmode="lin" valueType="num" p14:bounceEnd="78000">
                                          <p:cBhvr additive="base">
                                            <p:cTn id="600" dur="2000" fill="hold"/>
                                            <p:tgtEl>
                                              <p:spTgt spid="429"/>
                                            </p:tgtEl>
                                            <p:attrNameLst>
                                              <p:attrName>ppt_y</p:attrName>
                                            </p:attrNameLst>
                                          </p:cBhvr>
                                          <p:tavLst>
                                            <p:tav tm="0">
                                              <p:val>
                                                <p:strVal val="0-#ppt_h/2"/>
                                              </p:val>
                                            </p:tav>
                                            <p:tav tm="100000">
                                              <p:val>
                                                <p:strVal val="#ppt_y"/>
                                              </p:val>
                                            </p:tav>
                                          </p:tavLst>
                                        </p:anim>
                                      </p:childTnLst>
                                    </p:cTn>
                                  </p:par>
                                  <p:par>
                                    <p:cTn id="601" presetID="2" presetClass="entr" presetSubtype="1" fill="hold" grpId="0" nodeType="withEffect" p14:presetBounceEnd="78000">
                                      <p:stCondLst>
                                        <p:cond delay="0"/>
                                      </p:stCondLst>
                                      <p:childTnLst>
                                        <p:set>
                                          <p:cBhvr>
                                            <p:cTn id="602" dur="1" fill="hold">
                                              <p:stCondLst>
                                                <p:cond delay="0"/>
                                              </p:stCondLst>
                                            </p:cTn>
                                            <p:tgtEl>
                                              <p:spTgt spid="430"/>
                                            </p:tgtEl>
                                            <p:attrNameLst>
                                              <p:attrName>style.visibility</p:attrName>
                                            </p:attrNameLst>
                                          </p:cBhvr>
                                          <p:to>
                                            <p:strVal val="visible"/>
                                          </p:to>
                                        </p:set>
                                        <p:anim calcmode="lin" valueType="num" p14:bounceEnd="78000">
                                          <p:cBhvr additive="base">
                                            <p:cTn id="603" dur="2000" fill="hold"/>
                                            <p:tgtEl>
                                              <p:spTgt spid="430"/>
                                            </p:tgtEl>
                                            <p:attrNameLst>
                                              <p:attrName>ppt_x</p:attrName>
                                            </p:attrNameLst>
                                          </p:cBhvr>
                                          <p:tavLst>
                                            <p:tav tm="0">
                                              <p:val>
                                                <p:strVal val="#ppt_x"/>
                                              </p:val>
                                            </p:tav>
                                            <p:tav tm="100000">
                                              <p:val>
                                                <p:strVal val="#ppt_x"/>
                                              </p:val>
                                            </p:tav>
                                          </p:tavLst>
                                        </p:anim>
                                        <p:anim calcmode="lin" valueType="num" p14:bounceEnd="78000">
                                          <p:cBhvr additive="base">
                                            <p:cTn id="604" dur="2000" fill="hold"/>
                                            <p:tgtEl>
                                              <p:spTgt spid="430"/>
                                            </p:tgtEl>
                                            <p:attrNameLst>
                                              <p:attrName>ppt_y</p:attrName>
                                            </p:attrNameLst>
                                          </p:cBhvr>
                                          <p:tavLst>
                                            <p:tav tm="0">
                                              <p:val>
                                                <p:strVal val="0-#ppt_h/2"/>
                                              </p:val>
                                            </p:tav>
                                            <p:tav tm="100000">
                                              <p:val>
                                                <p:strVal val="#ppt_y"/>
                                              </p:val>
                                            </p:tav>
                                          </p:tavLst>
                                        </p:anim>
                                      </p:childTnLst>
                                    </p:cTn>
                                  </p:par>
                                  <p:par>
                                    <p:cTn id="605" presetID="2" presetClass="entr" presetSubtype="1" fill="hold" grpId="0" nodeType="withEffect" nodePh="1" p14:presetBounceEnd="78000">
                                      <p:stCondLst>
                                        <p:cond delay="0"/>
                                      </p:stCondLst>
                                      <p:endCondLst>
                                        <p:cond evt="begin" delay="0">
                                          <p:tn val="605"/>
                                        </p:cond>
                                      </p:endCondLst>
                                      <p:childTnLst>
                                        <p:set>
                                          <p:cBhvr>
                                            <p:cTn id="606" dur="1" fill="hold">
                                              <p:stCondLst>
                                                <p:cond delay="0"/>
                                              </p:stCondLst>
                                            </p:cTn>
                                            <p:tgtEl>
                                              <p:spTgt spid="431"/>
                                            </p:tgtEl>
                                            <p:attrNameLst>
                                              <p:attrName>style.visibility</p:attrName>
                                            </p:attrNameLst>
                                          </p:cBhvr>
                                          <p:to>
                                            <p:strVal val="visible"/>
                                          </p:to>
                                        </p:set>
                                        <p:anim calcmode="lin" valueType="num" p14:bounceEnd="78000">
                                          <p:cBhvr additive="base">
                                            <p:cTn id="607" dur="2000" fill="hold"/>
                                            <p:tgtEl>
                                              <p:spTgt spid="431"/>
                                            </p:tgtEl>
                                            <p:attrNameLst>
                                              <p:attrName>ppt_x</p:attrName>
                                            </p:attrNameLst>
                                          </p:cBhvr>
                                          <p:tavLst>
                                            <p:tav tm="0">
                                              <p:val>
                                                <p:strVal val="#ppt_x"/>
                                              </p:val>
                                            </p:tav>
                                            <p:tav tm="100000">
                                              <p:val>
                                                <p:strVal val="#ppt_x"/>
                                              </p:val>
                                            </p:tav>
                                          </p:tavLst>
                                        </p:anim>
                                        <p:anim calcmode="lin" valueType="num" p14:bounceEnd="78000">
                                          <p:cBhvr additive="base">
                                            <p:cTn id="608" dur="2000" fill="hold"/>
                                            <p:tgtEl>
                                              <p:spTgt spid="431"/>
                                            </p:tgtEl>
                                            <p:attrNameLst>
                                              <p:attrName>ppt_y</p:attrName>
                                            </p:attrNameLst>
                                          </p:cBhvr>
                                          <p:tavLst>
                                            <p:tav tm="0">
                                              <p:val>
                                                <p:strVal val="0-#ppt_h/2"/>
                                              </p:val>
                                            </p:tav>
                                            <p:tav tm="100000">
                                              <p:val>
                                                <p:strVal val="#ppt_y"/>
                                              </p:val>
                                            </p:tav>
                                          </p:tavLst>
                                        </p:anim>
                                      </p:childTnLst>
                                    </p:cTn>
                                  </p:par>
                                  <p:par>
                                    <p:cTn id="609" presetID="2" presetClass="entr" presetSubtype="1" fill="hold" grpId="0" nodeType="withEffect" p14:presetBounceEnd="78000">
                                      <p:stCondLst>
                                        <p:cond delay="0"/>
                                      </p:stCondLst>
                                      <p:childTnLst>
                                        <p:set>
                                          <p:cBhvr>
                                            <p:cTn id="610" dur="1" fill="hold">
                                              <p:stCondLst>
                                                <p:cond delay="0"/>
                                              </p:stCondLst>
                                            </p:cTn>
                                            <p:tgtEl>
                                              <p:spTgt spid="432"/>
                                            </p:tgtEl>
                                            <p:attrNameLst>
                                              <p:attrName>style.visibility</p:attrName>
                                            </p:attrNameLst>
                                          </p:cBhvr>
                                          <p:to>
                                            <p:strVal val="visible"/>
                                          </p:to>
                                        </p:set>
                                        <p:anim calcmode="lin" valueType="num" p14:bounceEnd="78000">
                                          <p:cBhvr additive="base">
                                            <p:cTn id="611" dur="2000" fill="hold"/>
                                            <p:tgtEl>
                                              <p:spTgt spid="432"/>
                                            </p:tgtEl>
                                            <p:attrNameLst>
                                              <p:attrName>ppt_x</p:attrName>
                                            </p:attrNameLst>
                                          </p:cBhvr>
                                          <p:tavLst>
                                            <p:tav tm="0">
                                              <p:val>
                                                <p:strVal val="#ppt_x"/>
                                              </p:val>
                                            </p:tav>
                                            <p:tav tm="100000">
                                              <p:val>
                                                <p:strVal val="#ppt_x"/>
                                              </p:val>
                                            </p:tav>
                                          </p:tavLst>
                                        </p:anim>
                                        <p:anim calcmode="lin" valueType="num" p14:bounceEnd="78000">
                                          <p:cBhvr additive="base">
                                            <p:cTn id="612" dur="2000" fill="hold"/>
                                            <p:tgtEl>
                                              <p:spTgt spid="432"/>
                                            </p:tgtEl>
                                            <p:attrNameLst>
                                              <p:attrName>ppt_y</p:attrName>
                                            </p:attrNameLst>
                                          </p:cBhvr>
                                          <p:tavLst>
                                            <p:tav tm="0">
                                              <p:val>
                                                <p:strVal val="0-#ppt_h/2"/>
                                              </p:val>
                                            </p:tav>
                                            <p:tav tm="100000">
                                              <p:val>
                                                <p:strVal val="#ppt_y"/>
                                              </p:val>
                                            </p:tav>
                                          </p:tavLst>
                                        </p:anim>
                                      </p:childTnLst>
                                    </p:cTn>
                                  </p:par>
                                  <p:par>
                                    <p:cTn id="613" presetID="2" presetClass="entr" presetSubtype="1" fill="hold" grpId="0" nodeType="withEffect" nodePh="1" p14:presetBounceEnd="78000">
                                      <p:stCondLst>
                                        <p:cond delay="0"/>
                                      </p:stCondLst>
                                      <p:endCondLst>
                                        <p:cond evt="begin" delay="0">
                                          <p:tn val="613"/>
                                        </p:cond>
                                      </p:endCondLst>
                                      <p:childTnLst>
                                        <p:set>
                                          <p:cBhvr>
                                            <p:cTn id="614" dur="1" fill="hold">
                                              <p:stCondLst>
                                                <p:cond delay="0"/>
                                              </p:stCondLst>
                                            </p:cTn>
                                            <p:tgtEl>
                                              <p:spTgt spid="433"/>
                                            </p:tgtEl>
                                            <p:attrNameLst>
                                              <p:attrName>style.visibility</p:attrName>
                                            </p:attrNameLst>
                                          </p:cBhvr>
                                          <p:to>
                                            <p:strVal val="visible"/>
                                          </p:to>
                                        </p:set>
                                        <p:anim calcmode="lin" valueType="num" p14:bounceEnd="78000">
                                          <p:cBhvr additive="base">
                                            <p:cTn id="615" dur="2000" fill="hold"/>
                                            <p:tgtEl>
                                              <p:spTgt spid="433"/>
                                            </p:tgtEl>
                                            <p:attrNameLst>
                                              <p:attrName>ppt_x</p:attrName>
                                            </p:attrNameLst>
                                          </p:cBhvr>
                                          <p:tavLst>
                                            <p:tav tm="0">
                                              <p:val>
                                                <p:strVal val="#ppt_x"/>
                                              </p:val>
                                            </p:tav>
                                            <p:tav tm="100000">
                                              <p:val>
                                                <p:strVal val="#ppt_x"/>
                                              </p:val>
                                            </p:tav>
                                          </p:tavLst>
                                        </p:anim>
                                        <p:anim calcmode="lin" valueType="num" p14:bounceEnd="78000">
                                          <p:cBhvr additive="base">
                                            <p:cTn id="616" dur="2000" fill="hold"/>
                                            <p:tgtEl>
                                              <p:spTgt spid="433"/>
                                            </p:tgtEl>
                                            <p:attrNameLst>
                                              <p:attrName>ppt_y</p:attrName>
                                            </p:attrNameLst>
                                          </p:cBhvr>
                                          <p:tavLst>
                                            <p:tav tm="0">
                                              <p:val>
                                                <p:strVal val="0-#ppt_h/2"/>
                                              </p:val>
                                            </p:tav>
                                            <p:tav tm="100000">
                                              <p:val>
                                                <p:strVal val="#ppt_y"/>
                                              </p:val>
                                            </p:tav>
                                          </p:tavLst>
                                        </p:anim>
                                      </p:childTnLst>
                                    </p:cTn>
                                  </p:par>
                                  <p:par>
                                    <p:cTn id="617" presetID="2" presetClass="entr" presetSubtype="1" fill="hold" grpId="0" nodeType="withEffect" p14:presetBounceEnd="78000">
                                      <p:stCondLst>
                                        <p:cond delay="0"/>
                                      </p:stCondLst>
                                      <p:childTnLst>
                                        <p:set>
                                          <p:cBhvr>
                                            <p:cTn id="618" dur="1" fill="hold">
                                              <p:stCondLst>
                                                <p:cond delay="0"/>
                                              </p:stCondLst>
                                            </p:cTn>
                                            <p:tgtEl>
                                              <p:spTgt spid="434"/>
                                            </p:tgtEl>
                                            <p:attrNameLst>
                                              <p:attrName>style.visibility</p:attrName>
                                            </p:attrNameLst>
                                          </p:cBhvr>
                                          <p:to>
                                            <p:strVal val="visible"/>
                                          </p:to>
                                        </p:set>
                                        <p:anim calcmode="lin" valueType="num" p14:bounceEnd="78000">
                                          <p:cBhvr additive="base">
                                            <p:cTn id="619" dur="2000" fill="hold"/>
                                            <p:tgtEl>
                                              <p:spTgt spid="434"/>
                                            </p:tgtEl>
                                            <p:attrNameLst>
                                              <p:attrName>ppt_x</p:attrName>
                                            </p:attrNameLst>
                                          </p:cBhvr>
                                          <p:tavLst>
                                            <p:tav tm="0">
                                              <p:val>
                                                <p:strVal val="#ppt_x"/>
                                              </p:val>
                                            </p:tav>
                                            <p:tav tm="100000">
                                              <p:val>
                                                <p:strVal val="#ppt_x"/>
                                              </p:val>
                                            </p:tav>
                                          </p:tavLst>
                                        </p:anim>
                                        <p:anim calcmode="lin" valueType="num" p14:bounceEnd="78000">
                                          <p:cBhvr additive="base">
                                            <p:cTn id="620" dur="2000" fill="hold"/>
                                            <p:tgtEl>
                                              <p:spTgt spid="434"/>
                                            </p:tgtEl>
                                            <p:attrNameLst>
                                              <p:attrName>ppt_y</p:attrName>
                                            </p:attrNameLst>
                                          </p:cBhvr>
                                          <p:tavLst>
                                            <p:tav tm="0">
                                              <p:val>
                                                <p:strVal val="0-#ppt_h/2"/>
                                              </p:val>
                                            </p:tav>
                                            <p:tav tm="100000">
                                              <p:val>
                                                <p:strVal val="#ppt_y"/>
                                              </p:val>
                                            </p:tav>
                                          </p:tavLst>
                                        </p:anim>
                                      </p:childTnLst>
                                    </p:cTn>
                                  </p:par>
                                  <p:par>
                                    <p:cTn id="621" presetID="2" presetClass="entr" presetSubtype="1" fill="hold" grpId="0" nodeType="withEffect" nodePh="1" p14:presetBounceEnd="78000">
                                      <p:stCondLst>
                                        <p:cond delay="0"/>
                                      </p:stCondLst>
                                      <p:endCondLst>
                                        <p:cond evt="begin" delay="0">
                                          <p:tn val="621"/>
                                        </p:cond>
                                      </p:endCondLst>
                                      <p:childTnLst>
                                        <p:set>
                                          <p:cBhvr>
                                            <p:cTn id="622" dur="1" fill="hold">
                                              <p:stCondLst>
                                                <p:cond delay="0"/>
                                              </p:stCondLst>
                                            </p:cTn>
                                            <p:tgtEl>
                                              <p:spTgt spid="435"/>
                                            </p:tgtEl>
                                            <p:attrNameLst>
                                              <p:attrName>style.visibility</p:attrName>
                                            </p:attrNameLst>
                                          </p:cBhvr>
                                          <p:to>
                                            <p:strVal val="visible"/>
                                          </p:to>
                                        </p:set>
                                        <p:anim calcmode="lin" valueType="num" p14:bounceEnd="78000">
                                          <p:cBhvr additive="base">
                                            <p:cTn id="623" dur="2000" fill="hold"/>
                                            <p:tgtEl>
                                              <p:spTgt spid="435"/>
                                            </p:tgtEl>
                                            <p:attrNameLst>
                                              <p:attrName>ppt_x</p:attrName>
                                            </p:attrNameLst>
                                          </p:cBhvr>
                                          <p:tavLst>
                                            <p:tav tm="0">
                                              <p:val>
                                                <p:strVal val="#ppt_x"/>
                                              </p:val>
                                            </p:tav>
                                            <p:tav tm="100000">
                                              <p:val>
                                                <p:strVal val="#ppt_x"/>
                                              </p:val>
                                            </p:tav>
                                          </p:tavLst>
                                        </p:anim>
                                        <p:anim calcmode="lin" valueType="num" p14:bounceEnd="78000">
                                          <p:cBhvr additive="base">
                                            <p:cTn id="624" dur="2000" fill="hold"/>
                                            <p:tgtEl>
                                              <p:spTgt spid="435"/>
                                            </p:tgtEl>
                                            <p:attrNameLst>
                                              <p:attrName>ppt_y</p:attrName>
                                            </p:attrNameLst>
                                          </p:cBhvr>
                                          <p:tavLst>
                                            <p:tav tm="0">
                                              <p:val>
                                                <p:strVal val="0-#ppt_h/2"/>
                                              </p:val>
                                            </p:tav>
                                            <p:tav tm="100000">
                                              <p:val>
                                                <p:strVal val="#ppt_y"/>
                                              </p:val>
                                            </p:tav>
                                          </p:tavLst>
                                        </p:anim>
                                      </p:childTnLst>
                                    </p:cTn>
                                  </p:par>
                                  <p:par>
                                    <p:cTn id="625" presetID="2" presetClass="entr" presetSubtype="1" fill="hold" grpId="0" nodeType="withEffect" p14:presetBounceEnd="78000">
                                      <p:stCondLst>
                                        <p:cond delay="0"/>
                                      </p:stCondLst>
                                      <p:childTnLst>
                                        <p:set>
                                          <p:cBhvr>
                                            <p:cTn id="626" dur="1" fill="hold">
                                              <p:stCondLst>
                                                <p:cond delay="0"/>
                                              </p:stCondLst>
                                            </p:cTn>
                                            <p:tgtEl>
                                              <p:spTgt spid="436"/>
                                            </p:tgtEl>
                                            <p:attrNameLst>
                                              <p:attrName>style.visibility</p:attrName>
                                            </p:attrNameLst>
                                          </p:cBhvr>
                                          <p:to>
                                            <p:strVal val="visible"/>
                                          </p:to>
                                        </p:set>
                                        <p:anim calcmode="lin" valueType="num" p14:bounceEnd="78000">
                                          <p:cBhvr additive="base">
                                            <p:cTn id="627" dur="2000" fill="hold"/>
                                            <p:tgtEl>
                                              <p:spTgt spid="436"/>
                                            </p:tgtEl>
                                            <p:attrNameLst>
                                              <p:attrName>ppt_x</p:attrName>
                                            </p:attrNameLst>
                                          </p:cBhvr>
                                          <p:tavLst>
                                            <p:tav tm="0">
                                              <p:val>
                                                <p:strVal val="#ppt_x"/>
                                              </p:val>
                                            </p:tav>
                                            <p:tav tm="100000">
                                              <p:val>
                                                <p:strVal val="#ppt_x"/>
                                              </p:val>
                                            </p:tav>
                                          </p:tavLst>
                                        </p:anim>
                                        <p:anim calcmode="lin" valueType="num" p14:bounceEnd="78000">
                                          <p:cBhvr additive="base">
                                            <p:cTn id="628" dur="2000" fill="hold"/>
                                            <p:tgtEl>
                                              <p:spTgt spid="436"/>
                                            </p:tgtEl>
                                            <p:attrNameLst>
                                              <p:attrName>ppt_y</p:attrName>
                                            </p:attrNameLst>
                                          </p:cBhvr>
                                          <p:tavLst>
                                            <p:tav tm="0">
                                              <p:val>
                                                <p:strVal val="0-#ppt_h/2"/>
                                              </p:val>
                                            </p:tav>
                                            <p:tav tm="100000">
                                              <p:val>
                                                <p:strVal val="#ppt_y"/>
                                              </p:val>
                                            </p:tav>
                                          </p:tavLst>
                                        </p:anim>
                                      </p:childTnLst>
                                    </p:cTn>
                                  </p:par>
                                  <p:par>
                                    <p:cTn id="629" presetID="2" presetClass="entr" presetSubtype="1" fill="hold" grpId="0" nodeType="withEffect" nodePh="1" p14:presetBounceEnd="78000">
                                      <p:stCondLst>
                                        <p:cond delay="0"/>
                                      </p:stCondLst>
                                      <p:endCondLst>
                                        <p:cond evt="begin" delay="0">
                                          <p:tn val="629"/>
                                        </p:cond>
                                      </p:endCondLst>
                                      <p:childTnLst>
                                        <p:set>
                                          <p:cBhvr>
                                            <p:cTn id="630" dur="1" fill="hold">
                                              <p:stCondLst>
                                                <p:cond delay="0"/>
                                              </p:stCondLst>
                                            </p:cTn>
                                            <p:tgtEl>
                                              <p:spTgt spid="437"/>
                                            </p:tgtEl>
                                            <p:attrNameLst>
                                              <p:attrName>style.visibility</p:attrName>
                                            </p:attrNameLst>
                                          </p:cBhvr>
                                          <p:to>
                                            <p:strVal val="visible"/>
                                          </p:to>
                                        </p:set>
                                        <p:anim calcmode="lin" valueType="num" p14:bounceEnd="78000">
                                          <p:cBhvr additive="base">
                                            <p:cTn id="631" dur="2000" fill="hold"/>
                                            <p:tgtEl>
                                              <p:spTgt spid="437"/>
                                            </p:tgtEl>
                                            <p:attrNameLst>
                                              <p:attrName>ppt_x</p:attrName>
                                            </p:attrNameLst>
                                          </p:cBhvr>
                                          <p:tavLst>
                                            <p:tav tm="0">
                                              <p:val>
                                                <p:strVal val="#ppt_x"/>
                                              </p:val>
                                            </p:tav>
                                            <p:tav tm="100000">
                                              <p:val>
                                                <p:strVal val="#ppt_x"/>
                                              </p:val>
                                            </p:tav>
                                          </p:tavLst>
                                        </p:anim>
                                        <p:anim calcmode="lin" valueType="num" p14:bounceEnd="78000">
                                          <p:cBhvr additive="base">
                                            <p:cTn id="632" dur="2000" fill="hold"/>
                                            <p:tgtEl>
                                              <p:spTgt spid="437"/>
                                            </p:tgtEl>
                                            <p:attrNameLst>
                                              <p:attrName>ppt_y</p:attrName>
                                            </p:attrNameLst>
                                          </p:cBhvr>
                                          <p:tavLst>
                                            <p:tav tm="0">
                                              <p:val>
                                                <p:strVal val="0-#ppt_h/2"/>
                                              </p:val>
                                            </p:tav>
                                            <p:tav tm="100000">
                                              <p:val>
                                                <p:strVal val="#ppt_y"/>
                                              </p:val>
                                            </p:tav>
                                          </p:tavLst>
                                        </p:anim>
                                      </p:childTnLst>
                                    </p:cTn>
                                  </p:par>
                                  <p:par>
                                    <p:cTn id="633" presetID="2" presetClass="entr" presetSubtype="1" fill="hold" grpId="0" nodeType="withEffect" p14:presetBounceEnd="78000">
                                      <p:stCondLst>
                                        <p:cond delay="0"/>
                                      </p:stCondLst>
                                      <p:childTnLst>
                                        <p:set>
                                          <p:cBhvr>
                                            <p:cTn id="634" dur="1" fill="hold">
                                              <p:stCondLst>
                                                <p:cond delay="0"/>
                                              </p:stCondLst>
                                            </p:cTn>
                                            <p:tgtEl>
                                              <p:spTgt spid="438"/>
                                            </p:tgtEl>
                                            <p:attrNameLst>
                                              <p:attrName>style.visibility</p:attrName>
                                            </p:attrNameLst>
                                          </p:cBhvr>
                                          <p:to>
                                            <p:strVal val="visible"/>
                                          </p:to>
                                        </p:set>
                                        <p:anim calcmode="lin" valueType="num" p14:bounceEnd="78000">
                                          <p:cBhvr additive="base">
                                            <p:cTn id="635" dur="2000" fill="hold"/>
                                            <p:tgtEl>
                                              <p:spTgt spid="438"/>
                                            </p:tgtEl>
                                            <p:attrNameLst>
                                              <p:attrName>ppt_x</p:attrName>
                                            </p:attrNameLst>
                                          </p:cBhvr>
                                          <p:tavLst>
                                            <p:tav tm="0">
                                              <p:val>
                                                <p:strVal val="#ppt_x"/>
                                              </p:val>
                                            </p:tav>
                                            <p:tav tm="100000">
                                              <p:val>
                                                <p:strVal val="#ppt_x"/>
                                              </p:val>
                                            </p:tav>
                                          </p:tavLst>
                                        </p:anim>
                                        <p:anim calcmode="lin" valueType="num" p14:bounceEnd="78000">
                                          <p:cBhvr additive="base">
                                            <p:cTn id="636" dur="2000" fill="hold"/>
                                            <p:tgtEl>
                                              <p:spTgt spid="438"/>
                                            </p:tgtEl>
                                            <p:attrNameLst>
                                              <p:attrName>ppt_y</p:attrName>
                                            </p:attrNameLst>
                                          </p:cBhvr>
                                          <p:tavLst>
                                            <p:tav tm="0">
                                              <p:val>
                                                <p:strVal val="0-#ppt_h/2"/>
                                              </p:val>
                                            </p:tav>
                                            <p:tav tm="100000">
                                              <p:val>
                                                <p:strVal val="#ppt_y"/>
                                              </p:val>
                                            </p:tav>
                                          </p:tavLst>
                                        </p:anim>
                                      </p:childTnLst>
                                    </p:cTn>
                                  </p:par>
                                  <p:par>
                                    <p:cTn id="637" presetID="2" presetClass="entr" presetSubtype="2" fill="hold" grpId="0" nodeType="withEffect" nodePh="1" p14:presetBounceEnd="78000">
                                      <p:stCondLst>
                                        <p:cond delay="0"/>
                                      </p:stCondLst>
                                      <p:endCondLst>
                                        <p:cond evt="begin" delay="0">
                                          <p:tn val="637"/>
                                        </p:cond>
                                      </p:endCondLst>
                                      <p:childTnLst>
                                        <p:set>
                                          <p:cBhvr>
                                            <p:cTn id="638" dur="1" fill="hold">
                                              <p:stCondLst>
                                                <p:cond delay="0"/>
                                              </p:stCondLst>
                                            </p:cTn>
                                            <p:tgtEl>
                                              <p:spTgt spid="439"/>
                                            </p:tgtEl>
                                            <p:attrNameLst>
                                              <p:attrName>style.visibility</p:attrName>
                                            </p:attrNameLst>
                                          </p:cBhvr>
                                          <p:to>
                                            <p:strVal val="visible"/>
                                          </p:to>
                                        </p:set>
                                        <p:anim calcmode="lin" valueType="num" p14:bounceEnd="78000">
                                          <p:cBhvr additive="base">
                                            <p:cTn id="639" dur="2000" fill="hold"/>
                                            <p:tgtEl>
                                              <p:spTgt spid="439"/>
                                            </p:tgtEl>
                                            <p:attrNameLst>
                                              <p:attrName>ppt_x</p:attrName>
                                            </p:attrNameLst>
                                          </p:cBhvr>
                                          <p:tavLst>
                                            <p:tav tm="0">
                                              <p:val>
                                                <p:strVal val="1+#ppt_w/2"/>
                                              </p:val>
                                            </p:tav>
                                            <p:tav tm="100000">
                                              <p:val>
                                                <p:strVal val="#ppt_x"/>
                                              </p:val>
                                            </p:tav>
                                          </p:tavLst>
                                        </p:anim>
                                        <p:anim calcmode="lin" valueType="num" p14:bounceEnd="78000">
                                          <p:cBhvr additive="base">
                                            <p:cTn id="640" dur="2000" fill="hold"/>
                                            <p:tgtEl>
                                              <p:spTgt spid="439"/>
                                            </p:tgtEl>
                                            <p:attrNameLst>
                                              <p:attrName>ppt_y</p:attrName>
                                            </p:attrNameLst>
                                          </p:cBhvr>
                                          <p:tavLst>
                                            <p:tav tm="0">
                                              <p:val>
                                                <p:strVal val="#ppt_y"/>
                                              </p:val>
                                            </p:tav>
                                            <p:tav tm="100000">
                                              <p:val>
                                                <p:strVal val="#ppt_y"/>
                                              </p:val>
                                            </p:tav>
                                          </p:tavLst>
                                        </p:anim>
                                      </p:childTnLst>
                                    </p:cTn>
                                  </p:par>
                                  <p:par>
                                    <p:cTn id="641" presetID="2" presetClass="entr" presetSubtype="2" fill="hold" grpId="0" nodeType="withEffect" p14:presetBounceEnd="78000">
                                      <p:stCondLst>
                                        <p:cond delay="0"/>
                                      </p:stCondLst>
                                      <p:childTnLst>
                                        <p:set>
                                          <p:cBhvr>
                                            <p:cTn id="642" dur="1" fill="hold">
                                              <p:stCondLst>
                                                <p:cond delay="0"/>
                                              </p:stCondLst>
                                            </p:cTn>
                                            <p:tgtEl>
                                              <p:spTgt spid="440"/>
                                            </p:tgtEl>
                                            <p:attrNameLst>
                                              <p:attrName>style.visibility</p:attrName>
                                            </p:attrNameLst>
                                          </p:cBhvr>
                                          <p:to>
                                            <p:strVal val="visible"/>
                                          </p:to>
                                        </p:set>
                                        <p:anim calcmode="lin" valueType="num" p14:bounceEnd="78000">
                                          <p:cBhvr additive="base">
                                            <p:cTn id="643" dur="2000" fill="hold"/>
                                            <p:tgtEl>
                                              <p:spTgt spid="440"/>
                                            </p:tgtEl>
                                            <p:attrNameLst>
                                              <p:attrName>ppt_x</p:attrName>
                                            </p:attrNameLst>
                                          </p:cBhvr>
                                          <p:tavLst>
                                            <p:tav tm="0">
                                              <p:val>
                                                <p:strVal val="1+#ppt_w/2"/>
                                              </p:val>
                                            </p:tav>
                                            <p:tav tm="100000">
                                              <p:val>
                                                <p:strVal val="#ppt_x"/>
                                              </p:val>
                                            </p:tav>
                                          </p:tavLst>
                                        </p:anim>
                                        <p:anim calcmode="lin" valueType="num" p14:bounceEnd="78000">
                                          <p:cBhvr additive="base">
                                            <p:cTn id="644" dur="2000" fill="hold"/>
                                            <p:tgtEl>
                                              <p:spTgt spid="440"/>
                                            </p:tgtEl>
                                            <p:attrNameLst>
                                              <p:attrName>ppt_y</p:attrName>
                                            </p:attrNameLst>
                                          </p:cBhvr>
                                          <p:tavLst>
                                            <p:tav tm="0">
                                              <p:val>
                                                <p:strVal val="#ppt_y"/>
                                              </p:val>
                                            </p:tav>
                                            <p:tav tm="100000">
                                              <p:val>
                                                <p:strVal val="#ppt_y"/>
                                              </p:val>
                                            </p:tav>
                                          </p:tavLst>
                                        </p:anim>
                                      </p:childTnLst>
                                    </p:cTn>
                                  </p:par>
                                  <p:par>
                                    <p:cTn id="645" presetID="2" presetClass="entr" presetSubtype="2" fill="hold" grpId="0" nodeType="withEffect" nodePh="1" p14:presetBounceEnd="78000">
                                      <p:stCondLst>
                                        <p:cond delay="0"/>
                                      </p:stCondLst>
                                      <p:endCondLst>
                                        <p:cond evt="begin" delay="0">
                                          <p:tn val="645"/>
                                        </p:cond>
                                      </p:endCondLst>
                                      <p:childTnLst>
                                        <p:set>
                                          <p:cBhvr>
                                            <p:cTn id="646" dur="1" fill="hold">
                                              <p:stCondLst>
                                                <p:cond delay="0"/>
                                              </p:stCondLst>
                                            </p:cTn>
                                            <p:tgtEl>
                                              <p:spTgt spid="441"/>
                                            </p:tgtEl>
                                            <p:attrNameLst>
                                              <p:attrName>style.visibility</p:attrName>
                                            </p:attrNameLst>
                                          </p:cBhvr>
                                          <p:to>
                                            <p:strVal val="visible"/>
                                          </p:to>
                                        </p:set>
                                        <p:anim calcmode="lin" valueType="num" p14:bounceEnd="78000">
                                          <p:cBhvr additive="base">
                                            <p:cTn id="647" dur="2000" fill="hold"/>
                                            <p:tgtEl>
                                              <p:spTgt spid="441"/>
                                            </p:tgtEl>
                                            <p:attrNameLst>
                                              <p:attrName>ppt_x</p:attrName>
                                            </p:attrNameLst>
                                          </p:cBhvr>
                                          <p:tavLst>
                                            <p:tav tm="0">
                                              <p:val>
                                                <p:strVal val="1+#ppt_w/2"/>
                                              </p:val>
                                            </p:tav>
                                            <p:tav tm="100000">
                                              <p:val>
                                                <p:strVal val="#ppt_x"/>
                                              </p:val>
                                            </p:tav>
                                          </p:tavLst>
                                        </p:anim>
                                        <p:anim calcmode="lin" valueType="num" p14:bounceEnd="78000">
                                          <p:cBhvr additive="base">
                                            <p:cTn id="648" dur="2000" fill="hold"/>
                                            <p:tgtEl>
                                              <p:spTgt spid="441"/>
                                            </p:tgtEl>
                                            <p:attrNameLst>
                                              <p:attrName>ppt_y</p:attrName>
                                            </p:attrNameLst>
                                          </p:cBhvr>
                                          <p:tavLst>
                                            <p:tav tm="0">
                                              <p:val>
                                                <p:strVal val="#ppt_y"/>
                                              </p:val>
                                            </p:tav>
                                            <p:tav tm="100000">
                                              <p:val>
                                                <p:strVal val="#ppt_y"/>
                                              </p:val>
                                            </p:tav>
                                          </p:tavLst>
                                        </p:anim>
                                      </p:childTnLst>
                                    </p:cTn>
                                  </p:par>
                                  <p:par>
                                    <p:cTn id="649" presetID="2" presetClass="entr" presetSubtype="2" fill="hold" grpId="0" nodeType="withEffect" p14:presetBounceEnd="78000">
                                      <p:stCondLst>
                                        <p:cond delay="0"/>
                                      </p:stCondLst>
                                      <p:childTnLst>
                                        <p:set>
                                          <p:cBhvr>
                                            <p:cTn id="650" dur="1" fill="hold">
                                              <p:stCondLst>
                                                <p:cond delay="0"/>
                                              </p:stCondLst>
                                            </p:cTn>
                                            <p:tgtEl>
                                              <p:spTgt spid="442"/>
                                            </p:tgtEl>
                                            <p:attrNameLst>
                                              <p:attrName>style.visibility</p:attrName>
                                            </p:attrNameLst>
                                          </p:cBhvr>
                                          <p:to>
                                            <p:strVal val="visible"/>
                                          </p:to>
                                        </p:set>
                                        <p:anim calcmode="lin" valueType="num" p14:bounceEnd="78000">
                                          <p:cBhvr additive="base">
                                            <p:cTn id="651" dur="2000" fill="hold"/>
                                            <p:tgtEl>
                                              <p:spTgt spid="442"/>
                                            </p:tgtEl>
                                            <p:attrNameLst>
                                              <p:attrName>ppt_x</p:attrName>
                                            </p:attrNameLst>
                                          </p:cBhvr>
                                          <p:tavLst>
                                            <p:tav tm="0">
                                              <p:val>
                                                <p:strVal val="1+#ppt_w/2"/>
                                              </p:val>
                                            </p:tav>
                                            <p:tav tm="100000">
                                              <p:val>
                                                <p:strVal val="#ppt_x"/>
                                              </p:val>
                                            </p:tav>
                                          </p:tavLst>
                                        </p:anim>
                                        <p:anim calcmode="lin" valueType="num" p14:bounceEnd="78000">
                                          <p:cBhvr additive="base">
                                            <p:cTn id="652" dur="2000" fill="hold"/>
                                            <p:tgtEl>
                                              <p:spTgt spid="442"/>
                                            </p:tgtEl>
                                            <p:attrNameLst>
                                              <p:attrName>ppt_y</p:attrName>
                                            </p:attrNameLst>
                                          </p:cBhvr>
                                          <p:tavLst>
                                            <p:tav tm="0">
                                              <p:val>
                                                <p:strVal val="#ppt_y"/>
                                              </p:val>
                                            </p:tav>
                                            <p:tav tm="100000">
                                              <p:val>
                                                <p:strVal val="#ppt_y"/>
                                              </p:val>
                                            </p:tav>
                                          </p:tavLst>
                                        </p:anim>
                                      </p:childTnLst>
                                    </p:cTn>
                                  </p:par>
                                  <p:par>
                                    <p:cTn id="653" presetID="2" presetClass="entr" presetSubtype="2" fill="hold" grpId="0" nodeType="withEffect" nodePh="1" p14:presetBounceEnd="78000">
                                      <p:stCondLst>
                                        <p:cond delay="0"/>
                                      </p:stCondLst>
                                      <p:endCondLst>
                                        <p:cond evt="begin" delay="0">
                                          <p:tn val="653"/>
                                        </p:cond>
                                      </p:endCondLst>
                                      <p:childTnLst>
                                        <p:set>
                                          <p:cBhvr>
                                            <p:cTn id="654" dur="1" fill="hold">
                                              <p:stCondLst>
                                                <p:cond delay="0"/>
                                              </p:stCondLst>
                                            </p:cTn>
                                            <p:tgtEl>
                                              <p:spTgt spid="443"/>
                                            </p:tgtEl>
                                            <p:attrNameLst>
                                              <p:attrName>style.visibility</p:attrName>
                                            </p:attrNameLst>
                                          </p:cBhvr>
                                          <p:to>
                                            <p:strVal val="visible"/>
                                          </p:to>
                                        </p:set>
                                        <p:anim calcmode="lin" valueType="num" p14:bounceEnd="78000">
                                          <p:cBhvr additive="base">
                                            <p:cTn id="655" dur="2000" fill="hold"/>
                                            <p:tgtEl>
                                              <p:spTgt spid="443"/>
                                            </p:tgtEl>
                                            <p:attrNameLst>
                                              <p:attrName>ppt_x</p:attrName>
                                            </p:attrNameLst>
                                          </p:cBhvr>
                                          <p:tavLst>
                                            <p:tav tm="0">
                                              <p:val>
                                                <p:strVal val="1+#ppt_w/2"/>
                                              </p:val>
                                            </p:tav>
                                            <p:tav tm="100000">
                                              <p:val>
                                                <p:strVal val="#ppt_x"/>
                                              </p:val>
                                            </p:tav>
                                          </p:tavLst>
                                        </p:anim>
                                        <p:anim calcmode="lin" valueType="num" p14:bounceEnd="78000">
                                          <p:cBhvr additive="base">
                                            <p:cTn id="656" dur="2000" fill="hold"/>
                                            <p:tgtEl>
                                              <p:spTgt spid="443"/>
                                            </p:tgtEl>
                                            <p:attrNameLst>
                                              <p:attrName>ppt_y</p:attrName>
                                            </p:attrNameLst>
                                          </p:cBhvr>
                                          <p:tavLst>
                                            <p:tav tm="0">
                                              <p:val>
                                                <p:strVal val="#ppt_y"/>
                                              </p:val>
                                            </p:tav>
                                            <p:tav tm="100000">
                                              <p:val>
                                                <p:strVal val="#ppt_y"/>
                                              </p:val>
                                            </p:tav>
                                          </p:tavLst>
                                        </p:anim>
                                      </p:childTnLst>
                                    </p:cTn>
                                  </p:par>
                                  <p:par>
                                    <p:cTn id="657" presetID="2" presetClass="entr" presetSubtype="2" fill="hold" grpId="0" nodeType="withEffect" p14:presetBounceEnd="78000">
                                      <p:stCondLst>
                                        <p:cond delay="0"/>
                                      </p:stCondLst>
                                      <p:childTnLst>
                                        <p:set>
                                          <p:cBhvr>
                                            <p:cTn id="658" dur="1" fill="hold">
                                              <p:stCondLst>
                                                <p:cond delay="0"/>
                                              </p:stCondLst>
                                            </p:cTn>
                                            <p:tgtEl>
                                              <p:spTgt spid="444"/>
                                            </p:tgtEl>
                                            <p:attrNameLst>
                                              <p:attrName>style.visibility</p:attrName>
                                            </p:attrNameLst>
                                          </p:cBhvr>
                                          <p:to>
                                            <p:strVal val="visible"/>
                                          </p:to>
                                        </p:set>
                                        <p:anim calcmode="lin" valueType="num" p14:bounceEnd="78000">
                                          <p:cBhvr additive="base">
                                            <p:cTn id="659" dur="2000" fill="hold"/>
                                            <p:tgtEl>
                                              <p:spTgt spid="444"/>
                                            </p:tgtEl>
                                            <p:attrNameLst>
                                              <p:attrName>ppt_x</p:attrName>
                                            </p:attrNameLst>
                                          </p:cBhvr>
                                          <p:tavLst>
                                            <p:tav tm="0">
                                              <p:val>
                                                <p:strVal val="1+#ppt_w/2"/>
                                              </p:val>
                                            </p:tav>
                                            <p:tav tm="100000">
                                              <p:val>
                                                <p:strVal val="#ppt_x"/>
                                              </p:val>
                                            </p:tav>
                                          </p:tavLst>
                                        </p:anim>
                                        <p:anim calcmode="lin" valueType="num" p14:bounceEnd="78000">
                                          <p:cBhvr additive="base">
                                            <p:cTn id="660" dur="2000" fill="hold"/>
                                            <p:tgtEl>
                                              <p:spTgt spid="444"/>
                                            </p:tgtEl>
                                            <p:attrNameLst>
                                              <p:attrName>ppt_y</p:attrName>
                                            </p:attrNameLst>
                                          </p:cBhvr>
                                          <p:tavLst>
                                            <p:tav tm="0">
                                              <p:val>
                                                <p:strVal val="#ppt_y"/>
                                              </p:val>
                                            </p:tav>
                                            <p:tav tm="100000">
                                              <p:val>
                                                <p:strVal val="#ppt_y"/>
                                              </p:val>
                                            </p:tav>
                                          </p:tavLst>
                                        </p:anim>
                                      </p:childTnLst>
                                    </p:cTn>
                                  </p:par>
                                  <p:par>
                                    <p:cTn id="661" presetID="2" presetClass="entr" presetSubtype="2" fill="hold" grpId="0" nodeType="withEffect" nodePh="1" p14:presetBounceEnd="78000">
                                      <p:stCondLst>
                                        <p:cond delay="0"/>
                                      </p:stCondLst>
                                      <p:endCondLst>
                                        <p:cond evt="begin" delay="0">
                                          <p:tn val="661"/>
                                        </p:cond>
                                      </p:endCondLst>
                                      <p:childTnLst>
                                        <p:set>
                                          <p:cBhvr>
                                            <p:cTn id="662" dur="1" fill="hold">
                                              <p:stCondLst>
                                                <p:cond delay="0"/>
                                              </p:stCondLst>
                                            </p:cTn>
                                            <p:tgtEl>
                                              <p:spTgt spid="445"/>
                                            </p:tgtEl>
                                            <p:attrNameLst>
                                              <p:attrName>style.visibility</p:attrName>
                                            </p:attrNameLst>
                                          </p:cBhvr>
                                          <p:to>
                                            <p:strVal val="visible"/>
                                          </p:to>
                                        </p:set>
                                        <p:anim calcmode="lin" valueType="num" p14:bounceEnd="78000">
                                          <p:cBhvr additive="base">
                                            <p:cTn id="663" dur="2000" fill="hold"/>
                                            <p:tgtEl>
                                              <p:spTgt spid="445"/>
                                            </p:tgtEl>
                                            <p:attrNameLst>
                                              <p:attrName>ppt_x</p:attrName>
                                            </p:attrNameLst>
                                          </p:cBhvr>
                                          <p:tavLst>
                                            <p:tav tm="0">
                                              <p:val>
                                                <p:strVal val="1+#ppt_w/2"/>
                                              </p:val>
                                            </p:tav>
                                            <p:tav tm="100000">
                                              <p:val>
                                                <p:strVal val="#ppt_x"/>
                                              </p:val>
                                            </p:tav>
                                          </p:tavLst>
                                        </p:anim>
                                        <p:anim calcmode="lin" valueType="num" p14:bounceEnd="78000">
                                          <p:cBhvr additive="base">
                                            <p:cTn id="664" dur="2000" fill="hold"/>
                                            <p:tgtEl>
                                              <p:spTgt spid="445"/>
                                            </p:tgtEl>
                                            <p:attrNameLst>
                                              <p:attrName>ppt_y</p:attrName>
                                            </p:attrNameLst>
                                          </p:cBhvr>
                                          <p:tavLst>
                                            <p:tav tm="0">
                                              <p:val>
                                                <p:strVal val="#ppt_y"/>
                                              </p:val>
                                            </p:tav>
                                            <p:tav tm="100000">
                                              <p:val>
                                                <p:strVal val="#ppt_y"/>
                                              </p:val>
                                            </p:tav>
                                          </p:tavLst>
                                        </p:anim>
                                      </p:childTnLst>
                                    </p:cTn>
                                  </p:par>
                                  <p:par>
                                    <p:cTn id="665" presetID="2" presetClass="entr" presetSubtype="2" fill="hold" grpId="0" nodeType="withEffect" p14:presetBounceEnd="78000">
                                      <p:stCondLst>
                                        <p:cond delay="0"/>
                                      </p:stCondLst>
                                      <p:childTnLst>
                                        <p:set>
                                          <p:cBhvr>
                                            <p:cTn id="666" dur="1" fill="hold">
                                              <p:stCondLst>
                                                <p:cond delay="0"/>
                                              </p:stCondLst>
                                            </p:cTn>
                                            <p:tgtEl>
                                              <p:spTgt spid="446"/>
                                            </p:tgtEl>
                                            <p:attrNameLst>
                                              <p:attrName>style.visibility</p:attrName>
                                            </p:attrNameLst>
                                          </p:cBhvr>
                                          <p:to>
                                            <p:strVal val="visible"/>
                                          </p:to>
                                        </p:set>
                                        <p:anim calcmode="lin" valueType="num" p14:bounceEnd="78000">
                                          <p:cBhvr additive="base">
                                            <p:cTn id="667" dur="2000" fill="hold"/>
                                            <p:tgtEl>
                                              <p:spTgt spid="446"/>
                                            </p:tgtEl>
                                            <p:attrNameLst>
                                              <p:attrName>ppt_x</p:attrName>
                                            </p:attrNameLst>
                                          </p:cBhvr>
                                          <p:tavLst>
                                            <p:tav tm="0">
                                              <p:val>
                                                <p:strVal val="1+#ppt_w/2"/>
                                              </p:val>
                                            </p:tav>
                                            <p:tav tm="100000">
                                              <p:val>
                                                <p:strVal val="#ppt_x"/>
                                              </p:val>
                                            </p:tav>
                                          </p:tavLst>
                                        </p:anim>
                                        <p:anim calcmode="lin" valueType="num" p14:bounceEnd="78000">
                                          <p:cBhvr additive="base">
                                            <p:cTn id="668" dur="2000" fill="hold"/>
                                            <p:tgtEl>
                                              <p:spTgt spid="446"/>
                                            </p:tgtEl>
                                            <p:attrNameLst>
                                              <p:attrName>ppt_y</p:attrName>
                                            </p:attrNameLst>
                                          </p:cBhvr>
                                          <p:tavLst>
                                            <p:tav tm="0">
                                              <p:val>
                                                <p:strVal val="#ppt_y"/>
                                              </p:val>
                                            </p:tav>
                                            <p:tav tm="100000">
                                              <p:val>
                                                <p:strVal val="#ppt_y"/>
                                              </p:val>
                                            </p:tav>
                                          </p:tavLst>
                                        </p:anim>
                                      </p:childTnLst>
                                    </p:cTn>
                                  </p:par>
                                  <p:par>
                                    <p:cTn id="669" presetID="2" presetClass="entr" presetSubtype="2" fill="hold" grpId="0" nodeType="withEffect" nodePh="1" p14:presetBounceEnd="78000">
                                      <p:stCondLst>
                                        <p:cond delay="0"/>
                                      </p:stCondLst>
                                      <p:endCondLst>
                                        <p:cond evt="begin" delay="0">
                                          <p:tn val="669"/>
                                        </p:cond>
                                      </p:endCondLst>
                                      <p:childTnLst>
                                        <p:set>
                                          <p:cBhvr>
                                            <p:cTn id="670" dur="1" fill="hold">
                                              <p:stCondLst>
                                                <p:cond delay="0"/>
                                              </p:stCondLst>
                                            </p:cTn>
                                            <p:tgtEl>
                                              <p:spTgt spid="447"/>
                                            </p:tgtEl>
                                            <p:attrNameLst>
                                              <p:attrName>style.visibility</p:attrName>
                                            </p:attrNameLst>
                                          </p:cBhvr>
                                          <p:to>
                                            <p:strVal val="visible"/>
                                          </p:to>
                                        </p:set>
                                        <p:anim calcmode="lin" valueType="num" p14:bounceEnd="78000">
                                          <p:cBhvr additive="base">
                                            <p:cTn id="671" dur="2000" fill="hold"/>
                                            <p:tgtEl>
                                              <p:spTgt spid="447"/>
                                            </p:tgtEl>
                                            <p:attrNameLst>
                                              <p:attrName>ppt_x</p:attrName>
                                            </p:attrNameLst>
                                          </p:cBhvr>
                                          <p:tavLst>
                                            <p:tav tm="0">
                                              <p:val>
                                                <p:strVal val="1+#ppt_w/2"/>
                                              </p:val>
                                            </p:tav>
                                            <p:tav tm="100000">
                                              <p:val>
                                                <p:strVal val="#ppt_x"/>
                                              </p:val>
                                            </p:tav>
                                          </p:tavLst>
                                        </p:anim>
                                        <p:anim calcmode="lin" valueType="num" p14:bounceEnd="78000">
                                          <p:cBhvr additive="base">
                                            <p:cTn id="672" dur="2000" fill="hold"/>
                                            <p:tgtEl>
                                              <p:spTgt spid="447"/>
                                            </p:tgtEl>
                                            <p:attrNameLst>
                                              <p:attrName>ppt_y</p:attrName>
                                            </p:attrNameLst>
                                          </p:cBhvr>
                                          <p:tavLst>
                                            <p:tav tm="0">
                                              <p:val>
                                                <p:strVal val="#ppt_y"/>
                                              </p:val>
                                            </p:tav>
                                            <p:tav tm="100000">
                                              <p:val>
                                                <p:strVal val="#ppt_y"/>
                                              </p:val>
                                            </p:tav>
                                          </p:tavLst>
                                        </p:anim>
                                      </p:childTnLst>
                                    </p:cTn>
                                  </p:par>
                                  <p:par>
                                    <p:cTn id="673" presetID="2" presetClass="entr" presetSubtype="2" fill="hold" grpId="0" nodeType="withEffect" p14:presetBounceEnd="78000">
                                      <p:stCondLst>
                                        <p:cond delay="0"/>
                                      </p:stCondLst>
                                      <p:childTnLst>
                                        <p:set>
                                          <p:cBhvr>
                                            <p:cTn id="674" dur="1" fill="hold">
                                              <p:stCondLst>
                                                <p:cond delay="0"/>
                                              </p:stCondLst>
                                            </p:cTn>
                                            <p:tgtEl>
                                              <p:spTgt spid="448"/>
                                            </p:tgtEl>
                                            <p:attrNameLst>
                                              <p:attrName>style.visibility</p:attrName>
                                            </p:attrNameLst>
                                          </p:cBhvr>
                                          <p:to>
                                            <p:strVal val="visible"/>
                                          </p:to>
                                        </p:set>
                                        <p:anim calcmode="lin" valueType="num" p14:bounceEnd="78000">
                                          <p:cBhvr additive="base">
                                            <p:cTn id="675" dur="2000" fill="hold"/>
                                            <p:tgtEl>
                                              <p:spTgt spid="448"/>
                                            </p:tgtEl>
                                            <p:attrNameLst>
                                              <p:attrName>ppt_x</p:attrName>
                                            </p:attrNameLst>
                                          </p:cBhvr>
                                          <p:tavLst>
                                            <p:tav tm="0">
                                              <p:val>
                                                <p:strVal val="1+#ppt_w/2"/>
                                              </p:val>
                                            </p:tav>
                                            <p:tav tm="100000">
                                              <p:val>
                                                <p:strVal val="#ppt_x"/>
                                              </p:val>
                                            </p:tav>
                                          </p:tavLst>
                                        </p:anim>
                                        <p:anim calcmode="lin" valueType="num" p14:bounceEnd="78000">
                                          <p:cBhvr additive="base">
                                            <p:cTn id="676" dur="2000" fill="hold"/>
                                            <p:tgtEl>
                                              <p:spTgt spid="448"/>
                                            </p:tgtEl>
                                            <p:attrNameLst>
                                              <p:attrName>ppt_y</p:attrName>
                                            </p:attrNameLst>
                                          </p:cBhvr>
                                          <p:tavLst>
                                            <p:tav tm="0">
                                              <p:val>
                                                <p:strVal val="#ppt_y"/>
                                              </p:val>
                                            </p:tav>
                                            <p:tav tm="100000">
                                              <p:val>
                                                <p:strVal val="#ppt_y"/>
                                              </p:val>
                                            </p:tav>
                                          </p:tavLst>
                                        </p:anim>
                                      </p:childTnLst>
                                    </p:cTn>
                                  </p:par>
                                  <p:par>
                                    <p:cTn id="677" presetID="2" presetClass="entr" presetSubtype="2" fill="hold" grpId="0" nodeType="withEffect" nodePh="1" p14:presetBounceEnd="78000">
                                      <p:stCondLst>
                                        <p:cond delay="0"/>
                                      </p:stCondLst>
                                      <p:endCondLst>
                                        <p:cond evt="begin" delay="0">
                                          <p:tn val="677"/>
                                        </p:cond>
                                      </p:endCondLst>
                                      <p:childTnLst>
                                        <p:set>
                                          <p:cBhvr>
                                            <p:cTn id="678" dur="1" fill="hold">
                                              <p:stCondLst>
                                                <p:cond delay="0"/>
                                              </p:stCondLst>
                                            </p:cTn>
                                            <p:tgtEl>
                                              <p:spTgt spid="449"/>
                                            </p:tgtEl>
                                            <p:attrNameLst>
                                              <p:attrName>style.visibility</p:attrName>
                                            </p:attrNameLst>
                                          </p:cBhvr>
                                          <p:to>
                                            <p:strVal val="visible"/>
                                          </p:to>
                                        </p:set>
                                        <p:anim calcmode="lin" valueType="num" p14:bounceEnd="78000">
                                          <p:cBhvr additive="base">
                                            <p:cTn id="679" dur="2000" fill="hold"/>
                                            <p:tgtEl>
                                              <p:spTgt spid="449"/>
                                            </p:tgtEl>
                                            <p:attrNameLst>
                                              <p:attrName>ppt_x</p:attrName>
                                            </p:attrNameLst>
                                          </p:cBhvr>
                                          <p:tavLst>
                                            <p:tav tm="0">
                                              <p:val>
                                                <p:strVal val="1+#ppt_w/2"/>
                                              </p:val>
                                            </p:tav>
                                            <p:tav tm="100000">
                                              <p:val>
                                                <p:strVal val="#ppt_x"/>
                                              </p:val>
                                            </p:tav>
                                          </p:tavLst>
                                        </p:anim>
                                        <p:anim calcmode="lin" valueType="num" p14:bounceEnd="78000">
                                          <p:cBhvr additive="base">
                                            <p:cTn id="680" dur="2000" fill="hold"/>
                                            <p:tgtEl>
                                              <p:spTgt spid="449"/>
                                            </p:tgtEl>
                                            <p:attrNameLst>
                                              <p:attrName>ppt_y</p:attrName>
                                            </p:attrNameLst>
                                          </p:cBhvr>
                                          <p:tavLst>
                                            <p:tav tm="0">
                                              <p:val>
                                                <p:strVal val="#ppt_y"/>
                                              </p:val>
                                            </p:tav>
                                            <p:tav tm="100000">
                                              <p:val>
                                                <p:strVal val="#ppt_y"/>
                                              </p:val>
                                            </p:tav>
                                          </p:tavLst>
                                        </p:anim>
                                      </p:childTnLst>
                                    </p:cTn>
                                  </p:par>
                                  <p:par>
                                    <p:cTn id="681" presetID="2" presetClass="entr" presetSubtype="8" fill="hold" grpId="0" nodeType="withEffect" p14:presetBounceEnd="78000">
                                      <p:stCondLst>
                                        <p:cond delay="0"/>
                                      </p:stCondLst>
                                      <p:childTnLst>
                                        <p:set>
                                          <p:cBhvr>
                                            <p:cTn id="682" dur="1" fill="hold">
                                              <p:stCondLst>
                                                <p:cond delay="0"/>
                                              </p:stCondLst>
                                            </p:cTn>
                                            <p:tgtEl>
                                              <p:spTgt spid="450"/>
                                            </p:tgtEl>
                                            <p:attrNameLst>
                                              <p:attrName>style.visibility</p:attrName>
                                            </p:attrNameLst>
                                          </p:cBhvr>
                                          <p:to>
                                            <p:strVal val="visible"/>
                                          </p:to>
                                        </p:set>
                                        <p:anim calcmode="lin" valueType="num" p14:bounceEnd="78000">
                                          <p:cBhvr additive="base">
                                            <p:cTn id="683" dur="2000" fill="hold"/>
                                            <p:tgtEl>
                                              <p:spTgt spid="450"/>
                                            </p:tgtEl>
                                            <p:attrNameLst>
                                              <p:attrName>ppt_x</p:attrName>
                                            </p:attrNameLst>
                                          </p:cBhvr>
                                          <p:tavLst>
                                            <p:tav tm="0">
                                              <p:val>
                                                <p:strVal val="0-#ppt_w/2"/>
                                              </p:val>
                                            </p:tav>
                                            <p:tav tm="100000">
                                              <p:val>
                                                <p:strVal val="#ppt_x"/>
                                              </p:val>
                                            </p:tav>
                                          </p:tavLst>
                                        </p:anim>
                                        <p:anim calcmode="lin" valueType="num" p14:bounceEnd="78000">
                                          <p:cBhvr additive="base">
                                            <p:cTn id="684" dur="2000" fill="hold"/>
                                            <p:tgtEl>
                                              <p:spTgt spid="450"/>
                                            </p:tgtEl>
                                            <p:attrNameLst>
                                              <p:attrName>ppt_y</p:attrName>
                                            </p:attrNameLst>
                                          </p:cBhvr>
                                          <p:tavLst>
                                            <p:tav tm="0">
                                              <p:val>
                                                <p:strVal val="#ppt_y"/>
                                              </p:val>
                                            </p:tav>
                                            <p:tav tm="100000">
                                              <p:val>
                                                <p:strVal val="#ppt_y"/>
                                              </p:val>
                                            </p:tav>
                                          </p:tavLst>
                                        </p:anim>
                                      </p:childTnLst>
                                    </p:cTn>
                                  </p:par>
                                  <p:par>
                                    <p:cTn id="685" presetID="2" presetClass="entr" presetSubtype="8" fill="hold" grpId="0" nodeType="withEffect" nodePh="1" p14:presetBounceEnd="78000">
                                      <p:stCondLst>
                                        <p:cond delay="0"/>
                                      </p:stCondLst>
                                      <p:endCondLst>
                                        <p:cond evt="begin" delay="0">
                                          <p:tn val="685"/>
                                        </p:cond>
                                      </p:endCondLst>
                                      <p:childTnLst>
                                        <p:set>
                                          <p:cBhvr>
                                            <p:cTn id="686" dur="1" fill="hold">
                                              <p:stCondLst>
                                                <p:cond delay="0"/>
                                              </p:stCondLst>
                                            </p:cTn>
                                            <p:tgtEl>
                                              <p:spTgt spid="451"/>
                                            </p:tgtEl>
                                            <p:attrNameLst>
                                              <p:attrName>style.visibility</p:attrName>
                                            </p:attrNameLst>
                                          </p:cBhvr>
                                          <p:to>
                                            <p:strVal val="visible"/>
                                          </p:to>
                                        </p:set>
                                        <p:anim calcmode="lin" valueType="num" p14:bounceEnd="78000">
                                          <p:cBhvr additive="base">
                                            <p:cTn id="687" dur="2000" fill="hold"/>
                                            <p:tgtEl>
                                              <p:spTgt spid="451"/>
                                            </p:tgtEl>
                                            <p:attrNameLst>
                                              <p:attrName>ppt_x</p:attrName>
                                            </p:attrNameLst>
                                          </p:cBhvr>
                                          <p:tavLst>
                                            <p:tav tm="0">
                                              <p:val>
                                                <p:strVal val="0-#ppt_w/2"/>
                                              </p:val>
                                            </p:tav>
                                            <p:tav tm="100000">
                                              <p:val>
                                                <p:strVal val="#ppt_x"/>
                                              </p:val>
                                            </p:tav>
                                          </p:tavLst>
                                        </p:anim>
                                        <p:anim calcmode="lin" valueType="num" p14:bounceEnd="78000">
                                          <p:cBhvr additive="base">
                                            <p:cTn id="688" dur="2000" fill="hold"/>
                                            <p:tgtEl>
                                              <p:spTgt spid="451"/>
                                            </p:tgtEl>
                                            <p:attrNameLst>
                                              <p:attrName>ppt_y</p:attrName>
                                            </p:attrNameLst>
                                          </p:cBhvr>
                                          <p:tavLst>
                                            <p:tav tm="0">
                                              <p:val>
                                                <p:strVal val="#ppt_y"/>
                                              </p:val>
                                            </p:tav>
                                            <p:tav tm="100000">
                                              <p:val>
                                                <p:strVal val="#ppt_y"/>
                                              </p:val>
                                            </p:tav>
                                          </p:tavLst>
                                        </p:anim>
                                      </p:childTnLst>
                                    </p:cTn>
                                  </p:par>
                                  <p:par>
                                    <p:cTn id="689" presetID="2" presetClass="entr" presetSubtype="8" fill="hold" grpId="0" nodeType="withEffect" p14:presetBounceEnd="78000">
                                      <p:stCondLst>
                                        <p:cond delay="0"/>
                                      </p:stCondLst>
                                      <p:childTnLst>
                                        <p:set>
                                          <p:cBhvr>
                                            <p:cTn id="690" dur="1" fill="hold">
                                              <p:stCondLst>
                                                <p:cond delay="0"/>
                                              </p:stCondLst>
                                            </p:cTn>
                                            <p:tgtEl>
                                              <p:spTgt spid="452"/>
                                            </p:tgtEl>
                                            <p:attrNameLst>
                                              <p:attrName>style.visibility</p:attrName>
                                            </p:attrNameLst>
                                          </p:cBhvr>
                                          <p:to>
                                            <p:strVal val="visible"/>
                                          </p:to>
                                        </p:set>
                                        <p:anim calcmode="lin" valueType="num" p14:bounceEnd="78000">
                                          <p:cBhvr additive="base">
                                            <p:cTn id="691" dur="2000" fill="hold"/>
                                            <p:tgtEl>
                                              <p:spTgt spid="452"/>
                                            </p:tgtEl>
                                            <p:attrNameLst>
                                              <p:attrName>ppt_x</p:attrName>
                                            </p:attrNameLst>
                                          </p:cBhvr>
                                          <p:tavLst>
                                            <p:tav tm="0">
                                              <p:val>
                                                <p:strVal val="0-#ppt_w/2"/>
                                              </p:val>
                                            </p:tav>
                                            <p:tav tm="100000">
                                              <p:val>
                                                <p:strVal val="#ppt_x"/>
                                              </p:val>
                                            </p:tav>
                                          </p:tavLst>
                                        </p:anim>
                                        <p:anim calcmode="lin" valueType="num" p14:bounceEnd="78000">
                                          <p:cBhvr additive="base">
                                            <p:cTn id="692" dur="2000" fill="hold"/>
                                            <p:tgtEl>
                                              <p:spTgt spid="452"/>
                                            </p:tgtEl>
                                            <p:attrNameLst>
                                              <p:attrName>ppt_y</p:attrName>
                                            </p:attrNameLst>
                                          </p:cBhvr>
                                          <p:tavLst>
                                            <p:tav tm="0">
                                              <p:val>
                                                <p:strVal val="#ppt_y"/>
                                              </p:val>
                                            </p:tav>
                                            <p:tav tm="100000">
                                              <p:val>
                                                <p:strVal val="#ppt_y"/>
                                              </p:val>
                                            </p:tav>
                                          </p:tavLst>
                                        </p:anim>
                                      </p:childTnLst>
                                    </p:cTn>
                                  </p:par>
                                  <p:par>
                                    <p:cTn id="693" presetID="2" presetClass="entr" presetSubtype="8" fill="hold" grpId="0" nodeType="withEffect" nodePh="1" p14:presetBounceEnd="78000">
                                      <p:stCondLst>
                                        <p:cond delay="0"/>
                                      </p:stCondLst>
                                      <p:endCondLst>
                                        <p:cond evt="begin" delay="0">
                                          <p:tn val="693"/>
                                        </p:cond>
                                      </p:endCondLst>
                                      <p:childTnLst>
                                        <p:set>
                                          <p:cBhvr>
                                            <p:cTn id="694" dur="1" fill="hold">
                                              <p:stCondLst>
                                                <p:cond delay="0"/>
                                              </p:stCondLst>
                                            </p:cTn>
                                            <p:tgtEl>
                                              <p:spTgt spid="453"/>
                                            </p:tgtEl>
                                            <p:attrNameLst>
                                              <p:attrName>style.visibility</p:attrName>
                                            </p:attrNameLst>
                                          </p:cBhvr>
                                          <p:to>
                                            <p:strVal val="visible"/>
                                          </p:to>
                                        </p:set>
                                        <p:anim calcmode="lin" valueType="num" p14:bounceEnd="78000">
                                          <p:cBhvr additive="base">
                                            <p:cTn id="695" dur="2000" fill="hold"/>
                                            <p:tgtEl>
                                              <p:spTgt spid="453"/>
                                            </p:tgtEl>
                                            <p:attrNameLst>
                                              <p:attrName>ppt_x</p:attrName>
                                            </p:attrNameLst>
                                          </p:cBhvr>
                                          <p:tavLst>
                                            <p:tav tm="0">
                                              <p:val>
                                                <p:strVal val="0-#ppt_w/2"/>
                                              </p:val>
                                            </p:tav>
                                            <p:tav tm="100000">
                                              <p:val>
                                                <p:strVal val="#ppt_x"/>
                                              </p:val>
                                            </p:tav>
                                          </p:tavLst>
                                        </p:anim>
                                        <p:anim calcmode="lin" valueType="num" p14:bounceEnd="78000">
                                          <p:cBhvr additive="base">
                                            <p:cTn id="696" dur="2000" fill="hold"/>
                                            <p:tgtEl>
                                              <p:spTgt spid="453"/>
                                            </p:tgtEl>
                                            <p:attrNameLst>
                                              <p:attrName>ppt_y</p:attrName>
                                            </p:attrNameLst>
                                          </p:cBhvr>
                                          <p:tavLst>
                                            <p:tav tm="0">
                                              <p:val>
                                                <p:strVal val="#ppt_y"/>
                                              </p:val>
                                            </p:tav>
                                            <p:tav tm="100000">
                                              <p:val>
                                                <p:strVal val="#ppt_y"/>
                                              </p:val>
                                            </p:tav>
                                          </p:tavLst>
                                        </p:anim>
                                      </p:childTnLst>
                                    </p:cTn>
                                  </p:par>
                                  <p:par>
                                    <p:cTn id="697" presetID="2" presetClass="entr" presetSubtype="8" fill="hold" grpId="0" nodeType="withEffect" p14:presetBounceEnd="78000">
                                      <p:stCondLst>
                                        <p:cond delay="0"/>
                                      </p:stCondLst>
                                      <p:childTnLst>
                                        <p:set>
                                          <p:cBhvr>
                                            <p:cTn id="698" dur="1" fill="hold">
                                              <p:stCondLst>
                                                <p:cond delay="0"/>
                                              </p:stCondLst>
                                            </p:cTn>
                                            <p:tgtEl>
                                              <p:spTgt spid="454"/>
                                            </p:tgtEl>
                                            <p:attrNameLst>
                                              <p:attrName>style.visibility</p:attrName>
                                            </p:attrNameLst>
                                          </p:cBhvr>
                                          <p:to>
                                            <p:strVal val="visible"/>
                                          </p:to>
                                        </p:set>
                                        <p:anim calcmode="lin" valueType="num" p14:bounceEnd="78000">
                                          <p:cBhvr additive="base">
                                            <p:cTn id="699" dur="2000" fill="hold"/>
                                            <p:tgtEl>
                                              <p:spTgt spid="454"/>
                                            </p:tgtEl>
                                            <p:attrNameLst>
                                              <p:attrName>ppt_x</p:attrName>
                                            </p:attrNameLst>
                                          </p:cBhvr>
                                          <p:tavLst>
                                            <p:tav tm="0">
                                              <p:val>
                                                <p:strVal val="0-#ppt_w/2"/>
                                              </p:val>
                                            </p:tav>
                                            <p:tav tm="100000">
                                              <p:val>
                                                <p:strVal val="#ppt_x"/>
                                              </p:val>
                                            </p:tav>
                                          </p:tavLst>
                                        </p:anim>
                                        <p:anim calcmode="lin" valueType="num" p14:bounceEnd="78000">
                                          <p:cBhvr additive="base">
                                            <p:cTn id="700" dur="2000" fill="hold"/>
                                            <p:tgtEl>
                                              <p:spTgt spid="454"/>
                                            </p:tgtEl>
                                            <p:attrNameLst>
                                              <p:attrName>ppt_y</p:attrName>
                                            </p:attrNameLst>
                                          </p:cBhvr>
                                          <p:tavLst>
                                            <p:tav tm="0">
                                              <p:val>
                                                <p:strVal val="#ppt_y"/>
                                              </p:val>
                                            </p:tav>
                                            <p:tav tm="100000">
                                              <p:val>
                                                <p:strVal val="#ppt_y"/>
                                              </p:val>
                                            </p:tav>
                                          </p:tavLst>
                                        </p:anim>
                                      </p:childTnLst>
                                    </p:cTn>
                                  </p:par>
                                  <p:par>
                                    <p:cTn id="701" presetID="2" presetClass="entr" presetSubtype="8" fill="hold" grpId="0" nodeType="withEffect" nodePh="1" p14:presetBounceEnd="78000">
                                      <p:stCondLst>
                                        <p:cond delay="0"/>
                                      </p:stCondLst>
                                      <p:endCondLst>
                                        <p:cond evt="begin" delay="0">
                                          <p:tn val="701"/>
                                        </p:cond>
                                      </p:endCondLst>
                                      <p:childTnLst>
                                        <p:set>
                                          <p:cBhvr>
                                            <p:cTn id="702" dur="1" fill="hold">
                                              <p:stCondLst>
                                                <p:cond delay="0"/>
                                              </p:stCondLst>
                                            </p:cTn>
                                            <p:tgtEl>
                                              <p:spTgt spid="455"/>
                                            </p:tgtEl>
                                            <p:attrNameLst>
                                              <p:attrName>style.visibility</p:attrName>
                                            </p:attrNameLst>
                                          </p:cBhvr>
                                          <p:to>
                                            <p:strVal val="visible"/>
                                          </p:to>
                                        </p:set>
                                        <p:anim calcmode="lin" valueType="num" p14:bounceEnd="78000">
                                          <p:cBhvr additive="base">
                                            <p:cTn id="703" dur="2000" fill="hold"/>
                                            <p:tgtEl>
                                              <p:spTgt spid="455"/>
                                            </p:tgtEl>
                                            <p:attrNameLst>
                                              <p:attrName>ppt_x</p:attrName>
                                            </p:attrNameLst>
                                          </p:cBhvr>
                                          <p:tavLst>
                                            <p:tav tm="0">
                                              <p:val>
                                                <p:strVal val="0-#ppt_w/2"/>
                                              </p:val>
                                            </p:tav>
                                            <p:tav tm="100000">
                                              <p:val>
                                                <p:strVal val="#ppt_x"/>
                                              </p:val>
                                            </p:tav>
                                          </p:tavLst>
                                        </p:anim>
                                        <p:anim calcmode="lin" valueType="num" p14:bounceEnd="78000">
                                          <p:cBhvr additive="base">
                                            <p:cTn id="704" dur="2000" fill="hold"/>
                                            <p:tgtEl>
                                              <p:spTgt spid="455"/>
                                            </p:tgtEl>
                                            <p:attrNameLst>
                                              <p:attrName>ppt_y</p:attrName>
                                            </p:attrNameLst>
                                          </p:cBhvr>
                                          <p:tavLst>
                                            <p:tav tm="0">
                                              <p:val>
                                                <p:strVal val="#ppt_y"/>
                                              </p:val>
                                            </p:tav>
                                            <p:tav tm="100000">
                                              <p:val>
                                                <p:strVal val="#ppt_y"/>
                                              </p:val>
                                            </p:tav>
                                          </p:tavLst>
                                        </p:anim>
                                      </p:childTnLst>
                                    </p:cTn>
                                  </p:par>
                                  <p:par>
                                    <p:cTn id="705" presetID="2" presetClass="entr" presetSubtype="8" fill="hold" grpId="0" nodeType="withEffect" p14:presetBounceEnd="78000">
                                      <p:stCondLst>
                                        <p:cond delay="0"/>
                                      </p:stCondLst>
                                      <p:childTnLst>
                                        <p:set>
                                          <p:cBhvr>
                                            <p:cTn id="706" dur="1" fill="hold">
                                              <p:stCondLst>
                                                <p:cond delay="0"/>
                                              </p:stCondLst>
                                            </p:cTn>
                                            <p:tgtEl>
                                              <p:spTgt spid="456"/>
                                            </p:tgtEl>
                                            <p:attrNameLst>
                                              <p:attrName>style.visibility</p:attrName>
                                            </p:attrNameLst>
                                          </p:cBhvr>
                                          <p:to>
                                            <p:strVal val="visible"/>
                                          </p:to>
                                        </p:set>
                                        <p:anim calcmode="lin" valueType="num" p14:bounceEnd="78000">
                                          <p:cBhvr additive="base">
                                            <p:cTn id="707" dur="2000" fill="hold"/>
                                            <p:tgtEl>
                                              <p:spTgt spid="456"/>
                                            </p:tgtEl>
                                            <p:attrNameLst>
                                              <p:attrName>ppt_x</p:attrName>
                                            </p:attrNameLst>
                                          </p:cBhvr>
                                          <p:tavLst>
                                            <p:tav tm="0">
                                              <p:val>
                                                <p:strVal val="0-#ppt_w/2"/>
                                              </p:val>
                                            </p:tav>
                                            <p:tav tm="100000">
                                              <p:val>
                                                <p:strVal val="#ppt_x"/>
                                              </p:val>
                                            </p:tav>
                                          </p:tavLst>
                                        </p:anim>
                                        <p:anim calcmode="lin" valueType="num" p14:bounceEnd="78000">
                                          <p:cBhvr additive="base">
                                            <p:cTn id="708" dur="2000" fill="hold"/>
                                            <p:tgtEl>
                                              <p:spTgt spid="456"/>
                                            </p:tgtEl>
                                            <p:attrNameLst>
                                              <p:attrName>ppt_y</p:attrName>
                                            </p:attrNameLst>
                                          </p:cBhvr>
                                          <p:tavLst>
                                            <p:tav tm="0">
                                              <p:val>
                                                <p:strVal val="#ppt_y"/>
                                              </p:val>
                                            </p:tav>
                                            <p:tav tm="100000">
                                              <p:val>
                                                <p:strVal val="#ppt_y"/>
                                              </p:val>
                                            </p:tav>
                                          </p:tavLst>
                                        </p:anim>
                                      </p:childTnLst>
                                    </p:cTn>
                                  </p:par>
                                  <p:par>
                                    <p:cTn id="709" presetID="2" presetClass="entr" presetSubtype="8" fill="hold" grpId="0" nodeType="withEffect" nodePh="1" p14:presetBounceEnd="78000">
                                      <p:stCondLst>
                                        <p:cond delay="0"/>
                                      </p:stCondLst>
                                      <p:endCondLst>
                                        <p:cond evt="begin" delay="0">
                                          <p:tn val="709"/>
                                        </p:cond>
                                      </p:endCondLst>
                                      <p:childTnLst>
                                        <p:set>
                                          <p:cBhvr>
                                            <p:cTn id="710" dur="1" fill="hold">
                                              <p:stCondLst>
                                                <p:cond delay="0"/>
                                              </p:stCondLst>
                                            </p:cTn>
                                            <p:tgtEl>
                                              <p:spTgt spid="457"/>
                                            </p:tgtEl>
                                            <p:attrNameLst>
                                              <p:attrName>style.visibility</p:attrName>
                                            </p:attrNameLst>
                                          </p:cBhvr>
                                          <p:to>
                                            <p:strVal val="visible"/>
                                          </p:to>
                                        </p:set>
                                        <p:anim calcmode="lin" valueType="num" p14:bounceEnd="78000">
                                          <p:cBhvr additive="base">
                                            <p:cTn id="711" dur="2000" fill="hold"/>
                                            <p:tgtEl>
                                              <p:spTgt spid="457"/>
                                            </p:tgtEl>
                                            <p:attrNameLst>
                                              <p:attrName>ppt_x</p:attrName>
                                            </p:attrNameLst>
                                          </p:cBhvr>
                                          <p:tavLst>
                                            <p:tav tm="0">
                                              <p:val>
                                                <p:strVal val="0-#ppt_w/2"/>
                                              </p:val>
                                            </p:tav>
                                            <p:tav tm="100000">
                                              <p:val>
                                                <p:strVal val="#ppt_x"/>
                                              </p:val>
                                            </p:tav>
                                          </p:tavLst>
                                        </p:anim>
                                        <p:anim calcmode="lin" valueType="num" p14:bounceEnd="78000">
                                          <p:cBhvr additive="base">
                                            <p:cTn id="712" dur="2000" fill="hold"/>
                                            <p:tgtEl>
                                              <p:spTgt spid="457"/>
                                            </p:tgtEl>
                                            <p:attrNameLst>
                                              <p:attrName>ppt_y</p:attrName>
                                            </p:attrNameLst>
                                          </p:cBhvr>
                                          <p:tavLst>
                                            <p:tav tm="0">
                                              <p:val>
                                                <p:strVal val="#ppt_y"/>
                                              </p:val>
                                            </p:tav>
                                            <p:tav tm="100000">
                                              <p:val>
                                                <p:strVal val="#ppt_y"/>
                                              </p:val>
                                            </p:tav>
                                          </p:tavLst>
                                        </p:anim>
                                      </p:childTnLst>
                                    </p:cTn>
                                  </p:par>
                                  <p:par>
                                    <p:cTn id="713" presetID="2" presetClass="entr" presetSubtype="8" fill="hold" grpId="0" nodeType="withEffect" p14:presetBounceEnd="78000">
                                      <p:stCondLst>
                                        <p:cond delay="0"/>
                                      </p:stCondLst>
                                      <p:childTnLst>
                                        <p:set>
                                          <p:cBhvr>
                                            <p:cTn id="714" dur="1" fill="hold">
                                              <p:stCondLst>
                                                <p:cond delay="0"/>
                                              </p:stCondLst>
                                            </p:cTn>
                                            <p:tgtEl>
                                              <p:spTgt spid="458"/>
                                            </p:tgtEl>
                                            <p:attrNameLst>
                                              <p:attrName>style.visibility</p:attrName>
                                            </p:attrNameLst>
                                          </p:cBhvr>
                                          <p:to>
                                            <p:strVal val="visible"/>
                                          </p:to>
                                        </p:set>
                                        <p:anim calcmode="lin" valueType="num" p14:bounceEnd="78000">
                                          <p:cBhvr additive="base">
                                            <p:cTn id="715" dur="2000" fill="hold"/>
                                            <p:tgtEl>
                                              <p:spTgt spid="458"/>
                                            </p:tgtEl>
                                            <p:attrNameLst>
                                              <p:attrName>ppt_x</p:attrName>
                                            </p:attrNameLst>
                                          </p:cBhvr>
                                          <p:tavLst>
                                            <p:tav tm="0">
                                              <p:val>
                                                <p:strVal val="0-#ppt_w/2"/>
                                              </p:val>
                                            </p:tav>
                                            <p:tav tm="100000">
                                              <p:val>
                                                <p:strVal val="#ppt_x"/>
                                              </p:val>
                                            </p:tav>
                                          </p:tavLst>
                                        </p:anim>
                                        <p:anim calcmode="lin" valueType="num" p14:bounceEnd="78000">
                                          <p:cBhvr additive="base">
                                            <p:cTn id="716" dur="2000" fill="hold"/>
                                            <p:tgtEl>
                                              <p:spTgt spid="458"/>
                                            </p:tgtEl>
                                            <p:attrNameLst>
                                              <p:attrName>ppt_y</p:attrName>
                                            </p:attrNameLst>
                                          </p:cBhvr>
                                          <p:tavLst>
                                            <p:tav tm="0">
                                              <p:val>
                                                <p:strVal val="#ppt_y"/>
                                              </p:val>
                                            </p:tav>
                                            <p:tav tm="100000">
                                              <p:val>
                                                <p:strVal val="#ppt_y"/>
                                              </p:val>
                                            </p:tav>
                                          </p:tavLst>
                                        </p:anim>
                                      </p:childTnLst>
                                    </p:cTn>
                                  </p:par>
                                  <p:par>
                                    <p:cTn id="717" presetID="2" presetClass="entr" presetSubtype="8" fill="hold" grpId="0" nodeType="withEffect" nodePh="1" p14:presetBounceEnd="78000">
                                      <p:stCondLst>
                                        <p:cond delay="0"/>
                                      </p:stCondLst>
                                      <p:endCondLst>
                                        <p:cond evt="begin" delay="0">
                                          <p:tn val="717"/>
                                        </p:cond>
                                      </p:endCondLst>
                                      <p:childTnLst>
                                        <p:set>
                                          <p:cBhvr>
                                            <p:cTn id="718" dur="1" fill="hold">
                                              <p:stCondLst>
                                                <p:cond delay="0"/>
                                              </p:stCondLst>
                                            </p:cTn>
                                            <p:tgtEl>
                                              <p:spTgt spid="459"/>
                                            </p:tgtEl>
                                            <p:attrNameLst>
                                              <p:attrName>style.visibility</p:attrName>
                                            </p:attrNameLst>
                                          </p:cBhvr>
                                          <p:to>
                                            <p:strVal val="visible"/>
                                          </p:to>
                                        </p:set>
                                        <p:anim calcmode="lin" valueType="num" p14:bounceEnd="78000">
                                          <p:cBhvr additive="base">
                                            <p:cTn id="719" dur="2000" fill="hold"/>
                                            <p:tgtEl>
                                              <p:spTgt spid="459"/>
                                            </p:tgtEl>
                                            <p:attrNameLst>
                                              <p:attrName>ppt_x</p:attrName>
                                            </p:attrNameLst>
                                          </p:cBhvr>
                                          <p:tavLst>
                                            <p:tav tm="0">
                                              <p:val>
                                                <p:strVal val="0-#ppt_w/2"/>
                                              </p:val>
                                            </p:tav>
                                            <p:tav tm="100000">
                                              <p:val>
                                                <p:strVal val="#ppt_x"/>
                                              </p:val>
                                            </p:tav>
                                          </p:tavLst>
                                        </p:anim>
                                        <p:anim calcmode="lin" valueType="num" p14:bounceEnd="78000">
                                          <p:cBhvr additive="base">
                                            <p:cTn id="720" dur="2000" fill="hold"/>
                                            <p:tgtEl>
                                              <p:spTgt spid="459"/>
                                            </p:tgtEl>
                                            <p:attrNameLst>
                                              <p:attrName>ppt_y</p:attrName>
                                            </p:attrNameLst>
                                          </p:cBhvr>
                                          <p:tavLst>
                                            <p:tav tm="0">
                                              <p:val>
                                                <p:strVal val="#ppt_y"/>
                                              </p:val>
                                            </p:tav>
                                            <p:tav tm="100000">
                                              <p:val>
                                                <p:strVal val="#ppt_y"/>
                                              </p:val>
                                            </p:tav>
                                          </p:tavLst>
                                        </p:anim>
                                      </p:childTnLst>
                                    </p:cTn>
                                  </p:par>
                                  <p:par>
                                    <p:cTn id="721" presetID="2" presetClass="entr" presetSubtype="8" fill="hold" grpId="0" nodeType="withEffect" p14:presetBounceEnd="78000">
                                      <p:stCondLst>
                                        <p:cond delay="0"/>
                                      </p:stCondLst>
                                      <p:childTnLst>
                                        <p:set>
                                          <p:cBhvr>
                                            <p:cTn id="722" dur="1" fill="hold">
                                              <p:stCondLst>
                                                <p:cond delay="0"/>
                                              </p:stCondLst>
                                            </p:cTn>
                                            <p:tgtEl>
                                              <p:spTgt spid="460"/>
                                            </p:tgtEl>
                                            <p:attrNameLst>
                                              <p:attrName>style.visibility</p:attrName>
                                            </p:attrNameLst>
                                          </p:cBhvr>
                                          <p:to>
                                            <p:strVal val="visible"/>
                                          </p:to>
                                        </p:set>
                                        <p:anim calcmode="lin" valueType="num" p14:bounceEnd="78000">
                                          <p:cBhvr additive="base">
                                            <p:cTn id="723" dur="2000" fill="hold"/>
                                            <p:tgtEl>
                                              <p:spTgt spid="460"/>
                                            </p:tgtEl>
                                            <p:attrNameLst>
                                              <p:attrName>ppt_x</p:attrName>
                                            </p:attrNameLst>
                                          </p:cBhvr>
                                          <p:tavLst>
                                            <p:tav tm="0">
                                              <p:val>
                                                <p:strVal val="0-#ppt_w/2"/>
                                              </p:val>
                                            </p:tav>
                                            <p:tav tm="100000">
                                              <p:val>
                                                <p:strVal val="#ppt_x"/>
                                              </p:val>
                                            </p:tav>
                                          </p:tavLst>
                                        </p:anim>
                                        <p:anim calcmode="lin" valueType="num" p14:bounceEnd="78000">
                                          <p:cBhvr additive="base">
                                            <p:cTn id="724" dur="2000" fill="hold"/>
                                            <p:tgtEl>
                                              <p:spTgt spid="460"/>
                                            </p:tgtEl>
                                            <p:attrNameLst>
                                              <p:attrName>ppt_y</p:attrName>
                                            </p:attrNameLst>
                                          </p:cBhvr>
                                          <p:tavLst>
                                            <p:tav tm="0">
                                              <p:val>
                                                <p:strVal val="#ppt_y"/>
                                              </p:val>
                                            </p:tav>
                                            <p:tav tm="100000">
                                              <p:val>
                                                <p:strVal val="#ppt_y"/>
                                              </p:val>
                                            </p:tav>
                                          </p:tavLst>
                                        </p:anim>
                                      </p:childTnLst>
                                    </p:cTn>
                                  </p:par>
                                  <p:par>
                                    <p:cTn id="725" presetID="2" presetClass="entr" presetSubtype="8" fill="hold" grpId="0" nodeType="withEffect" nodePh="1" p14:presetBounceEnd="78000">
                                      <p:stCondLst>
                                        <p:cond delay="0"/>
                                      </p:stCondLst>
                                      <p:endCondLst>
                                        <p:cond evt="begin" delay="0">
                                          <p:tn val="725"/>
                                        </p:cond>
                                      </p:endCondLst>
                                      <p:childTnLst>
                                        <p:set>
                                          <p:cBhvr>
                                            <p:cTn id="726" dur="1" fill="hold">
                                              <p:stCondLst>
                                                <p:cond delay="0"/>
                                              </p:stCondLst>
                                            </p:cTn>
                                            <p:tgtEl>
                                              <p:spTgt spid="461"/>
                                            </p:tgtEl>
                                            <p:attrNameLst>
                                              <p:attrName>style.visibility</p:attrName>
                                            </p:attrNameLst>
                                          </p:cBhvr>
                                          <p:to>
                                            <p:strVal val="visible"/>
                                          </p:to>
                                        </p:set>
                                        <p:anim calcmode="lin" valueType="num" p14:bounceEnd="78000">
                                          <p:cBhvr additive="base">
                                            <p:cTn id="727" dur="2000" fill="hold"/>
                                            <p:tgtEl>
                                              <p:spTgt spid="461"/>
                                            </p:tgtEl>
                                            <p:attrNameLst>
                                              <p:attrName>ppt_x</p:attrName>
                                            </p:attrNameLst>
                                          </p:cBhvr>
                                          <p:tavLst>
                                            <p:tav tm="0">
                                              <p:val>
                                                <p:strVal val="0-#ppt_w/2"/>
                                              </p:val>
                                            </p:tav>
                                            <p:tav tm="100000">
                                              <p:val>
                                                <p:strVal val="#ppt_x"/>
                                              </p:val>
                                            </p:tav>
                                          </p:tavLst>
                                        </p:anim>
                                        <p:anim calcmode="lin" valueType="num" p14:bounceEnd="78000">
                                          <p:cBhvr additive="base">
                                            <p:cTn id="728" dur="2000" fill="hold"/>
                                            <p:tgtEl>
                                              <p:spTgt spid="461"/>
                                            </p:tgtEl>
                                            <p:attrNameLst>
                                              <p:attrName>ppt_y</p:attrName>
                                            </p:attrNameLst>
                                          </p:cBhvr>
                                          <p:tavLst>
                                            <p:tav tm="0">
                                              <p:val>
                                                <p:strVal val="#ppt_y"/>
                                              </p:val>
                                            </p:tav>
                                            <p:tav tm="100000">
                                              <p:val>
                                                <p:strVal val="#ppt_y"/>
                                              </p:val>
                                            </p:tav>
                                          </p:tavLst>
                                        </p:anim>
                                      </p:childTnLst>
                                    </p:cTn>
                                  </p:par>
                                  <p:par>
                                    <p:cTn id="729" presetID="2" presetClass="entr" presetSubtype="8" fill="hold" grpId="0" nodeType="withEffect" p14:presetBounceEnd="78000">
                                      <p:stCondLst>
                                        <p:cond delay="0"/>
                                      </p:stCondLst>
                                      <p:childTnLst>
                                        <p:set>
                                          <p:cBhvr>
                                            <p:cTn id="730" dur="1" fill="hold">
                                              <p:stCondLst>
                                                <p:cond delay="0"/>
                                              </p:stCondLst>
                                            </p:cTn>
                                            <p:tgtEl>
                                              <p:spTgt spid="462"/>
                                            </p:tgtEl>
                                            <p:attrNameLst>
                                              <p:attrName>style.visibility</p:attrName>
                                            </p:attrNameLst>
                                          </p:cBhvr>
                                          <p:to>
                                            <p:strVal val="visible"/>
                                          </p:to>
                                        </p:set>
                                        <p:anim calcmode="lin" valueType="num" p14:bounceEnd="78000">
                                          <p:cBhvr additive="base">
                                            <p:cTn id="731" dur="2000" fill="hold"/>
                                            <p:tgtEl>
                                              <p:spTgt spid="462"/>
                                            </p:tgtEl>
                                            <p:attrNameLst>
                                              <p:attrName>ppt_x</p:attrName>
                                            </p:attrNameLst>
                                          </p:cBhvr>
                                          <p:tavLst>
                                            <p:tav tm="0">
                                              <p:val>
                                                <p:strVal val="0-#ppt_w/2"/>
                                              </p:val>
                                            </p:tav>
                                            <p:tav tm="100000">
                                              <p:val>
                                                <p:strVal val="#ppt_x"/>
                                              </p:val>
                                            </p:tav>
                                          </p:tavLst>
                                        </p:anim>
                                        <p:anim calcmode="lin" valueType="num" p14:bounceEnd="78000">
                                          <p:cBhvr additive="base">
                                            <p:cTn id="732" dur="2000" fill="hold"/>
                                            <p:tgtEl>
                                              <p:spTgt spid="462"/>
                                            </p:tgtEl>
                                            <p:attrNameLst>
                                              <p:attrName>ppt_y</p:attrName>
                                            </p:attrNameLst>
                                          </p:cBhvr>
                                          <p:tavLst>
                                            <p:tav tm="0">
                                              <p:val>
                                                <p:strVal val="#ppt_y"/>
                                              </p:val>
                                            </p:tav>
                                            <p:tav tm="100000">
                                              <p:val>
                                                <p:strVal val="#ppt_y"/>
                                              </p:val>
                                            </p:tav>
                                          </p:tavLst>
                                        </p:anim>
                                      </p:childTnLst>
                                    </p:cTn>
                                  </p:par>
                                  <p:par>
                                    <p:cTn id="733" presetID="2" presetClass="entr" presetSubtype="8" fill="hold" grpId="0" nodeType="withEffect" nodePh="1" p14:presetBounceEnd="78000">
                                      <p:stCondLst>
                                        <p:cond delay="0"/>
                                      </p:stCondLst>
                                      <p:endCondLst>
                                        <p:cond evt="begin" delay="0">
                                          <p:tn val="733"/>
                                        </p:cond>
                                      </p:endCondLst>
                                      <p:childTnLst>
                                        <p:set>
                                          <p:cBhvr>
                                            <p:cTn id="734" dur="1" fill="hold">
                                              <p:stCondLst>
                                                <p:cond delay="0"/>
                                              </p:stCondLst>
                                            </p:cTn>
                                            <p:tgtEl>
                                              <p:spTgt spid="463"/>
                                            </p:tgtEl>
                                            <p:attrNameLst>
                                              <p:attrName>style.visibility</p:attrName>
                                            </p:attrNameLst>
                                          </p:cBhvr>
                                          <p:to>
                                            <p:strVal val="visible"/>
                                          </p:to>
                                        </p:set>
                                        <p:anim calcmode="lin" valueType="num" p14:bounceEnd="78000">
                                          <p:cBhvr additive="base">
                                            <p:cTn id="735" dur="2000" fill="hold"/>
                                            <p:tgtEl>
                                              <p:spTgt spid="463"/>
                                            </p:tgtEl>
                                            <p:attrNameLst>
                                              <p:attrName>ppt_x</p:attrName>
                                            </p:attrNameLst>
                                          </p:cBhvr>
                                          <p:tavLst>
                                            <p:tav tm="0">
                                              <p:val>
                                                <p:strVal val="0-#ppt_w/2"/>
                                              </p:val>
                                            </p:tav>
                                            <p:tav tm="100000">
                                              <p:val>
                                                <p:strVal val="#ppt_x"/>
                                              </p:val>
                                            </p:tav>
                                          </p:tavLst>
                                        </p:anim>
                                        <p:anim calcmode="lin" valueType="num" p14:bounceEnd="78000">
                                          <p:cBhvr additive="base">
                                            <p:cTn id="736" dur="2000" fill="hold"/>
                                            <p:tgtEl>
                                              <p:spTgt spid="463"/>
                                            </p:tgtEl>
                                            <p:attrNameLst>
                                              <p:attrName>ppt_y</p:attrName>
                                            </p:attrNameLst>
                                          </p:cBhvr>
                                          <p:tavLst>
                                            <p:tav tm="0">
                                              <p:val>
                                                <p:strVal val="#ppt_y"/>
                                              </p:val>
                                            </p:tav>
                                            <p:tav tm="100000">
                                              <p:val>
                                                <p:strVal val="#ppt_y"/>
                                              </p:val>
                                            </p:tav>
                                          </p:tavLst>
                                        </p:anim>
                                      </p:childTnLst>
                                    </p:cTn>
                                  </p:par>
                                  <p:par>
                                    <p:cTn id="737" presetID="2" presetClass="entr" presetSubtype="8" fill="hold" grpId="0" nodeType="withEffect" p14:presetBounceEnd="78000">
                                      <p:stCondLst>
                                        <p:cond delay="0"/>
                                      </p:stCondLst>
                                      <p:childTnLst>
                                        <p:set>
                                          <p:cBhvr>
                                            <p:cTn id="738" dur="1" fill="hold">
                                              <p:stCondLst>
                                                <p:cond delay="0"/>
                                              </p:stCondLst>
                                            </p:cTn>
                                            <p:tgtEl>
                                              <p:spTgt spid="464"/>
                                            </p:tgtEl>
                                            <p:attrNameLst>
                                              <p:attrName>style.visibility</p:attrName>
                                            </p:attrNameLst>
                                          </p:cBhvr>
                                          <p:to>
                                            <p:strVal val="visible"/>
                                          </p:to>
                                        </p:set>
                                        <p:anim calcmode="lin" valueType="num" p14:bounceEnd="78000">
                                          <p:cBhvr additive="base">
                                            <p:cTn id="739" dur="2000" fill="hold"/>
                                            <p:tgtEl>
                                              <p:spTgt spid="464"/>
                                            </p:tgtEl>
                                            <p:attrNameLst>
                                              <p:attrName>ppt_x</p:attrName>
                                            </p:attrNameLst>
                                          </p:cBhvr>
                                          <p:tavLst>
                                            <p:tav tm="0">
                                              <p:val>
                                                <p:strVal val="0-#ppt_w/2"/>
                                              </p:val>
                                            </p:tav>
                                            <p:tav tm="100000">
                                              <p:val>
                                                <p:strVal val="#ppt_x"/>
                                              </p:val>
                                            </p:tav>
                                          </p:tavLst>
                                        </p:anim>
                                        <p:anim calcmode="lin" valueType="num" p14:bounceEnd="78000">
                                          <p:cBhvr additive="base">
                                            <p:cTn id="740" dur="2000" fill="hold"/>
                                            <p:tgtEl>
                                              <p:spTgt spid="464"/>
                                            </p:tgtEl>
                                            <p:attrNameLst>
                                              <p:attrName>ppt_y</p:attrName>
                                            </p:attrNameLst>
                                          </p:cBhvr>
                                          <p:tavLst>
                                            <p:tav tm="0">
                                              <p:val>
                                                <p:strVal val="#ppt_y"/>
                                              </p:val>
                                            </p:tav>
                                            <p:tav tm="100000">
                                              <p:val>
                                                <p:strVal val="#ppt_y"/>
                                              </p:val>
                                            </p:tav>
                                          </p:tavLst>
                                        </p:anim>
                                      </p:childTnLst>
                                    </p:cTn>
                                  </p:par>
                                  <p:par>
                                    <p:cTn id="741" presetID="2" presetClass="entr" presetSubtype="8" fill="hold" grpId="0" nodeType="withEffect" nodePh="1" p14:presetBounceEnd="78000">
                                      <p:stCondLst>
                                        <p:cond delay="0"/>
                                      </p:stCondLst>
                                      <p:endCondLst>
                                        <p:cond evt="begin" delay="0">
                                          <p:tn val="741"/>
                                        </p:cond>
                                      </p:endCondLst>
                                      <p:childTnLst>
                                        <p:set>
                                          <p:cBhvr>
                                            <p:cTn id="742" dur="1" fill="hold">
                                              <p:stCondLst>
                                                <p:cond delay="0"/>
                                              </p:stCondLst>
                                            </p:cTn>
                                            <p:tgtEl>
                                              <p:spTgt spid="465"/>
                                            </p:tgtEl>
                                            <p:attrNameLst>
                                              <p:attrName>style.visibility</p:attrName>
                                            </p:attrNameLst>
                                          </p:cBhvr>
                                          <p:to>
                                            <p:strVal val="visible"/>
                                          </p:to>
                                        </p:set>
                                        <p:anim calcmode="lin" valueType="num" p14:bounceEnd="78000">
                                          <p:cBhvr additive="base">
                                            <p:cTn id="743" dur="2000" fill="hold"/>
                                            <p:tgtEl>
                                              <p:spTgt spid="465"/>
                                            </p:tgtEl>
                                            <p:attrNameLst>
                                              <p:attrName>ppt_x</p:attrName>
                                            </p:attrNameLst>
                                          </p:cBhvr>
                                          <p:tavLst>
                                            <p:tav tm="0">
                                              <p:val>
                                                <p:strVal val="0-#ppt_w/2"/>
                                              </p:val>
                                            </p:tav>
                                            <p:tav tm="100000">
                                              <p:val>
                                                <p:strVal val="#ppt_x"/>
                                              </p:val>
                                            </p:tav>
                                          </p:tavLst>
                                        </p:anim>
                                        <p:anim calcmode="lin" valueType="num" p14:bounceEnd="78000">
                                          <p:cBhvr additive="base">
                                            <p:cTn id="744" dur="2000" fill="hold"/>
                                            <p:tgtEl>
                                              <p:spTgt spid="465"/>
                                            </p:tgtEl>
                                            <p:attrNameLst>
                                              <p:attrName>ppt_y</p:attrName>
                                            </p:attrNameLst>
                                          </p:cBhvr>
                                          <p:tavLst>
                                            <p:tav tm="0">
                                              <p:val>
                                                <p:strVal val="#ppt_y"/>
                                              </p:val>
                                            </p:tav>
                                            <p:tav tm="100000">
                                              <p:val>
                                                <p:strVal val="#ppt_y"/>
                                              </p:val>
                                            </p:tav>
                                          </p:tavLst>
                                        </p:anim>
                                      </p:childTnLst>
                                    </p:cTn>
                                  </p:par>
                                </p:childTnLst>
                              </p:cTn>
                            </p:par>
                            <p:par>
                              <p:cTn id="745" fill="hold">
                                <p:stCondLst>
                                  <p:cond delay="2000"/>
                                </p:stCondLst>
                                <p:childTnLst>
                                  <p:par>
                                    <p:cTn id="746" presetID="14" presetClass="entr" presetSubtype="10" fill="hold" nodeType="afterEffect">
                                      <p:stCondLst>
                                        <p:cond delay="0"/>
                                      </p:stCondLst>
                                      <p:childTnLst>
                                        <p:set>
                                          <p:cBhvr>
                                            <p:cTn id="747" dur="1" fill="hold">
                                              <p:stCondLst>
                                                <p:cond delay="0"/>
                                              </p:stCondLst>
                                            </p:cTn>
                                            <p:tgtEl>
                                              <p:spTgt spid="273"/>
                                            </p:tgtEl>
                                            <p:attrNameLst>
                                              <p:attrName>style.visibility</p:attrName>
                                            </p:attrNameLst>
                                          </p:cBhvr>
                                          <p:to>
                                            <p:strVal val="visible"/>
                                          </p:to>
                                        </p:set>
                                        <p:animEffect transition="in" filter="randombar(horizontal)">
                                          <p:cBhvr>
                                            <p:cTn id="748" dur="500"/>
                                            <p:tgtEl>
                                              <p:spTgt spid="273"/>
                                            </p:tgtEl>
                                          </p:cBhvr>
                                        </p:animEffect>
                                      </p:childTnLst>
                                    </p:cTn>
                                  </p:par>
                                </p:childTnLst>
                              </p:cTn>
                            </p:par>
                            <p:par>
                              <p:cTn id="749" fill="hold">
                                <p:stCondLst>
                                  <p:cond delay="2500"/>
                                </p:stCondLst>
                                <p:childTnLst>
                                  <p:par>
                                    <p:cTn id="750" presetID="14" presetClass="entr" presetSubtype="10" fill="hold" nodeType="afterEffect">
                                      <p:stCondLst>
                                        <p:cond delay="0"/>
                                      </p:stCondLst>
                                      <p:childTnLst>
                                        <p:set>
                                          <p:cBhvr>
                                            <p:cTn id="751" dur="1" fill="hold">
                                              <p:stCondLst>
                                                <p:cond delay="0"/>
                                              </p:stCondLst>
                                            </p:cTn>
                                            <p:tgtEl>
                                              <p:spTgt spid="466"/>
                                            </p:tgtEl>
                                            <p:attrNameLst>
                                              <p:attrName>style.visibility</p:attrName>
                                            </p:attrNameLst>
                                          </p:cBhvr>
                                          <p:to>
                                            <p:strVal val="visible"/>
                                          </p:to>
                                        </p:set>
                                        <p:animEffect transition="in" filter="randombar(horizontal)">
                                          <p:cBhvr>
                                            <p:cTn id="752" dur="500"/>
                                            <p:tgtEl>
                                              <p:spTgt spid="466"/>
                                            </p:tgtEl>
                                          </p:cBhvr>
                                        </p:animEffect>
                                      </p:childTnLst>
                                    </p:cTn>
                                  </p:par>
                                </p:childTnLst>
                              </p:cTn>
                            </p:par>
                            <p:par>
                              <p:cTn id="753" fill="hold">
                                <p:stCondLst>
                                  <p:cond delay="3000"/>
                                </p:stCondLst>
                                <p:childTnLst>
                                  <p:par>
                                    <p:cTn id="754" presetID="14" presetClass="entr" presetSubtype="10" fill="hold" nodeType="afterEffect">
                                      <p:stCondLst>
                                        <p:cond delay="0"/>
                                      </p:stCondLst>
                                      <p:childTnLst>
                                        <p:set>
                                          <p:cBhvr>
                                            <p:cTn id="755" dur="1" fill="hold">
                                              <p:stCondLst>
                                                <p:cond delay="0"/>
                                              </p:stCondLst>
                                            </p:cTn>
                                            <p:tgtEl>
                                              <p:spTgt spid="302"/>
                                            </p:tgtEl>
                                            <p:attrNameLst>
                                              <p:attrName>style.visibility</p:attrName>
                                            </p:attrNameLst>
                                          </p:cBhvr>
                                          <p:to>
                                            <p:strVal val="visible"/>
                                          </p:to>
                                        </p:set>
                                        <p:animEffect transition="in" filter="randombar(horizontal)">
                                          <p:cBhvr>
                                            <p:cTn id="756" dur="500"/>
                                            <p:tgtEl>
                                              <p:spTgt spid="302"/>
                                            </p:tgtEl>
                                          </p:cBhvr>
                                        </p:animEffect>
                                      </p:childTnLst>
                                    </p:cTn>
                                  </p:par>
                                </p:childTnLst>
                              </p:cTn>
                            </p:par>
                            <p:par>
                              <p:cTn id="757" fill="hold">
                                <p:stCondLst>
                                  <p:cond delay="3500"/>
                                </p:stCondLst>
                                <p:childTnLst>
                                  <p:par>
                                    <p:cTn id="758" presetID="14" presetClass="entr" presetSubtype="10" fill="hold" grpId="0" nodeType="afterEffect">
                                      <p:stCondLst>
                                        <p:cond delay="0"/>
                                      </p:stCondLst>
                                      <p:childTnLst>
                                        <p:set>
                                          <p:cBhvr>
                                            <p:cTn id="759" dur="1" fill="hold">
                                              <p:stCondLst>
                                                <p:cond delay="0"/>
                                              </p:stCondLst>
                                            </p:cTn>
                                            <p:tgtEl>
                                              <p:spTgt spid="471"/>
                                            </p:tgtEl>
                                            <p:attrNameLst>
                                              <p:attrName>style.visibility</p:attrName>
                                            </p:attrNameLst>
                                          </p:cBhvr>
                                          <p:to>
                                            <p:strVal val="visible"/>
                                          </p:to>
                                        </p:set>
                                        <p:animEffect transition="in" filter="randombar(horizontal)">
                                          <p:cBhvr>
                                            <p:cTn id="760" dur="500"/>
                                            <p:tgtEl>
                                              <p:spTgt spid="471"/>
                                            </p:tgtEl>
                                          </p:cBhvr>
                                        </p:animEffect>
                                      </p:childTnLst>
                                    </p:cTn>
                                  </p:par>
                                </p:childTnLst>
                              </p:cTn>
                            </p:par>
                            <p:par>
                              <p:cTn id="761" fill="hold">
                                <p:stCondLst>
                                  <p:cond delay="4000"/>
                                </p:stCondLst>
                                <p:childTnLst>
                                  <p:par>
                                    <p:cTn id="762" presetID="31" presetClass="entr" presetSubtype="0" fill="hold" grpId="0" nodeType="afterEffect">
                                      <p:stCondLst>
                                        <p:cond delay="0"/>
                                      </p:stCondLst>
                                      <p:childTnLst>
                                        <p:set>
                                          <p:cBhvr>
                                            <p:cTn id="763" dur="1" fill="hold">
                                              <p:stCondLst>
                                                <p:cond delay="0"/>
                                              </p:stCondLst>
                                            </p:cTn>
                                            <p:tgtEl>
                                              <p:spTgt spid="272"/>
                                            </p:tgtEl>
                                            <p:attrNameLst>
                                              <p:attrName>style.visibility</p:attrName>
                                            </p:attrNameLst>
                                          </p:cBhvr>
                                          <p:to>
                                            <p:strVal val="visible"/>
                                          </p:to>
                                        </p:set>
                                        <p:anim calcmode="lin" valueType="num">
                                          <p:cBhvr>
                                            <p:cTn id="764" dur="1000" fill="hold"/>
                                            <p:tgtEl>
                                              <p:spTgt spid="272"/>
                                            </p:tgtEl>
                                            <p:attrNameLst>
                                              <p:attrName>ppt_w</p:attrName>
                                            </p:attrNameLst>
                                          </p:cBhvr>
                                          <p:tavLst>
                                            <p:tav tm="0">
                                              <p:val>
                                                <p:fltVal val="0"/>
                                              </p:val>
                                            </p:tav>
                                            <p:tav tm="100000">
                                              <p:val>
                                                <p:strVal val="#ppt_w"/>
                                              </p:val>
                                            </p:tav>
                                          </p:tavLst>
                                        </p:anim>
                                        <p:anim calcmode="lin" valueType="num">
                                          <p:cBhvr>
                                            <p:cTn id="765" dur="1000" fill="hold"/>
                                            <p:tgtEl>
                                              <p:spTgt spid="272"/>
                                            </p:tgtEl>
                                            <p:attrNameLst>
                                              <p:attrName>ppt_h</p:attrName>
                                            </p:attrNameLst>
                                          </p:cBhvr>
                                          <p:tavLst>
                                            <p:tav tm="0">
                                              <p:val>
                                                <p:fltVal val="0"/>
                                              </p:val>
                                            </p:tav>
                                            <p:tav tm="100000">
                                              <p:val>
                                                <p:strVal val="#ppt_h"/>
                                              </p:val>
                                            </p:tav>
                                          </p:tavLst>
                                        </p:anim>
                                        <p:anim calcmode="lin" valueType="num">
                                          <p:cBhvr>
                                            <p:cTn id="766" dur="1000" fill="hold"/>
                                            <p:tgtEl>
                                              <p:spTgt spid="272"/>
                                            </p:tgtEl>
                                            <p:attrNameLst>
                                              <p:attrName>style.rotation</p:attrName>
                                            </p:attrNameLst>
                                          </p:cBhvr>
                                          <p:tavLst>
                                            <p:tav tm="0">
                                              <p:val>
                                                <p:fltVal val="90"/>
                                              </p:val>
                                            </p:tav>
                                            <p:tav tm="100000">
                                              <p:val>
                                                <p:fltVal val="0"/>
                                              </p:val>
                                            </p:tav>
                                          </p:tavLst>
                                        </p:anim>
                                        <p:animEffect transition="in" filter="fade">
                                          <p:cBhvr>
                                            <p:cTn id="767" dur="1000"/>
                                            <p:tgtEl>
                                              <p:spTgt spid="272"/>
                                            </p:tgtEl>
                                          </p:cBhvr>
                                        </p:animEffect>
                                      </p:childTnLst>
                                    </p:cTn>
                                  </p:par>
                                </p:childTnLst>
                              </p:cTn>
                            </p:par>
                            <p:par>
                              <p:cTn id="768" fill="hold">
                                <p:stCondLst>
                                  <p:cond delay="5000"/>
                                </p:stCondLst>
                                <p:childTnLst>
                                  <p:par>
                                    <p:cTn id="769" presetID="22" presetClass="entr" presetSubtype="8" fill="hold" grpId="0" nodeType="afterEffect">
                                      <p:stCondLst>
                                        <p:cond delay="0"/>
                                      </p:stCondLst>
                                      <p:childTnLst>
                                        <p:set>
                                          <p:cBhvr>
                                            <p:cTn id="770" dur="1" fill="hold">
                                              <p:stCondLst>
                                                <p:cond delay="0"/>
                                              </p:stCondLst>
                                            </p:cTn>
                                            <p:tgtEl>
                                              <p:spTgt spid="249"/>
                                            </p:tgtEl>
                                            <p:attrNameLst>
                                              <p:attrName>style.visibility</p:attrName>
                                            </p:attrNameLst>
                                          </p:cBhvr>
                                          <p:to>
                                            <p:strVal val="visible"/>
                                          </p:to>
                                        </p:set>
                                        <p:animEffect transition="in" filter="wipe(left)">
                                          <p:cBhvr>
                                            <p:cTn id="771" dur="500"/>
                                            <p:tgtEl>
                                              <p:spTgt spid="249"/>
                                            </p:tgtEl>
                                          </p:cBhvr>
                                        </p:animEffect>
                                      </p:childTnLst>
                                    </p:cTn>
                                  </p:par>
                                </p:childTnLst>
                              </p:cTn>
                            </p:par>
                            <p:par>
                              <p:cTn id="772" fill="hold">
                                <p:stCondLst>
                                  <p:cond delay="5500"/>
                                </p:stCondLst>
                                <p:childTnLst>
                                  <p:par>
                                    <p:cTn id="773" presetID="22" presetClass="entr" presetSubtype="8" fill="hold" grpId="0" nodeType="afterEffect">
                                      <p:stCondLst>
                                        <p:cond delay="0"/>
                                      </p:stCondLst>
                                      <p:childTnLst>
                                        <p:set>
                                          <p:cBhvr>
                                            <p:cTn id="774" dur="1" fill="hold">
                                              <p:stCondLst>
                                                <p:cond delay="0"/>
                                              </p:stCondLst>
                                            </p:cTn>
                                            <p:tgtEl>
                                              <p:spTgt spid="245"/>
                                            </p:tgtEl>
                                            <p:attrNameLst>
                                              <p:attrName>style.visibility</p:attrName>
                                            </p:attrNameLst>
                                          </p:cBhvr>
                                          <p:to>
                                            <p:strVal val="visible"/>
                                          </p:to>
                                        </p:set>
                                        <p:animEffect transition="in" filter="wipe(left)">
                                          <p:cBhvr>
                                            <p:cTn id="775" dur="500"/>
                                            <p:tgtEl>
                                              <p:spTgt spid="245"/>
                                            </p:tgtEl>
                                          </p:cBhvr>
                                        </p:animEffect>
                                      </p:childTnLst>
                                    </p:cTn>
                                  </p:par>
                                </p:childTnLst>
                              </p:cTn>
                            </p:par>
                            <p:par>
                              <p:cTn id="776" fill="hold">
                                <p:stCondLst>
                                  <p:cond delay="6000"/>
                                </p:stCondLst>
                                <p:childTnLst>
                                  <p:par>
                                    <p:cTn id="777" presetID="22" presetClass="entr" presetSubtype="8" fill="hold" grpId="0" nodeType="afterEffect">
                                      <p:stCondLst>
                                        <p:cond delay="0"/>
                                      </p:stCondLst>
                                      <p:childTnLst>
                                        <p:set>
                                          <p:cBhvr>
                                            <p:cTn id="778" dur="1" fill="hold">
                                              <p:stCondLst>
                                                <p:cond delay="0"/>
                                              </p:stCondLst>
                                            </p:cTn>
                                            <p:tgtEl>
                                              <p:spTgt spid="241"/>
                                            </p:tgtEl>
                                            <p:attrNameLst>
                                              <p:attrName>style.visibility</p:attrName>
                                            </p:attrNameLst>
                                          </p:cBhvr>
                                          <p:to>
                                            <p:strVal val="visible"/>
                                          </p:to>
                                        </p:set>
                                        <p:animEffect transition="in" filter="wipe(left)">
                                          <p:cBhvr>
                                            <p:cTn id="779" dur="500"/>
                                            <p:tgtEl>
                                              <p:spTgt spid="241"/>
                                            </p:tgtEl>
                                          </p:cBhvr>
                                        </p:animEffect>
                                      </p:childTnLst>
                                    </p:cTn>
                                  </p:par>
                                </p:childTnLst>
                              </p:cTn>
                            </p:par>
                            <p:par>
                              <p:cTn id="780" fill="hold">
                                <p:stCondLst>
                                  <p:cond delay="6500"/>
                                </p:stCondLst>
                                <p:childTnLst>
                                  <p:par>
                                    <p:cTn id="781" presetID="22" presetClass="entr" presetSubtype="8" fill="hold" grpId="0" nodeType="afterEffect">
                                      <p:stCondLst>
                                        <p:cond delay="0"/>
                                      </p:stCondLst>
                                      <p:childTnLst>
                                        <p:set>
                                          <p:cBhvr>
                                            <p:cTn id="782" dur="1" fill="hold">
                                              <p:stCondLst>
                                                <p:cond delay="0"/>
                                              </p:stCondLst>
                                            </p:cTn>
                                            <p:tgtEl>
                                              <p:spTgt spid="237"/>
                                            </p:tgtEl>
                                            <p:attrNameLst>
                                              <p:attrName>style.visibility</p:attrName>
                                            </p:attrNameLst>
                                          </p:cBhvr>
                                          <p:to>
                                            <p:strVal val="visible"/>
                                          </p:to>
                                        </p:set>
                                        <p:animEffect transition="in" filter="wipe(left)">
                                          <p:cBhvr>
                                            <p:cTn id="783" dur="500"/>
                                            <p:tgtEl>
                                              <p:spTgt spid="237"/>
                                            </p:tgtEl>
                                          </p:cBhvr>
                                        </p:animEffect>
                                      </p:childTnLst>
                                    </p:cTn>
                                  </p:par>
                                </p:childTnLst>
                              </p:cTn>
                            </p:par>
                            <p:par>
                              <p:cTn id="784" fill="hold">
                                <p:stCondLst>
                                  <p:cond delay="7000"/>
                                </p:stCondLst>
                                <p:childTnLst>
                                  <p:par>
                                    <p:cTn id="785" presetID="22" presetClass="entr" presetSubtype="8" fill="hold" grpId="0" nodeType="afterEffect">
                                      <p:stCondLst>
                                        <p:cond delay="0"/>
                                      </p:stCondLst>
                                      <p:childTnLst>
                                        <p:set>
                                          <p:cBhvr>
                                            <p:cTn id="786" dur="1" fill="hold">
                                              <p:stCondLst>
                                                <p:cond delay="0"/>
                                              </p:stCondLst>
                                            </p:cTn>
                                            <p:tgtEl>
                                              <p:spTgt spid="265"/>
                                            </p:tgtEl>
                                            <p:attrNameLst>
                                              <p:attrName>style.visibility</p:attrName>
                                            </p:attrNameLst>
                                          </p:cBhvr>
                                          <p:to>
                                            <p:strVal val="visible"/>
                                          </p:to>
                                        </p:set>
                                        <p:animEffect transition="in" filter="wipe(left)">
                                          <p:cBhvr>
                                            <p:cTn id="787" dur="500"/>
                                            <p:tgtEl>
                                              <p:spTgt spid="265"/>
                                            </p:tgtEl>
                                          </p:cBhvr>
                                        </p:animEffect>
                                      </p:childTnLst>
                                    </p:cTn>
                                  </p:par>
                                </p:childTnLst>
                              </p:cTn>
                            </p:par>
                            <p:par>
                              <p:cTn id="788" fill="hold">
                                <p:stCondLst>
                                  <p:cond delay="7500"/>
                                </p:stCondLst>
                                <p:childTnLst>
                                  <p:par>
                                    <p:cTn id="789" presetID="2" presetClass="entr" presetSubtype="8" fill="hold" nodeType="afterEffect">
                                      <p:stCondLst>
                                        <p:cond delay="0"/>
                                      </p:stCondLst>
                                      <p:childTnLst>
                                        <p:set>
                                          <p:cBhvr>
                                            <p:cTn id="790" dur="1" fill="hold">
                                              <p:stCondLst>
                                                <p:cond delay="0"/>
                                              </p:stCondLst>
                                            </p:cTn>
                                            <p:tgtEl>
                                              <p:spTgt spid="250"/>
                                            </p:tgtEl>
                                            <p:attrNameLst>
                                              <p:attrName>style.visibility</p:attrName>
                                            </p:attrNameLst>
                                          </p:cBhvr>
                                          <p:to>
                                            <p:strVal val="visible"/>
                                          </p:to>
                                        </p:set>
                                        <p:anim calcmode="lin" valueType="num">
                                          <p:cBhvr additive="base">
                                            <p:cTn id="791" dur="500" fill="hold"/>
                                            <p:tgtEl>
                                              <p:spTgt spid="250"/>
                                            </p:tgtEl>
                                            <p:attrNameLst>
                                              <p:attrName>ppt_x</p:attrName>
                                            </p:attrNameLst>
                                          </p:cBhvr>
                                          <p:tavLst>
                                            <p:tav tm="0">
                                              <p:val>
                                                <p:strVal val="0-#ppt_w/2"/>
                                              </p:val>
                                            </p:tav>
                                            <p:tav tm="100000">
                                              <p:val>
                                                <p:strVal val="#ppt_x"/>
                                              </p:val>
                                            </p:tav>
                                          </p:tavLst>
                                        </p:anim>
                                        <p:anim calcmode="lin" valueType="num">
                                          <p:cBhvr additive="base">
                                            <p:cTn id="792" dur="500" fill="hold"/>
                                            <p:tgtEl>
                                              <p:spTgt spid="250"/>
                                            </p:tgtEl>
                                            <p:attrNameLst>
                                              <p:attrName>ppt_y</p:attrName>
                                            </p:attrNameLst>
                                          </p:cBhvr>
                                          <p:tavLst>
                                            <p:tav tm="0">
                                              <p:val>
                                                <p:strVal val="#ppt_y"/>
                                              </p:val>
                                            </p:tav>
                                            <p:tav tm="100000">
                                              <p:val>
                                                <p:strVal val="#ppt_y"/>
                                              </p:val>
                                            </p:tav>
                                          </p:tavLst>
                                        </p:anim>
                                      </p:childTnLst>
                                    </p:cTn>
                                  </p:par>
                                </p:childTnLst>
                              </p:cTn>
                            </p:par>
                            <p:par>
                              <p:cTn id="793" fill="hold">
                                <p:stCondLst>
                                  <p:cond delay="8000"/>
                                </p:stCondLst>
                                <p:childTnLst>
                                  <p:par>
                                    <p:cTn id="794" presetID="2" presetClass="entr" presetSubtype="8" fill="hold" nodeType="afterEffect">
                                      <p:stCondLst>
                                        <p:cond delay="0"/>
                                      </p:stCondLst>
                                      <p:childTnLst>
                                        <p:set>
                                          <p:cBhvr>
                                            <p:cTn id="795" dur="1" fill="hold">
                                              <p:stCondLst>
                                                <p:cond delay="0"/>
                                              </p:stCondLst>
                                            </p:cTn>
                                            <p:tgtEl>
                                              <p:spTgt spid="246"/>
                                            </p:tgtEl>
                                            <p:attrNameLst>
                                              <p:attrName>style.visibility</p:attrName>
                                            </p:attrNameLst>
                                          </p:cBhvr>
                                          <p:to>
                                            <p:strVal val="visible"/>
                                          </p:to>
                                        </p:set>
                                        <p:anim calcmode="lin" valueType="num">
                                          <p:cBhvr additive="base">
                                            <p:cTn id="796" dur="500" fill="hold"/>
                                            <p:tgtEl>
                                              <p:spTgt spid="246"/>
                                            </p:tgtEl>
                                            <p:attrNameLst>
                                              <p:attrName>ppt_x</p:attrName>
                                            </p:attrNameLst>
                                          </p:cBhvr>
                                          <p:tavLst>
                                            <p:tav tm="0">
                                              <p:val>
                                                <p:strVal val="0-#ppt_w/2"/>
                                              </p:val>
                                            </p:tav>
                                            <p:tav tm="100000">
                                              <p:val>
                                                <p:strVal val="#ppt_x"/>
                                              </p:val>
                                            </p:tav>
                                          </p:tavLst>
                                        </p:anim>
                                        <p:anim calcmode="lin" valueType="num">
                                          <p:cBhvr additive="base">
                                            <p:cTn id="797" dur="500" fill="hold"/>
                                            <p:tgtEl>
                                              <p:spTgt spid="246"/>
                                            </p:tgtEl>
                                            <p:attrNameLst>
                                              <p:attrName>ppt_y</p:attrName>
                                            </p:attrNameLst>
                                          </p:cBhvr>
                                          <p:tavLst>
                                            <p:tav tm="0">
                                              <p:val>
                                                <p:strVal val="#ppt_y"/>
                                              </p:val>
                                            </p:tav>
                                            <p:tav tm="100000">
                                              <p:val>
                                                <p:strVal val="#ppt_y"/>
                                              </p:val>
                                            </p:tav>
                                          </p:tavLst>
                                        </p:anim>
                                      </p:childTnLst>
                                    </p:cTn>
                                  </p:par>
                                </p:childTnLst>
                              </p:cTn>
                            </p:par>
                            <p:par>
                              <p:cTn id="798" fill="hold">
                                <p:stCondLst>
                                  <p:cond delay="8500"/>
                                </p:stCondLst>
                                <p:childTnLst>
                                  <p:par>
                                    <p:cTn id="799" presetID="2" presetClass="entr" presetSubtype="8" fill="hold" nodeType="afterEffect">
                                      <p:stCondLst>
                                        <p:cond delay="0"/>
                                      </p:stCondLst>
                                      <p:childTnLst>
                                        <p:set>
                                          <p:cBhvr>
                                            <p:cTn id="800" dur="1" fill="hold">
                                              <p:stCondLst>
                                                <p:cond delay="0"/>
                                              </p:stCondLst>
                                            </p:cTn>
                                            <p:tgtEl>
                                              <p:spTgt spid="242"/>
                                            </p:tgtEl>
                                            <p:attrNameLst>
                                              <p:attrName>style.visibility</p:attrName>
                                            </p:attrNameLst>
                                          </p:cBhvr>
                                          <p:to>
                                            <p:strVal val="visible"/>
                                          </p:to>
                                        </p:set>
                                        <p:anim calcmode="lin" valueType="num">
                                          <p:cBhvr additive="base">
                                            <p:cTn id="801" dur="500" fill="hold"/>
                                            <p:tgtEl>
                                              <p:spTgt spid="242"/>
                                            </p:tgtEl>
                                            <p:attrNameLst>
                                              <p:attrName>ppt_x</p:attrName>
                                            </p:attrNameLst>
                                          </p:cBhvr>
                                          <p:tavLst>
                                            <p:tav tm="0">
                                              <p:val>
                                                <p:strVal val="0-#ppt_w/2"/>
                                              </p:val>
                                            </p:tav>
                                            <p:tav tm="100000">
                                              <p:val>
                                                <p:strVal val="#ppt_x"/>
                                              </p:val>
                                            </p:tav>
                                          </p:tavLst>
                                        </p:anim>
                                        <p:anim calcmode="lin" valueType="num">
                                          <p:cBhvr additive="base">
                                            <p:cTn id="802" dur="500" fill="hold"/>
                                            <p:tgtEl>
                                              <p:spTgt spid="242"/>
                                            </p:tgtEl>
                                            <p:attrNameLst>
                                              <p:attrName>ppt_y</p:attrName>
                                            </p:attrNameLst>
                                          </p:cBhvr>
                                          <p:tavLst>
                                            <p:tav tm="0">
                                              <p:val>
                                                <p:strVal val="#ppt_y"/>
                                              </p:val>
                                            </p:tav>
                                            <p:tav tm="100000">
                                              <p:val>
                                                <p:strVal val="#ppt_y"/>
                                              </p:val>
                                            </p:tav>
                                          </p:tavLst>
                                        </p:anim>
                                      </p:childTnLst>
                                    </p:cTn>
                                  </p:par>
                                </p:childTnLst>
                              </p:cTn>
                            </p:par>
                            <p:par>
                              <p:cTn id="803" fill="hold">
                                <p:stCondLst>
                                  <p:cond delay="9000"/>
                                </p:stCondLst>
                                <p:childTnLst>
                                  <p:par>
                                    <p:cTn id="804" presetID="2" presetClass="entr" presetSubtype="8" fill="hold" nodeType="afterEffect">
                                      <p:stCondLst>
                                        <p:cond delay="0"/>
                                      </p:stCondLst>
                                      <p:childTnLst>
                                        <p:set>
                                          <p:cBhvr>
                                            <p:cTn id="805" dur="1" fill="hold">
                                              <p:stCondLst>
                                                <p:cond delay="0"/>
                                              </p:stCondLst>
                                            </p:cTn>
                                            <p:tgtEl>
                                              <p:spTgt spid="238"/>
                                            </p:tgtEl>
                                            <p:attrNameLst>
                                              <p:attrName>style.visibility</p:attrName>
                                            </p:attrNameLst>
                                          </p:cBhvr>
                                          <p:to>
                                            <p:strVal val="visible"/>
                                          </p:to>
                                        </p:set>
                                        <p:anim calcmode="lin" valueType="num">
                                          <p:cBhvr additive="base">
                                            <p:cTn id="806" dur="500" fill="hold"/>
                                            <p:tgtEl>
                                              <p:spTgt spid="238"/>
                                            </p:tgtEl>
                                            <p:attrNameLst>
                                              <p:attrName>ppt_x</p:attrName>
                                            </p:attrNameLst>
                                          </p:cBhvr>
                                          <p:tavLst>
                                            <p:tav tm="0">
                                              <p:val>
                                                <p:strVal val="0-#ppt_w/2"/>
                                              </p:val>
                                            </p:tav>
                                            <p:tav tm="100000">
                                              <p:val>
                                                <p:strVal val="#ppt_x"/>
                                              </p:val>
                                            </p:tav>
                                          </p:tavLst>
                                        </p:anim>
                                        <p:anim calcmode="lin" valueType="num">
                                          <p:cBhvr additive="base">
                                            <p:cTn id="807" dur="500" fill="hold"/>
                                            <p:tgtEl>
                                              <p:spTgt spid="238"/>
                                            </p:tgtEl>
                                            <p:attrNameLst>
                                              <p:attrName>ppt_y</p:attrName>
                                            </p:attrNameLst>
                                          </p:cBhvr>
                                          <p:tavLst>
                                            <p:tav tm="0">
                                              <p:val>
                                                <p:strVal val="#ppt_y"/>
                                              </p:val>
                                            </p:tav>
                                            <p:tav tm="100000">
                                              <p:val>
                                                <p:strVal val="#ppt_y"/>
                                              </p:val>
                                            </p:tav>
                                          </p:tavLst>
                                        </p:anim>
                                      </p:childTnLst>
                                    </p:cTn>
                                  </p:par>
                                </p:childTnLst>
                              </p:cTn>
                            </p:par>
                            <p:par>
                              <p:cTn id="808" fill="hold">
                                <p:stCondLst>
                                  <p:cond delay="9500"/>
                                </p:stCondLst>
                                <p:childTnLst>
                                  <p:par>
                                    <p:cTn id="809" presetID="2" presetClass="entr" presetSubtype="8" fill="hold" nodeType="afterEffect">
                                      <p:stCondLst>
                                        <p:cond delay="0"/>
                                      </p:stCondLst>
                                      <p:childTnLst>
                                        <p:set>
                                          <p:cBhvr>
                                            <p:cTn id="810" dur="1" fill="hold">
                                              <p:stCondLst>
                                                <p:cond delay="0"/>
                                              </p:stCondLst>
                                            </p:cTn>
                                            <p:tgtEl>
                                              <p:spTgt spid="266"/>
                                            </p:tgtEl>
                                            <p:attrNameLst>
                                              <p:attrName>style.visibility</p:attrName>
                                            </p:attrNameLst>
                                          </p:cBhvr>
                                          <p:to>
                                            <p:strVal val="visible"/>
                                          </p:to>
                                        </p:set>
                                        <p:anim calcmode="lin" valueType="num">
                                          <p:cBhvr additive="base">
                                            <p:cTn id="811" dur="500" fill="hold"/>
                                            <p:tgtEl>
                                              <p:spTgt spid="266"/>
                                            </p:tgtEl>
                                            <p:attrNameLst>
                                              <p:attrName>ppt_x</p:attrName>
                                            </p:attrNameLst>
                                          </p:cBhvr>
                                          <p:tavLst>
                                            <p:tav tm="0">
                                              <p:val>
                                                <p:strVal val="0-#ppt_w/2"/>
                                              </p:val>
                                            </p:tav>
                                            <p:tav tm="100000">
                                              <p:val>
                                                <p:strVal val="#ppt_x"/>
                                              </p:val>
                                            </p:tav>
                                          </p:tavLst>
                                        </p:anim>
                                        <p:anim calcmode="lin" valueType="num">
                                          <p:cBhvr additive="base">
                                            <p:cTn id="812" dur="500" fill="hold"/>
                                            <p:tgtEl>
                                              <p:spTgt spid="266"/>
                                            </p:tgtEl>
                                            <p:attrNameLst>
                                              <p:attrName>ppt_y</p:attrName>
                                            </p:attrNameLst>
                                          </p:cBhvr>
                                          <p:tavLst>
                                            <p:tav tm="0">
                                              <p:val>
                                                <p:strVal val="#ppt_y"/>
                                              </p:val>
                                            </p:tav>
                                            <p:tav tm="100000">
                                              <p:val>
                                                <p:strVal val="#ppt_y"/>
                                              </p:val>
                                            </p:tav>
                                          </p:tavLst>
                                        </p:anim>
                                      </p:childTnLst>
                                    </p:cTn>
                                  </p:par>
                                </p:childTnLst>
                              </p:cTn>
                            </p:par>
                            <p:par>
                              <p:cTn id="813" fill="hold">
                                <p:stCondLst>
                                  <p:cond delay="10000"/>
                                </p:stCondLst>
                                <p:childTnLst>
                                  <p:par>
                                    <p:cTn id="814" presetID="14" presetClass="entr" presetSubtype="10" fill="hold" grpId="0" nodeType="afterEffect">
                                      <p:stCondLst>
                                        <p:cond delay="0"/>
                                      </p:stCondLst>
                                      <p:childTnLst>
                                        <p:set>
                                          <p:cBhvr>
                                            <p:cTn id="815" dur="1" fill="hold">
                                              <p:stCondLst>
                                                <p:cond delay="0"/>
                                              </p:stCondLst>
                                            </p:cTn>
                                            <p:tgtEl>
                                              <p:spTgt spid="253"/>
                                            </p:tgtEl>
                                            <p:attrNameLst>
                                              <p:attrName>style.visibility</p:attrName>
                                            </p:attrNameLst>
                                          </p:cBhvr>
                                          <p:to>
                                            <p:strVal val="visible"/>
                                          </p:to>
                                        </p:set>
                                        <p:animEffect transition="in" filter="randombar(horizontal)">
                                          <p:cBhvr>
                                            <p:cTn id="816" dur="500"/>
                                            <p:tgtEl>
                                              <p:spTgt spid="253"/>
                                            </p:tgtEl>
                                          </p:cBhvr>
                                        </p:animEffect>
                                      </p:childTnLst>
                                    </p:cTn>
                                  </p:par>
                                </p:childTnLst>
                              </p:cTn>
                            </p:par>
                            <p:par>
                              <p:cTn id="817" fill="hold">
                                <p:stCondLst>
                                  <p:cond delay="10500"/>
                                </p:stCondLst>
                                <p:childTnLst>
                                  <p:par>
                                    <p:cTn id="818" presetID="14" presetClass="entr" presetSubtype="10" fill="hold" grpId="0" nodeType="afterEffect">
                                      <p:stCondLst>
                                        <p:cond delay="0"/>
                                      </p:stCondLst>
                                      <p:childTnLst>
                                        <p:set>
                                          <p:cBhvr>
                                            <p:cTn id="819" dur="1" fill="hold">
                                              <p:stCondLst>
                                                <p:cond delay="0"/>
                                              </p:stCondLst>
                                            </p:cTn>
                                            <p:tgtEl>
                                              <p:spTgt spid="254"/>
                                            </p:tgtEl>
                                            <p:attrNameLst>
                                              <p:attrName>style.visibility</p:attrName>
                                            </p:attrNameLst>
                                          </p:cBhvr>
                                          <p:to>
                                            <p:strVal val="visible"/>
                                          </p:to>
                                        </p:set>
                                        <p:animEffect transition="in" filter="randombar(horizontal)">
                                          <p:cBhvr>
                                            <p:cTn id="820" dur="500"/>
                                            <p:tgtEl>
                                              <p:spTgt spid="254"/>
                                            </p:tgtEl>
                                          </p:cBhvr>
                                        </p:animEffect>
                                      </p:childTnLst>
                                    </p:cTn>
                                  </p:par>
                                </p:childTnLst>
                              </p:cTn>
                            </p:par>
                            <p:par>
                              <p:cTn id="821" fill="hold">
                                <p:stCondLst>
                                  <p:cond delay="11000"/>
                                </p:stCondLst>
                                <p:childTnLst>
                                  <p:par>
                                    <p:cTn id="822" presetID="14" presetClass="entr" presetSubtype="10" fill="hold" grpId="0" nodeType="afterEffect">
                                      <p:stCondLst>
                                        <p:cond delay="0"/>
                                      </p:stCondLst>
                                      <p:childTnLst>
                                        <p:set>
                                          <p:cBhvr>
                                            <p:cTn id="823" dur="1" fill="hold">
                                              <p:stCondLst>
                                                <p:cond delay="0"/>
                                              </p:stCondLst>
                                            </p:cTn>
                                            <p:tgtEl>
                                              <p:spTgt spid="255"/>
                                            </p:tgtEl>
                                            <p:attrNameLst>
                                              <p:attrName>style.visibility</p:attrName>
                                            </p:attrNameLst>
                                          </p:cBhvr>
                                          <p:to>
                                            <p:strVal val="visible"/>
                                          </p:to>
                                        </p:set>
                                        <p:animEffect transition="in" filter="randombar(horizontal)">
                                          <p:cBhvr>
                                            <p:cTn id="824" dur="500"/>
                                            <p:tgtEl>
                                              <p:spTgt spid="255"/>
                                            </p:tgtEl>
                                          </p:cBhvr>
                                        </p:animEffect>
                                      </p:childTnLst>
                                    </p:cTn>
                                  </p:par>
                                </p:childTnLst>
                              </p:cTn>
                            </p:par>
                            <p:par>
                              <p:cTn id="825" fill="hold">
                                <p:stCondLst>
                                  <p:cond delay="11500"/>
                                </p:stCondLst>
                                <p:childTnLst>
                                  <p:par>
                                    <p:cTn id="826" presetID="14" presetClass="entr" presetSubtype="10" fill="hold" grpId="0" nodeType="afterEffect">
                                      <p:stCondLst>
                                        <p:cond delay="0"/>
                                      </p:stCondLst>
                                      <p:childTnLst>
                                        <p:set>
                                          <p:cBhvr>
                                            <p:cTn id="827" dur="1" fill="hold">
                                              <p:stCondLst>
                                                <p:cond delay="0"/>
                                              </p:stCondLst>
                                            </p:cTn>
                                            <p:tgtEl>
                                              <p:spTgt spid="256"/>
                                            </p:tgtEl>
                                            <p:attrNameLst>
                                              <p:attrName>style.visibility</p:attrName>
                                            </p:attrNameLst>
                                          </p:cBhvr>
                                          <p:to>
                                            <p:strVal val="visible"/>
                                          </p:to>
                                        </p:set>
                                        <p:animEffect transition="in" filter="randombar(horizontal)">
                                          <p:cBhvr>
                                            <p:cTn id="828" dur="500"/>
                                            <p:tgtEl>
                                              <p:spTgt spid="256"/>
                                            </p:tgtEl>
                                          </p:cBhvr>
                                        </p:animEffect>
                                      </p:childTnLst>
                                    </p:cTn>
                                  </p:par>
                                </p:childTnLst>
                              </p:cTn>
                            </p:par>
                            <p:par>
                              <p:cTn id="829" fill="hold">
                                <p:stCondLst>
                                  <p:cond delay="12000"/>
                                </p:stCondLst>
                                <p:childTnLst>
                                  <p:par>
                                    <p:cTn id="830" presetID="14" presetClass="entr" presetSubtype="10" fill="hold" grpId="0" nodeType="afterEffect">
                                      <p:stCondLst>
                                        <p:cond delay="0"/>
                                      </p:stCondLst>
                                      <p:childTnLst>
                                        <p:set>
                                          <p:cBhvr>
                                            <p:cTn id="831" dur="1" fill="hold">
                                              <p:stCondLst>
                                                <p:cond delay="0"/>
                                              </p:stCondLst>
                                            </p:cTn>
                                            <p:tgtEl>
                                              <p:spTgt spid="269"/>
                                            </p:tgtEl>
                                            <p:attrNameLst>
                                              <p:attrName>style.visibility</p:attrName>
                                            </p:attrNameLst>
                                          </p:cBhvr>
                                          <p:to>
                                            <p:strVal val="visible"/>
                                          </p:to>
                                        </p:set>
                                        <p:animEffect transition="in" filter="randombar(horizontal)">
                                          <p:cBhvr>
                                            <p:cTn id="832" dur="500"/>
                                            <p:tgtEl>
                                              <p:spTgt spid="269"/>
                                            </p:tgtEl>
                                          </p:cBhvr>
                                        </p:animEffect>
                                      </p:childTnLst>
                                    </p:cTn>
                                  </p:par>
                                </p:childTnLst>
                              </p:cTn>
                            </p:par>
                            <p:par>
                              <p:cTn id="833" fill="hold">
                                <p:stCondLst>
                                  <p:cond delay="12500"/>
                                </p:stCondLst>
                                <p:childTnLst>
                                  <p:par>
                                    <p:cTn id="834" presetID="14" presetClass="entr" presetSubtype="10" fill="hold" grpId="0" nodeType="afterEffect">
                                      <p:stCondLst>
                                        <p:cond delay="0"/>
                                      </p:stCondLst>
                                      <p:childTnLst>
                                        <p:set>
                                          <p:cBhvr>
                                            <p:cTn id="835" dur="1" fill="hold">
                                              <p:stCondLst>
                                                <p:cond delay="0"/>
                                              </p:stCondLst>
                                            </p:cTn>
                                            <p:tgtEl>
                                              <p:spTgt spid="260"/>
                                            </p:tgtEl>
                                            <p:attrNameLst>
                                              <p:attrName>style.visibility</p:attrName>
                                            </p:attrNameLst>
                                          </p:cBhvr>
                                          <p:to>
                                            <p:strVal val="visible"/>
                                          </p:to>
                                        </p:set>
                                        <p:animEffect transition="in" filter="randombar(horizontal)">
                                          <p:cBhvr>
                                            <p:cTn id="836" dur="500"/>
                                            <p:tgtEl>
                                              <p:spTgt spid="260"/>
                                            </p:tgtEl>
                                          </p:cBhvr>
                                        </p:animEffect>
                                      </p:childTnLst>
                                    </p:cTn>
                                  </p:par>
                                </p:childTnLst>
                              </p:cTn>
                            </p:par>
                            <p:par>
                              <p:cTn id="837" fill="hold">
                                <p:stCondLst>
                                  <p:cond delay="13000"/>
                                </p:stCondLst>
                                <p:childTnLst>
                                  <p:par>
                                    <p:cTn id="838" presetID="41" presetClass="entr" presetSubtype="0" fill="hold" grpId="0" nodeType="afterEffect">
                                      <p:stCondLst>
                                        <p:cond delay="0"/>
                                      </p:stCondLst>
                                      <p:iterate type="lt">
                                        <p:tmPct val="10000"/>
                                      </p:iterate>
                                      <p:childTnLst>
                                        <p:set>
                                          <p:cBhvr>
                                            <p:cTn id="839" dur="1" fill="hold">
                                              <p:stCondLst>
                                                <p:cond delay="0"/>
                                              </p:stCondLst>
                                            </p:cTn>
                                            <p:tgtEl>
                                              <p:spTgt spid="261"/>
                                            </p:tgtEl>
                                            <p:attrNameLst>
                                              <p:attrName>style.visibility</p:attrName>
                                            </p:attrNameLst>
                                          </p:cBhvr>
                                          <p:to>
                                            <p:strVal val="visible"/>
                                          </p:to>
                                        </p:set>
                                        <p:anim calcmode="lin" valueType="num">
                                          <p:cBhvr>
                                            <p:cTn id="840" dur="500" fill="hold"/>
                                            <p:tgtEl>
                                              <p:spTgt spid="261"/>
                                            </p:tgtEl>
                                            <p:attrNameLst>
                                              <p:attrName>ppt_x</p:attrName>
                                            </p:attrNameLst>
                                          </p:cBhvr>
                                          <p:tavLst>
                                            <p:tav tm="0">
                                              <p:val>
                                                <p:strVal val="#ppt_x"/>
                                              </p:val>
                                            </p:tav>
                                            <p:tav tm="50000">
                                              <p:val>
                                                <p:strVal val="#ppt_x+.1"/>
                                              </p:val>
                                            </p:tav>
                                            <p:tav tm="100000">
                                              <p:val>
                                                <p:strVal val="#ppt_x"/>
                                              </p:val>
                                            </p:tav>
                                          </p:tavLst>
                                        </p:anim>
                                        <p:anim calcmode="lin" valueType="num">
                                          <p:cBhvr>
                                            <p:cTn id="841" dur="500" fill="hold"/>
                                            <p:tgtEl>
                                              <p:spTgt spid="261"/>
                                            </p:tgtEl>
                                            <p:attrNameLst>
                                              <p:attrName>ppt_y</p:attrName>
                                            </p:attrNameLst>
                                          </p:cBhvr>
                                          <p:tavLst>
                                            <p:tav tm="0">
                                              <p:val>
                                                <p:strVal val="#ppt_y"/>
                                              </p:val>
                                            </p:tav>
                                            <p:tav tm="100000">
                                              <p:val>
                                                <p:strVal val="#ppt_y"/>
                                              </p:val>
                                            </p:tav>
                                          </p:tavLst>
                                        </p:anim>
                                        <p:anim calcmode="lin" valueType="num">
                                          <p:cBhvr>
                                            <p:cTn id="842" dur="500" fill="hold"/>
                                            <p:tgtEl>
                                              <p:spTgt spid="261"/>
                                            </p:tgtEl>
                                            <p:attrNameLst>
                                              <p:attrName>ppt_h</p:attrName>
                                            </p:attrNameLst>
                                          </p:cBhvr>
                                          <p:tavLst>
                                            <p:tav tm="0">
                                              <p:val>
                                                <p:strVal val="#ppt_h/10"/>
                                              </p:val>
                                            </p:tav>
                                            <p:tav tm="50000">
                                              <p:val>
                                                <p:strVal val="#ppt_h+.01"/>
                                              </p:val>
                                            </p:tav>
                                            <p:tav tm="100000">
                                              <p:val>
                                                <p:strVal val="#ppt_h"/>
                                              </p:val>
                                            </p:tav>
                                          </p:tavLst>
                                        </p:anim>
                                        <p:anim calcmode="lin" valueType="num">
                                          <p:cBhvr>
                                            <p:cTn id="843" dur="500" fill="hold"/>
                                            <p:tgtEl>
                                              <p:spTgt spid="261"/>
                                            </p:tgtEl>
                                            <p:attrNameLst>
                                              <p:attrName>ppt_w</p:attrName>
                                            </p:attrNameLst>
                                          </p:cBhvr>
                                          <p:tavLst>
                                            <p:tav tm="0">
                                              <p:val>
                                                <p:strVal val="#ppt_w/10"/>
                                              </p:val>
                                            </p:tav>
                                            <p:tav tm="50000">
                                              <p:val>
                                                <p:strVal val="#ppt_w+.01"/>
                                              </p:val>
                                            </p:tav>
                                            <p:tav tm="100000">
                                              <p:val>
                                                <p:strVal val="#ppt_w"/>
                                              </p:val>
                                            </p:tav>
                                          </p:tavLst>
                                        </p:anim>
                                        <p:animEffect transition="in" filter="fade">
                                          <p:cBhvr>
                                            <p:cTn id="844" dur="500" tmFilter="0,0; .5, 1; 1, 1"/>
                                            <p:tgtEl>
                                              <p:spTgt spid="261"/>
                                            </p:tgtEl>
                                          </p:cBhvr>
                                        </p:animEffect>
                                      </p:childTnLst>
                                    </p:cTn>
                                  </p:par>
                                </p:childTnLst>
                              </p:cTn>
                            </p:par>
                            <p:par>
                              <p:cTn id="845" fill="hold">
                                <p:stCondLst>
                                  <p:cond delay="13750"/>
                                </p:stCondLst>
                                <p:childTnLst>
                                  <p:par>
                                    <p:cTn id="846" presetID="14" presetClass="entr" presetSubtype="10" fill="hold" grpId="0" nodeType="afterEffect">
                                      <p:stCondLst>
                                        <p:cond delay="0"/>
                                      </p:stCondLst>
                                      <p:childTnLst>
                                        <p:set>
                                          <p:cBhvr>
                                            <p:cTn id="847" dur="1" fill="hold">
                                              <p:stCondLst>
                                                <p:cond delay="0"/>
                                              </p:stCondLst>
                                            </p:cTn>
                                            <p:tgtEl>
                                              <p:spTgt spid="258"/>
                                            </p:tgtEl>
                                            <p:attrNameLst>
                                              <p:attrName>style.visibility</p:attrName>
                                            </p:attrNameLst>
                                          </p:cBhvr>
                                          <p:to>
                                            <p:strVal val="visible"/>
                                          </p:to>
                                        </p:set>
                                        <p:animEffect transition="in" filter="randombar(horizontal)">
                                          <p:cBhvr>
                                            <p:cTn id="848" dur="500"/>
                                            <p:tgtEl>
                                              <p:spTgt spid="258"/>
                                            </p:tgtEl>
                                          </p:cBhvr>
                                        </p:animEffect>
                                      </p:childTnLst>
                                    </p:cTn>
                                  </p:par>
                                </p:childTnLst>
                              </p:cTn>
                            </p:par>
                            <p:par>
                              <p:cTn id="849" fill="hold">
                                <p:stCondLst>
                                  <p:cond delay="14250"/>
                                </p:stCondLst>
                                <p:childTnLst>
                                  <p:par>
                                    <p:cTn id="850" presetID="41" presetClass="entr" presetSubtype="0" fill="hold" grpId="0" nodeType="afterEffect">
                                      <p:stCondLst>
                                        <p:cond delay="0"/>
                                      </p:stCondLst>
                                      <p:iterate type="lt">
                                        <p:tmPct val="10000"/>
                                      </p:iterate>
                                      <p:childTnLst>
                                        <p:set>
                                          <p:cBhvr>
                                            <p:cTn id="851" dur="1" fill="hold">
                                              <p:stCondLst>
                                                <p:cond delay="0"/>
                                              </p:stCondLst>
                                            </p:cTn>
                                            <p:tgtEl>
                                              <p:spTgt spid="262"/>
                                            </p:tgtEl>
                                            <p:attrNameLst>
                                              <p:attrName>style.visibility</p:attrName>
                                            </p:attrNameLst>
                                          </p:cBhvr>
                                          <p:to>
                                            <p:strVal val="visible"/>
                                          </p:to>
                                        </p:set>
                                        <p:anim calcmode="lin" valueType="num">
                                          <p:cBhvr>
                                            <p:cTn id="852" dur="500" fill="hold"/>
                                            <p:tgtEl>
                                              <p:spTgt spid="262"/>
                                            </p:tgtEl>
                                            <p:attrNameLst>
                                              <p:attrName>ppt_x</p:attrName>
                                            </p:attrNameLst>
                                          </p:cBhvr>
                                          <p:tavLst>
                                            <p:tav tm="0">
                                              <p:val>
                                                <p:strVal val="#ppt_x"/>
                                              </p:val>
                                            </p:tav>
                                            <p:tav tm="50000">
                                              <p:val>
                                                <p:strVal val="#ppt_x+.1"/>
                                              </p:val>
                                            </p:tav>
                                            <p:tav tm="100000">
                                              <p:val>
                                                <p:strVal val="#ppt_x"/>
                                              </p:val>
                                            </p:tav>
                                          </p:tavLst>
                                        </p:anim>
                                        <p:anim calcmode="lin" valueType="num">
                                          <p:cBhvr>
                                            <p:cTn id="853" dur="500" fill="hold"/>
                                            <p:tgtEl>
                                              <p:spTgt spid="262"/>
                                            </p:tgtEl>
                                            <p:attrNameLst>
                                              <p:attrName>ppt_y</p:attrName>
                                            </p:attrNameLst>
                                          </p:cBhvr>
                                          <p:tavLst>
                                            <p:tav tm="0">
                                              <p:val>
                                                <p:strVal val="#ppt_y"/>
                                              </p:val>
                                            </p:tav>
                                            <p:tav tm="100000">
                                              <p:val>
                                                <p:strVal val="#ppt_y"/>
                                              </p:val>
                                            </p:tav>
                                          </p:tavLst>
                                        </p:anim>
                                        <p:anim calcmode="lin" valueType="num">
                                          <p:cBhvr>
                                            <p:cTn id="854" dur="500" fill="hold"/>
                                            <p:tgtEl>
                                              <p:spTgt spid="262"/>
                                            </p:tgtEl>
                                            <p:attrNameLst>
                                              <p:attrName>ppt_h</p:attrName>
                                            </p:attrNameLst>
                                          </p:cBhvr>
                                          <p:tavLst>
                                            <p:tav tm="0">
                                              <p:val>
                                                <p:strVal val="#ppt_h/10"/>
                                              </p:val>
                                            </p:tav>
                                            <p:tav tm="50000">
                                              <p:val>
                                                <p:strVal val="#ppt_h+.01"/>
                                              </p:val>
                                            </p:tav>
                                            <p:tav tm="100000">
                                              <p:val>
                                                <p:strVal val="#ppt_h"/>
                                              </p:val>
                                            </p:tav>
                                          </p:tavLst>
                                        </p:anim>
                                        <p:anim calcmode="lin" valueType="num">
                                          <p:cBhvr>
                                            <p:cTn id="855" dur="500" fill="hold"/>
                                            <p:tgtEl>
                                              <p:spTgt spid="262"/>
                                            </p:tgtEl>
                                            <p:attrNameLst>
                                              <p:attrName>ppt_w</p:attrName>
                                            </p:attrNameLst>
                                          </p:cBhvr>
                                          <p:tavLst>
                                            <p:tav tm="0">
                                              <p:val>
                                                <p:strVal val="#ppt_w/10"/>
                                              </p:val>
                                            </p:tav>
                                            <p:tav tm="50000">
                                              <p:val>
                                                <p:strVal val="#ppt_w+.01"/>
                                              </p:val>
                                            </p:tav>
                                            <p:tav tm="100000">
                                              <p:val>
                                                <p:strVal val="#ppt_w"/>
                                              </p:val>
                                            </p:tav>
                                          </p:tavLst>
                                        </p:anim>
                                        <p:animEffect transition="in" filter="fade">
                                          <p:cBhvr>
                                            <p:cTn id="856" dur="500" tmFilter="0,0; .5, 1; 1, 1"/>
                                            <p:tgtEl>
                                              <p:spTgt spid="262"/>
                                            </p:tgtEl>
                                          </p:cBhvr>
                                        </p:animEffect>
                                      </p:childTnLst>
                                    </p:cTn>
                                  </p:par>
                                </p:childTnLst>
                              </p:cTn>
                            </p:par>
                            <p:par>
                              <p:cTn id="857" fill="hold">
                                <p:stCondLst>
                                  <p:cond delay="15000"/>
                                </p:stCondLst>
                                <p:childTnLst>
                                  <p:par>
                                    <p:cTn id="858" presetID="14" presetClass="entr" presetSubtype="10" fill="hold" grpId="0" nodeType="afterEffect">
                                      <p:stCondLst>
                                        <p:cond delay="0"/>
                                      </p:stCondLst>
                                      <p:childTnLst>
                                        <p:set>
                                          <p:cBhvr>
                                            <p:cTn id="859" dur="1" fill="hold">
                                              <p:stCondLst>
                                                <p:cond delay="0"/>
                                              </p:stCondLst>
                                            </p:cTn>
                                            <p:tgtEl>
                                              <p:spTgt spid="257"/>
                                            </p:tgtEl>
                                            <p:attrNameLst>
                                              <p:attrName>style.visibility</p:attrName>
                                            </p:attrNameLst>
                                          </p:cBhvr>
                                          <p:to>
                                            <p:strVal val="visible"/>
                                          </p:to>
                                        </p:set>
                                        <p:animEffect transition="in" filter="randombar(horizontal)">
                                          <p:cBhvr>
                                            <p:cTn id="860" dur="500"/>
                                            <p:tgtEl>
                                              <p:spTgt spid="257"/>
                                            </p:tgtEl>
                                          </p:cBhvr>
                                        </p:animEffect>
                                      </p:childTnLst>
                                    </p:cTn>
                                  </p:par>
                                </p:childTnLst>
                              </p:cTn>
                            </p:par>
                            <p:par>
                              <p:cTn id="861" fill="hold">
                                <p:stCondLst>
                                  <p:cond delay="15500"/>
                                </p:stCondLst>
                                <p:childTnLst>
                                  <p:par>
                                    <p:cTn id="862" presetID="41" presetClass="entr" presetSubtype="0" fill="hold" grpId="0" nodeType="afterEffect">
                                      <p:stCondLst>
                                        <p:cond delay="0"/>
                                      </p:stCondLst>
                                      <p:iterate type="lt">
                                        <p:tmPct val="10000"/>
                                      </p:iterate>
                                      <p:childTnLst>
                                        <p:set>
                                          <p:cBhvr>
                                            <p:cTn id="863" dur="1" fill="hold">
                                              <p:stCondLst>
                                                <p:cond delay="0"/>
                                              </p:stCondLst>
                                            </p:cTn>
                                            <p:tgtEl>
                                              <p:spTgt spid="263"/>
                                            </p:tgtEl>
                                            <p:attrNameLst>
                                              <p:attrName>style.visibility</p:attrName>
                                            </p:attrNameLst>
                                          </p:cBhvr>
                                          <p:to>
                                            <p:strVal val="visible"/>
                                          </p:to>
                                        </p:set>
                                        <p:anim calcmode="lin" valueType="num">
                                          <p:cBhvr>
                                            <p:cTn id="864" dur="500" fill="hold"/>
                                            <p:tgtEl>
                                              <p:spTgt spid="263"/>
                                            </p:tgtEl>
                                            <p:attrNameLst>
                                              <p:attrName>ppt_x</p:attrName>
                                            </p:attrNameLst>
                                          </p:cBhvr>
                                          <p:tavLst>
                                            <p:tav tm="0">
                                              <p:val>
                                                <p:strVal val="#ppt_x"/>
                                              </p:val>
                                            </p:tav>
                                            <p:tav tm="50000">
                                              <p:val>
                                                <p:strVal val="#ppt_x+.1"/>
                                              </p:val>
                                            </p:tav>
                                            <p:tav tm="100000">
                                              <p:val>
                                                <p:strVal val="#ppt_x"/>
                                              </p:val>
                                            </p:tav>
                                          </p:tavLst>
                                        </p:anim>
                                        <p:anim calcmode="lin" valueType="num">
                                          <p:cBhvr>
                                            <p:cTn id="865" dur="500" fill="hold"/>
                                            <p:tgtEl>
                                              <p:spTgt spid="263"/>
                                            </p:tgtEl>
                                            <p:attrNameLst>
                                              <p:attrName>ppt_y</p:attrName>
                                            </p:attrNameLst>
                                          </p:cBhvr>
                                          <p:tavLst>
                                            <p:tav tm="0">
                                              <p:val>
                                                <p:strVal val="#ppt_y"/>
                                              </p:val>
                                            </p:tav>
                                            <p:tav tm="100000">
                                              <p:val>
                                                <p:strVal val="#ppt_y"/>
                                              </p:val>
                                            </p:tav>
                                          </p:tavLst>
                                        </p:anim>
                                        <p:anim calcmode="lin" valueType="num">
                                          <p:cBhvr>
                                            <p:cTn id="866" dur="500" fill="hold"/>
                                            <p:tgtEl>
                                              <p:spTgt spid="263"/>
                                            </p:tgtEl>
                                            <p:attrNameLst>
                                              <p:attrName>ppt_h</p:attrName>
                                            </p:attrNameLst>
                                          </p:cBhvr>
                                          <p:tavLst>
                                            <p:tav tm="0">
                                              <p:val>
                                                <p:strVal val="#ppt_h/10"/>
                                              </p:val>
                                            </p:tav>
                                            <p:tav tm="50000">
                                              <p:val>
                                                <p:strVal val="#ppt_h+.01"/>
                                              </p:val>
                                            </p:tav>
                                            <p:tav tm="100000">
                                              <p:val>
                                                <p:strVal val="#ppt_h"/>
                                              </p:val>
                                            </p:tav>
                                          </p:tavLst>
                                        </p:anim>
                                        <p:anim calcmode="lin" valueType="num">
                                          <p:cBhvr>
                                            <p:cTn id="867" dur="500" fill="hold"/>
                                            <p:tgtEl>
                                              <p:spTgt spid="263"/>
                                            </p:tgtEl>
                                            <p:attrNameLst>
                                              <p:attrName>ppt_w</p:attrName>
                                            </p:attrNameLst>
                                          </p:cBhvr>
                                          <p:tavLst>
                                            <p:tav tm="0">
                                              <p:val>
                                                <p:strVal val="#ppt_w/10"/>
                                              </p:val>
                                            </p:tav>
                                            <p:tav tm="50000">
                                              <p:val>
                                                <p:strVal val="#ppt_w+.01"/>
                                              </p:val>
                                            </p:tav>
                                            <p:tav tm="100000">
                                              <p:val>
                                                <p:strVal val="#ppt_w"/>
                                              </p:val>
                                            </p:tav>
                                          </p:tavLst>
                                        </p:anim>
                                        <p:animEffect transition="in" filter="fade">
                                          <p:cBhvr>
                                            <p:cTn id="868" dur="500" tmFilter="0,0; .5, 1; 1, 1"/>
                                            <p:tgtEl>
                                              <p:spTgt spid="263"/>
                                            </p:tgtEl>
                                          </p:cBhvr>
                                        </p:animEffect>
                                      </p:childTnLst>
                                    </p:cTn>
                                  </p:par>
                                </p:childTnLst>
                              </p:cTn>
                            </p:par>
                            <p:par>
                              <p:cTn id="869" fill="hold">
                                <p:stCondLst>
                                  <p:cond delay="16250"/>
                                </p:stCondLst>
                                <p:childTnLst>
                                  <p:par>
                                    <p:cTn id="870" presetID="14" presetClass="entr" presetSubtype="10" fill="hold" grpId="0" nodeType="afterEffect">
                                      <p:stCondLst>
                                        <p:cond delay="0"/>
                                      </p:stCondLst>
                                      <p:childTnLst>
                                        <p:set>
                                          <p:cBhvr>
                                            <p:cTn id="871" dur="1" fill="hold">
                                              <p:stCondLst>
                                                <p:cond delay="0"/>
                                              </p:stCondLst>
                                            </p:cTn>
                                            <p:tgtEl>
                                              <p:spTgt spid="259"/>
                                            </p:tgtEl>
                                            <p:attrNameLst>
                                              <p:attrName>style.visibility</p:attrName>
                                            </p:attrNameLst>
                                          </p:cBhvr>
                                          <p:to>
                                            <p:strVal val="visible"/>
                                          </p:to>
                                        </p:set>
                                        <p:animEffect transition="in" filter="randombar(horizontal)">
                                          <p:cBhvr>
                                            <p:cTn id="872" dur="500"/>
                                            <p:tgtEl>
                                              <p:spTgt spid="259"/>
                                            </p:tgtEl>
                                          </p:cBhvr>
                                        </p:animEffect>
                                      </p:childTnLst>
                                    </p:cTn>
                                  </p:par>
                                </p:childTnLst>
                              </p:cTn>
                            </p:par>
                            <p:par>
                              <p:cTn id="873" fill="hold">
                                <p:stCondLst>
                                  <p:cond delay="16750"/>
                                </p:stCondLst>
                                <p:childTnLst>
                                  <p:par>
                                    <p:cTn id="874" presetID="41" presetClass="entr" presetSubtype="0" fill="hold" grpId="0" nodeType="afterEffect">
                                      <p:stCondLst>
                                        <p:cond delay="0"/>
                                      </p:stCondLst>
                                      <p:iterate type="lt">
                                        <p:tmPct val="10000"/>
                                      </p:iterate>
                                      <p:childTnLst>
                                        <p:set>
                                          <p:cBhvr>
                                            <p:cTn id="875" dur="1" fill="hold">
                                              <p:stCondLst>
                                                <p:cond delay="0"/>
                                              </p:stCondLst>
                                            </p:cTn>
                                            <p:tgtEl>
                                              <p:spTgt spid="264"/>
                                            </p:tgtEl>
                                            <p:attrNameLst>
                                              <p:attrName>style.visibility</p:attrName>
                                            </p:attrNameLst>
                                          </p:cBhvr>
                                          <p:to>
                                            <p:strVal val="visible"/>
                                          </p:to>
                                        </p:set>
                                        <p:anim calcmode="lin" valueType="num">
                                          <p:cBhvr>
                                            <p:cTn id="876" dur="500" fill="hold"/>
                                            <p:tgtEl>
                                              <p:spTgt spid="264"/>
                                            </p:tgtEl>
                                            <p:attrNameLst>
                                              <p:attrName>ppt_x</p:attrName>
                                            </p:attrNameLst>
                                          </p:cBhvr>
                                          <p:tavLst>
                                            <p:tav tm="0">
                                              <p:val>
                                                <p:strVal val="#ppt_x"/>
                                              </p:val>
                                            </p:tav>
                                            <p:tav tm="50000">
                                              <p:val>
                                                <p:strVal val="#ppt_x+.1"/>
                                              </p:val>
                                            </p:tav>
                                            <p:tav tm="100000">
                                              <p:val>
                                                <p:strVal val="#ppt_x"/>
                                              </p:val>
                                            </p:tav>
                                          </p:tavLst>
                                        </p:anim>
                                        <p:anim calcmode="lin" valueType="num">
                                          <p:cBhvr>
                                            <p:cTn id="877" dur="500" fill="hold"/>
                                            <p:tgtEl>
                                              <p:spTgt spid="264"/>
                                            </p:tgtEl>
                                            <p:attrNameLst>
                                              <p:attrName>ppt_y</p:attrName>
                                            </p:attrNameLst>
                                          </p:cBhvr>
                                          <p:tavLst>
                                            <p:tav tm="0">
                                              <p:val>
                                                <p:strVal val="#ppt_y"/>
                                              </p:val>
                                            </p:tav>
                                            <p:tav tm="100000">
                                              <p:val>
                                                <p:strVal val="#ppt_y"/>
                                              </p:val>
                                            </p:tav>
                                          </p:tavLst>
                                        </p:anim>
                                        <p:anim calcmode="lin" valueType="num">
                                          <p:cBhvr>
                                            <p:cTn id="878" dur="500" fill="hold"/>
                                            <p:tgtEl>
                                              <p:spTgt spid="264"/>
                                            </p:tgtEl>
                                            <p:attrNameLst>
                                              <p:attrName>ppt_h</p:attrName>
                                            </p:attrNameLst>
                                          </p:cBhvr>
                                          <p:tavLst>
                                            <p:tav tm="0">
                                              <p:val>
                                                <p:strVal val="#ppt_h/10"/>
                                              </p:val>
                                            </p:tav>
                                            <p:tav tm="50000">
                                              <p:val>
                                                <p:strVal val="#ppt_h+.01"/>
                                              </p:val>
                                            </p:tav>
                                            <p:tav tm="100000">
                                              <p:val>
                                                <p:strVal val="#ppt_h"/>
                                              </p:val>
                                            </p:tav>
                                          </p:tavLst>
                                        </p:anim>
                                        <p:anim calcmode="lin" valueType="num">
                                          <p:cBhvr>
                                            <p:cTn id="879" dur="500" fill="hold"/>
                                            <p:tgtEl>
                                              <p:spTgt spid="264"/>
                                            </p:tgtEl>
                                            <p:attrNameLst>
                                              <p:attrName>ppt_w</p:attrName>
                                            </p:attrNameLst>
                                          </p:cBhvr>
                                          <p:tavLst>
                                            <p:tav tm="0">
                                              <p:val>
                                                <p:strVal val="#ppt_w/10"/>
                                              </p:val>
                                            </p:tav>
                                            <p:tav tm="50000">
                                              <p:val>
                                                <p:strVal val="#ppt_w+.01"/>
                                              </p:val>
                                            </p:tav>
                                            <p:tav tm="100000">
                                              <p:val>
                                                <p:strVal val="#ppt_w"/>
                                              </p:val>
                                            </p:tav>
                                          </p:tavLst>
                                        </p:anim>
                                        <p:animEffect transition="in" filter="fade">
                                          <p:cBhvr>
                                            <p:cTn id="880" dur="500" tmFilter="0,0; .5, 1; 1, 1"/>
                                            <p:tgtEl>
                                              <p:spTgt spid="264"/>
                                            </p:tgtEl>
                                          </p:cBhvr>
                                        </p:animEffect>
                                      </p:childTnLst>
                                    </p:cTn>
                                  </p:par>
                                </p:childTnLst>
                              </p:cTn>
                            </p:par>
                            <p:par>
                              <p:cTn id="881" fill="hold">
                                <p:stCondLst>
                                  <p:cond delay="17500"/>
                                </p:stCondLst>
                                <p:childTnLst>
                                  <p:par>
                                    <p:cTn id="882" presetID="14" presetClass="entr" presetSubtype="10" fill="hold" grpId="0" nodeType="afterEffect">
                                      <p:stCondLst>
                                        <p:cond delay="0"/>
                                      </p:stCondLst>
                                      <p:childTnLst>
                                        <p:set>
                                          <p:cBhvr>
                                            <p:cTn id="883" dur="1" fill="hold">
                                              <p:stCondLst>
                                                <p:cond delay="0"/>
                                              </p:stCondLst>
                                            </p:cTn>
                                            <p:tgtEl>
                                              <p:spTgt spid="270"/>
                                            </p:tgtEl>
                                            <p:attrNameLst>
                                              <p:attrName>style.visibility</p:attrName>
                                            </p:attrNameLst>
                                          </p:cBhvr>
                                          <p:to>
                                            <p:strVal val="visible"/>
                                          </p:to>
                                        </p:set>
                                        <p:animEffect transition="in" filter="randombar(horizontal)">
                                          <p:cBhvr>
                                            <p:cTn id="884" dur="500"/>
                                            <p:tgtEl>
                                              <p:spTgt spid="270"/>
                                            </p:tgtEl>
                                          </p:cBhvr>
                                        </p:animEffect>
                                      </p:childTnLst>
                                    </p:cTn>
                                  </p:par>
                                </p:childTnLst>
                              </p:cTn>
                            </p:par>
                            <p:par>
                              <p:cTn id="885" fill="hold">
                                <p:stCondLst>
                                  <p:cond delay="18000"/>
                                </p:stCondLst>
                                <p:childTnLst>
                                  <p:par>
                                    <p:cTn id="886" presetID="41" presetClass="entr" presetSubtype="0" fill="hold" grpId="0" nodeType="afterEffect">
                                      <p:stCondLst>
                                        <p:cond delay="0"/>
                                      </p:stCondLst>
                                      <p:iterate type="lt">
                                        <p:tmPct val="10000"/>
                                      </p:iterate>
                                      <p:childTnLst>
                                        <p:set>
                                          <p:cBhvr>
                                            <p:cTn id="887" dur="1" fill="hold">
                                              <p:stCondLst>
                                                <p:cond delay="0"/>
                                              </p:stCondLst>
                                            </p:cTn>
                                            <p:tgtEl>
                                              <p:spTgt spid="271"/>
                                            </p:tgtEl>
                                            <p:attrNameLst>
                                              <p:attrName>style.visibility</p:attrName>
                                            </p:attrNameLst>
                                          </p:cBhvr>
                                          <p:to>
                                            <p:strVal val="visible"/>
                                          </p:to>
                                        </p:set>
                                        <p:anim calcmode="lin" valueType="num">
                                          <p:cBhvr>
                                            <p:cTn id="888" dur="500" fill="hold"/>
                                            <p:tgtEl>
                                              <p:spTgt spid="271"/>
                                            </p:tgtEl>
                                            <p:attrNameLst>
                                              <p:attrName>ppt_x</p:attrName>
                                            </p:attrNameLst>
                                          </p:cBhvr>
                                          <p:tavLst>
                                            <p:tav tm="0">
                                              <p:val>
                                                <p:strVal val="#ppt_x"/>
                                              </p:val>
                                            </p:tav>
                                            <p:tav tm="50000">
                                              <p:val>
                                                <p:strVal val="#ppt_x+.1"/>
                                              </p:val>
                                            </p:tav>
                                            <p:tav tm="100000">
                                              <p:val>
                                                <p:strVal val="#ppt_x"/>
                                              </p:val>
                                            </p:tav>
                                          </p:tavLst>
                                        </p:anim>
                                        <p:anim calcmode="lin" valueType="num">
                                          <p:cBhvr>
                                            <p:cTn id="889" dur="500" fill="hold"/>
                                            <p:tgtEl>
                                              <p:spTgt spid="271"/>
                                            </p:tgtEl>
                                            <p:attrNameLst>
                                              <p:attrName>ppt_y</p:attrName>
                                            </p:attrNameLst>
                                          </p:cBhvr>
                                          <p:tavLst>
                                            <p:tav tm="0">
                                              <p:val>
                                                <p:strVal val="#ppt_y"/>
                                              </p:val>
                                            </p:tav>
                                            <p:tav tm="100000">
                                              <p:val>
                                                <p:strVal val="#ppt_y"/>
                                              </p:val>
                                            </p:tav>
                                          </p:tavLst>
                                        </p:anim>
                                        <p:anim calcmode="lin" valueType="num">
                                          <p:cBhvr>
                                            <p:cTn id="890" dur="500" fill="hold"/>
                                            <p:tgtEl>
                                              <p:spTgt spid="271"/>
                                            </p:tgtEl>
                                            <p:attrNameLst>
                                              <p:attrName>ppt_h</p:attrName>
                                            </p:attrNameLst>
                                          </p:cBhvr>
                                          <p:tavLst>
                                            <p:tav tm="0">
                                              <p:val>
                                                <p:strVal val="#ppt_h/10"/>
                                              </p:val>
                                            </p:tav>
                                            <p:tav tm="50000">
                                              <p:val>
                                                <p:strVal val="#ppt_h+.01"/>
                                              </p:val>
                                            </p:tav>
                                            <p:tav tm="100000">
                                              <p:val>
                                                <p:strVal val="#ppt_h"/>
                                              </p:val>
                                            </p:tav>
                                          </p:tavLst>
                                        </p:anim>
                                        <p:anim calcmode="lin" valueType="num">
                                          <p:cBhvr>
                                            <p:cTn id="891" dur="500" fill="hold"/>
                                            <p:tgtEl>
                                              <p:spTgt spid="271"/>
                                            </p:tgtEl>
                                            <p:attrNameLst>
                                              <p:attrName>ppt_w</p:attrName>
                                            </p:attrNameLst>
                                          </p:cBhvr>
                                          <p:tavLst>
                                            <p:tav tm="0">
                                              <p:val>
                                                <p:strVal val="#ppt_w/10"/>
                                              </p:val>
                                            </p:tav>
                                            <p:tav tm="50000">
                                              <p:val>
                                                <p:strVal val="#ppt_w+.01"/>
                                              </p:val>
                                            </p:tav>
                                            <p:tav tm="100000">
                                              <p:val>
                                                <p:strVal val="#ppt_w"/>
                                              </p:val>
                                            </p:tav>
                                          </p:tavLst>
                                        </p:anim>
                                        <p:animEffect transition="in" filter="fade">
                                          <p:cBhvr>
                                            <p:cTn id="892" dur="500" tmFilter="0,0; .5, 1; 1, 1"/>
                                            <p:tgtEl>
                                              <p:spTgt spid="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7" grpId="0" animBg="1"/>
          <p:bldP spid="241" grpId="0" animBg="1"/>
          <p:bldP spid="245" grpId="0" animBg="1"/>
          <p:bldP spid="249" grpId="0" animBg="1"/>
          <p:bldP spid="253" grpId="0"/>
          <p:bldP spid="254" grpId="0"/>
          <p:bldP spid="255" grpId="0"/>
          <p:bldP spid="256" grpId="0"/>
          <p:bldP spid="257" grpId="0" animBg="1"/>
          <p:bldP spid="258" grpId="0" animBg="1"/>
          <p:bldP spid="259" grpId="0" animBg="1"/>
          <p:bldP spid="260" grpId="0" animBg="1"/>
          <p:bldP spid="261" grpId="0"/>
          <p:bldP spid="262" grpId="0"/>
          <p:bldP spid="263" grpId="0"/>
          <p:bldP spid="264" grpId="0"/>
          <p:bldP spid="265" grpId="0" animBg="1"/>
          <p:bldP spid="269" grpId="0"/>
          <p:bldP spid="270" grpId="0" animBg="1"/>
          <p:bldP spid="271" grpId="0"/>
          <p:bldP spid="272" grpId="0"/>
          <p:bldP spid="278" grpId="0" animBg="1"/>
          <p:bldP spid="279" grpId="0"/>
          <p:bldP spid="280" grpId="0" animBg="1"/>
          <p:bldP spid="281" grpId="0"/>
          <p:bldP spid="282" grpId="0" animBg="1"/>
          <p:bldP spid="283" grpId="0"/>
          <p:bldP spid="284" grpId="0" animBg="1"/>
          <p:bldP spid="285" grpId="0"/>
          <p:bldP spid="286" grpId="0" animBg="1"/>
          <p:bldP spid="287" grpId="0"/>
          <p:bldP spid="288" grpId="0" animBg="1"/>
          <p:bldP spid="289" grpId="0"/>
          <p:bldP spid="290" grpId="0" animBg="1"/>
          <p:bldP spid="291" grpId="0"/>
          <p:bldP spid="292" grpId="0" animBg="1"/>
          <p:bldP spid="293" grpId="0"/>
          <p:bldP spid="294" grpId="0" animBg="1"/>
          <p:bldP spid="295" grpId="0"/>
          <p:bldP spid="296" grpId="0" animBg="1"/>
          <p:bldP spid="297" grpId="0"/>
          <p:bldP spid="298" grpId="0" animBg="1"/>
          <p:bldP spid="299" grpId="0"/>
          <p:bldP spid="300" grpId="0" animBg="1"/>
          <p:bldP spid="301" grpId="0"/>
          <p:bldP spid="305" grpId="0" animBg="1"/>
          <p:bldP spid="306" grpId="0" animBg="1"/>
          <p:bldP spid="307" grpId="0" animBg="1"/>
          <p:bldP spid="308" grpId="0" animBg="1"/>
          <p:bldP spid="309" grpId="0"/>
          <p:bldP spid="310" grpId="0" animBg="1"/>
          <p:bldP spid="311" grpId="0"/>
          <p:bldP spid="312" grpId="0" animBg="1"/>
          <p:bldP spid="313" grpId="0"/>
          <p:bldP spid="314" grpId="0" animBg="1"/>
          <p:bldP spid="315" grpId="0"/>
          <p:bldP spid="316" grpId="0" animBg="1"/>
          <p:bldP spid="317" grpId="0"/>
          <p:bldP spid="318" grpId="0" animBg="1"/>
          <p:bldP spid="319" grpId="0"/>
          <p:bldP spid="320" grpId="0" animBg="1"/>
          <p:bldP spid="321" grpId="0"/>
          <p:bldP spid="322" grpId="0" animBg="1"/>
          <p:bldP spid="323" grpId="0"/>
          <p:bldP spid="324" grpId="0" animBg="1"/>
          <p:bldP spid="325" grpId="0"/>
          <p:bldP spid="326" grpId="0" animBg="1"/>
          <p:bldP spid="327" grpId="0"/>
          <p:bldP spid="328" grpId="0" animBg="1"/>
          <p:bldP spid="329" grpId="0"/>
          <p:bldP spid="330" grpId="0" animBg="1"/>
          <p:bldP spid="331" grpId="0"/>
          <p:bldP spid="332" grpId="0" animBg="1"/>
          <p:bldP spid="333" grpId="0"/>
          <p:bldP spid="334" grpId="0" animBg="1"/>
          <p:bldP spid="335" grpId="0"/>
          <p:bldP spid="336" grpId="0" animBg="1"/>
          <p:bldP spid="337" grpId="0"/>
          <p:bldP spid="338" grpId="0" animBg="1"/>
          <p:bldP spid="339" grpId="0"/>
          <p:bldP spid="340" grpId="0" animBg="1"/>
          <p:bldP spid="341" grpId="0"/>
          <p:bldP spid="342" grpId="0" animBg="1"/>
          <p:bldP spid="343" grpId="0"/>
          <p:bldP spid="344" grpId="0" animBg="1"/>
          <p:bldP spid="345" grpId="0"/>
          <p:bldP spid="346" grpId="0" animBg="1"/>
          <p:bldP spid="347" grpId="0"/>
          <p:bldP spid="348" grpId="0" animBg="1"/>
          <p:bldP spid="349" grpId="0"/>
          <p:bldP spid="350" grpId="0" animBg="1"/>
          <p:bldP spid="351" grpId="0"/>
          <p:bldP spid="352" grpId="0" animBg="1"/>
          <p:bldP spid="353" grpId="0"/>
          <p:bldP spid="354" grpId="0" animBg="1"/>
          <p:bldP spid="355" grpId="0"/>
          <p:bldP spid="356" grpId="0" animBg="1"/>
          <p:bldP spid="357" grpId="0"/>
          <p:bldP spid="358" grpId="0" animBg="1"/>
          <p:bldP spid="359" grpId="0"/>
          <p:bldP spid="360" grpId="0" animBg="1"/>
          <p:bldP spid="361" grpId="0"/>
          <p:bldP spid="362" grpId="0" animBg="1"/>
          <p:bldP spid="363" grpId="0"/>
          <p:bldP spid="364" grpId="0" animBg="1"/>
          <p:bldP spid="365" grpId="0"/>
          <p:bldP spid="366" grpId="0" animBg="1"/>
          <p:bldP spid="367" grpId="0"/>
          <p:bldP spid="368" grpId="0" animBg="1"/>
          <p:bldP spid="369" grpId="0"/>
          <p:bldP spid="370" grpId="0" animBg="1"/>
          <p:bldP spid="371" grpId="0"/>
          <p:bldP spid="372" grpId="0" animBg="1"/>
          <p:bldP spid="373" grpId="0"/>
          <p:bldP spid="374" grpId="0" animBg="1"/>
          <p:bldP spid="375" grpId="0"/>
          <p:bldP spid="376" grpId="0" animBg="1"/>
          <p:bldP spid="377" grpId="0"/>
          <p:bldP spid="378" grpId="0" animBg="1"/>
          <p:bldP spid="379" grpId="0"/>
          <p:bldP spid="380" grpId="0" animBg="1"/>
          <p:bldP spid="381" grpId="0"/>
          <p:bldP spid="382" grpId="0" animBg="1"/>
          <p:bldP spid="383" grpId="0" animBg="1"/>
          <p:bldP spid="384" grpId="0"/>
          <p:bldP spid="385" grpId="0" animBg="1"/>
          <p:bldP spid="386" grpId="0"/>
          <p:bldP spid="387" grpId="0" animBg="1"/>
          <p:bldP spid="388" grpId="0"/>
          <p:bldP spid="389" grpId="0" animBg="1"/>
          <p:bldP spid="390" grpId="0"/>
          <p:bldP spid="391" grpId="0" animBg="1"/>
          <p:bldP spid="392" grpId="0"/>
          <p:bldP spid="393" grpId="0" animBg="1"/>
          <p:bldP spid="394" grpId="0"/>
          <p:bldP spid="395" grpId="0" animBg="1"/>
          <p:bldP spid="396" grpId="0"/>
          <p:bldP spid="397" grpId="0"/>
          <p:bldP spid="398" grpId="0" animBg="1"/>
          <p:bldP spid="399" grpId="0"/>
          <p:bldP spid="400" grpId="0" animBg="1"/>
          <p:bldP spid="401" grpId="0"/>
          <p:bldP spid="402" grpId="0" animBg="1"/>
          <p:bldP spid="403" grpId="0"/>
          <p:bldP spid="404" grpId="0" animBg="1"/>
          <p:bldP spid="405" grpId="0"/>
          <p:bldP spid="406" grpId="0" animBg="1"/>
          <p:bldP spid="407" grpId="0"/>
          <p:bldP spid="408" grpId="0" animBg="1"/>
          <p:bldP spid="409" grpId="0"/>
          <p:bldP spid="410" grpId="0" animBg="1"/>
          <p:bldP spid="411" grpId="0"/>
          <p:bldP spid="412" grpId="0" animBg="1"/>
          <p:bldP spid="413" grpId="0"/>
          <p:bldP spid="414" grpId="0" animBg="1"/>
          <p:bldP spid="415" grpId="0"/>
          <p:bldP spid="416" grpId="0" animBg="1"/>
          <p:bldP spid="417" grpId="0"/>
          <p:bldP spid="418" grpId="0" animBg="1"/>
          <p:bldP spid="419" grpId="0"/>
          <p:bldP spid="420" grpId="0" animBg="1"/>
          <p:bldP spid="421" grpId="0"/>
          <p:bldP spid="422" grpId="0" animBg="1"/>
          <p:bldP spid="423" grpId="0"/>
          <p:bldP spid="424" grpId="0" animBg="1"/>
          <p:bldP spid="425" grpId="0"/>
          <p:bldP spid="426" grpId="0" animBg="1"/>
          <p:bldP spid="427" grpId="0"/>
          <p:bldP spid="428" grpId="0" animBg="1"/>
          <p:bldP spid="429" grpId="0"/>
          <p:bldP spid="430" grpId="0" animBg="1"/>
          <p:bldP spid="431" grpId="0"/>
          <p:bldP spid="432" grpId="0" animBg="1"/>
          <p:bldP spid="433" grpId="0"/>
          <p:bldP spid="434" grpId="0" animBg="1"/>
          <p:bldP spid="435" grpId="0"/>
          <p:bldP spid="436" grpId="0" animBg="1"/>
          <p:bldP spid="437" grpId="0"/>
          <p:bldP spid="438" grpId="0" animBg="1"/>
          <p:bldP spid="439" grpId="0"/>
          <p:bldP spid="440" grpId="0" animBg="1"/>
          <p:bldP spid="441" grpId="0"/>
          <p:bldP spid="442" grpId="0" animBg="1"/>
          <p:bldP spid="443" grpId="0"/>
          <p:bldP spid="444" grpId="0" animBg="1"/>
          <p:bldP spid="445" grpId="0"/>
          <p:bldP spid="446" grpId="0" animBg="1"/>
          <p:bldP spid="447" grpId="0"/>
          <p:bldP spid="448" grpId="0" animBg="1"/>
          <p:bldP spid="449" grpId="0"/>
          <p:bldP spid="450" grpId="0" animBg="1"/>
          <p:bldP spid="451" grpId="0"/>
          <p:bldP spid="452" grpId="0" animBg="1"/>
          <p:bldP spid="453" grpId="0"/>
          <p:bldP spid="454" grpId="0" animBg="1"/>
          <p:bldP spid="455" grpId="0"/>
          <p:bldP spid="456" grpId="0" animBg="1"/>
          <p:bldP spid="457" grpId="0"/>
          <p:bldP spid="458" grpId="0" animBg="1"/>
          <p:bldP spid="459" grpId="0"/>
          <p:bldP spid="460" grpId="0" animBg="1"/>
          <p:bldP spid="461" grpId="0"/>
          <p:bldP spid="462" grpId="0" animBg="1"/>
          <p:bldP spid="463" grpId="0"/>
          <p:bldP spid="464" grpId="0" animBg="1"/>
          <p:bldP spid="465" grpId="0"/>
          <p:bldP spid="47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78"/>
                                            </p:tgtEl>
                                            <p:attrNameLst>
                                              <p:attrName>style.visibility</p:attrName>
                                            </p:attrNameLst>
                                          </p:cBhvr>
                                          <p:to>
                                            <p:strVal val="visible"/>
                                          </p:to>
                                        </p:set>
                                        <p:anim calcmode="lin" valueType="num">
                                          <p:cBhvr additive="base">
                                            <p:cTn id="7" dur="2000" fill="hold"/>
                                            <p:tgtEl>
                                              <p:spTgt spid="278"/>
                                            </p:tgtEl>
                                            <p:attrNameLst>
                                              <p:attrName>ppt_x</p:attrName>
                                            </p:attrNameLst>
                                          </p:cBhvr>
                                          <p:tavLst>
                                            <p:tav tm="0">
                                              <p:val>
                                                <p:strVal val="#ppt_x"/>
                                              </p:val>
                                            </p:tav>
                                            <p:tav tm="100000">
                                              <p:val>
                                                <p:strVal val="#ppt_x"/>
                                              </p:val>
                                            </p:tav>
                                          </p:tavLst>
                                        </p:anim>
                                        <p:anim calcmode="lin" valueType="num">
                                          <p:cBhvr additive="base">
                                            <p:cTn id="8" dur="2000" fill="hold"/>
                                            <p:tgtEl>
                                              <p:spTgt spid="27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nodePh="1">
                                      <p:stCondLst>
                                        <p:cond delay="0"/>
                                      </p:stCondLst>
                                      <p:endCondLst>
                                        <p:cond evt="begin" delay="0">
                                          <p:tn val="9"/>
                                        </p:cond>
                                      </p:endCondLst>
                                      <p:childTnLst>
                                        <p:set>
                                          <p:cBhvr>
                                            <p:cTn id="10" dur="1" fill="hold">
                                              <p:stCondLst>
                                                <p:cond delay="0"/>
                                              </p:stCondLst>
                                            </p:cTn>
                                            <p:tgtEl>
                                              <p:spTgt spid="279"/>
                                            </p:tgtEl>
                                            <p:attrNameLst>
                                              <p:attrName>style.visibility</p:attrName>
                                            </p:attrNameLst>
                                          </p:cBhvr>
                                          <p:to>
                                            <p:strVal val="visible"/>
                                          </p:to>
                                        </p:set>
                                        <p:anim calcmode="lin" valueType="num">
                                          <p:cBhvr additive="base">
                                            <p:cTn id="11" dur="2000" fill="hold"/>
                                            <p:tgtEl>
                                              <p:spTgt spid="279"/>
                                            </p:tgtEl>
                                            <p:attrNameLst>
                                              <p:attrName>ppt_x</p:attrName>
                                            </p:attrNameLst>
                                          </p:cBhvr>
                                          <p:tavLst>
                                            <p:tav tm="0">
                                              <p:val>
                                                <p:strVal val="#ppt_x"/>
                                              </p:val>
                                            </p:tav>
                                            <p:tav tm="100000">
                                              <p:val>
                                                <p:strVal val="#ppt_x"/>
                                              </p:val>
                                            </p:tav>
                                          </p:tavLst>
                                        </p:anim>
                                        <p:anim calcmode="lin" valueType="num">
                                          <p:cBhvr additive="base">
                                            <p:cTn id="12" dur="2000" fill="hold"/>
                                            <p:tgtEl>
                                              <p:spTgt spid="27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80"/>
                                            </p:tgtEl>
                                            <p:attrNameLst>
                                              <p:attrName>style.visibility</p:attrName>
                                            </p:attrNameLst>
                                          </p:cBhvr>
                                          <p:to>
                                            <p:strVal val="visible"/>
                                          </p:to>
                                        </p:set>
                                        <p:anim calcmode="lin" valueType="num">
                                          <p:cBhvr additive="base">
                                            <p:cTn id="15" dur="2000" fill="hold"/>
                                            <p:tgtEl>
                                              <p:spTgt spid="280"/>
                                            </p:tgtEl>
                                            <p:attrNameLst>
                                              <p:attrName>ppt_x</p:attrName>
                                            </p:attrNameLst>
                                          </p:cBhvr>
                                          <p:tavLst>
                                            <p:tav tm="0">
                                              <p:val>
                                                <p:strVal val="#ppt_x"/>
                                              </p:val>
                                            </p:tav>
                                            <p:tav tm="100000">
                                              <p:val>
                                                <p:strVal val="#ppt_x"/>
                                              </p:val>
                                            </p:tav>
                                          </p:tavLst>
                                        </p:anim>
                                        <p:anim calcmode="lin" valueType="num">
                                          <p:cBhvr additive="base">
                                            <p:cTn id="16" dur="2000" fill="hold"/>
                                            <p:tgtEl>
                                              <p:spTgt spid="28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nodePh="1">
                                      <p:stCondLst>
                                        <p:cond delay="0"/>
                                      </p:stCondLst>
                                      <p:endCondLst>
                                        <p:cond evt="begin" delay="0">
                                          <p:tn val="17"/>
                                        </p:cond>
                                      </p:endCondLst>
                                      <p:childTnLst>
                                        <p:set>
                                          <p:cBhvr>
                                            <p:cTn id="18" dur="1" fill="hold">
                                              <p:stCondLst>
                                                <p:cond delay="0"/>
                                              </p:stCondLst>
                                            </p:cTn>
                                            <p:tgtEl>
                                              <p:spTgt spid="281"/>
                                            </p:tgtEl>
                                            <p:attrNameLst>
                                              <p:attrName>style.visibility</p:attrName>
                                            </p:attrNameLst>
                                          </p:cBhvr>
                                          <p:to>
                                            <p:strVal val="visible"/>
                                          </p:to>
                                        </p:set>
                                        <p:anim calcmode="lin" valueType="num">
                                          <p:cBhvr additive="base">
                                            <p:cTn id="19" dur="2000" fill="hold"/>
                                            <p:tgtEl>
                                              <p:spTgt spid="281"/>
                                            </p:tgtEl>
                                            <p:attrNameLst>
                                              <p:attrName>ppt_x</p:attrName>
                                            </p:attrNameLst>
                                          </p:cBhvr>
                                          <p:tavLst>
                                            <p:tav tm="0">
                                              <p:val>
                                                <p:strVal val="#ppt_x"/>
                                              </p:val>
                                            </p:tav>
                                            <p:tav tm="100000">
                                              <p:val>
                                                <p:strVal val="#ppt_x"/>
                                              </p:val>
                                            </p:tav>
                                          </p:tavLst>
                                        </p:anim>
                                        <p:anim calcmode="lin" valueType="num">
                                          <p:cBhvr additive="base">
                                            <p:cTn id="20" dur="2000" fill="hold"/>
                                            <p:tgtEl>
                                              <p:spTgt spid="28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82"/>
                                            </p:tgtEl>
                                            <p:attrNameLst>
                                              <p:attrName>style.visibility</p:attrName>
                                            </p:attrNameLst>
                                          </p:cBhvr>
                                          <p:to>
                                            <p:strVal val="visible"/>
                                          </p:to>
                                        </p:set>
                                        <p:anim calcmode="lin" valueType="num">
                                          <p:cBhvr additive="base">
                                            <p:cTn id="23" dur="2000" fill="hold"/>
                                            <p:tgtEl>
                                              <p:spTgt spid="282"/>
                                            </p:tgtEl>
                                            <p:attrNameLst>
                                              <p:attrName>ppt_x</p:attrName>
                                            </p:attrNameLst>
                                          </p:cBhvr>
                                          <p:tavLst>
                                            <p:tav tm="0">
                                              <p:val>
                                                <p:strVal val="#ppt_x"/>
                                              </p:val>
                                            </p:tav>
                                            <p:tav tm="100000">
                                              <p:val>
                                                <p:strVal val="#ppt_x"/>
                                              </p:val>
                                            </p:tav>
                                          </p:tavLst>
                                        </p:anim>
                                        <p:anim calcmode="lin" valueType="num">
                                          <p:cBhvr additive="base">
                                            <p:cTn id="24" dur="2000" fill="hold"/>
                                            <p:tgtEl>
                                              <p:spTgt spid="28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nodePh="1">
                                      <p:stCondLst>
                                        <p:cond delay="0"/>
                                      </p:stCondLst>
                                      <p:endCondLst>
                                        <p:cond evt="begin" delay="0">
                                          <p:tn val="25"/>
                                        </p:cond>
                                      </p:endCondLst>
                                      <p:childTnLst>
                                        <p:set>
                                          <p:cBhvr>
                                            <p:cTn id="26" dur="1" fill="hold">
                                              <p:stCondLst>
                                                <p:cond delay="0"/>
                                              </p:stCondLst>
                                            </p:cTn>
                                            <p:tgtEl>
                                              <p:spTgt spid="283"/>
                                            </p:tgtEl>
                                            <p:attrNameLst>
                                              <p:attrName>style.visibility</p:attrName>
                                            </p:attrNameLst>
                                          </p:cBhvr>
                                          <p:to>
                                            <p:strVal val="visible"/>
                                          </p:to>
                                        </p:set>
                                        <p:anim calcmode="lin" valueType="num">
                                          <p:cBhvr additive="base">
                                            <p:cTn id="27" dur="2000" fill="hold"/>
                                            <p:tgtEl>
                                              <p:spTgt spid="283"/>
                                            </p:tgtEl>
                                            <p:attrNameLst>
                                              <p:attrName>ppt_x</p:attrName>
                                            </p:attrNameLst>
                                          </p:cBhvr>
                                          <p:tavLst>
                                            <p:tav tm="0">
                                              <p:val>
                                                <p:strVal val="#ppt_x"/>
                                              </p:val>
                                            </p:tav>
                                            <p:tav tm="100000">
                                              <p:val>
                                                <p:strVal val="#ppt_x"/>
                                              </p:val>
                                            </p:tav>
                                          </p:tavLst>
                                        </p:anim>
                                        <p:anim calcmode="lin" valueType="num">
                                          <p:cBhvr additive="base">
                                            <p:cTn id="28" dur="2000" fill="hold"/>
                                            <p:tgtEl>
                                              <p:spTgt spid="28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84"/>
                                            </p:tgtEl>
                                            <p:attrNameLst>
                                              <p:attrName>style.visibility</p:attrName>
                                            </p:attrNameLst>
                                          </p:cBhvr>
                                          <p:to>
                                            <p:strVal val="visible"/>
                                          </p:to>
                                        </p:set>
                                        <p:anim calcmode="lin" valueType="num">
                                          <p:cBhvr additive="base">
                                            <p:cTn id="31" dur="2000" fill="hold"/>
                                            <p:tgtEl>
                                              <p:spTgt spid="284"/>
                                            </p:tgtEl>
                                            <p:attrNameLst>
                                              <p:attrName>ppt_x</p:attrName>
                                            </p:attrNameLst>
                                          </p:cBhvr>
                                          <p:tavLst>
                                            <p:tav tm="0">
                                              <p:val>
                                                <p:strVal val="#ppt_x"/>
                                              </p:val>
                                            </p:tav>
                                            <p:tav tm="100000">
                                              <p:val>
                                                <p:strVal val="#ppt_x"/>
                                              </p:val>
                                            </p:tav>
                                          </p:tavLst>
                                        </p:anim>
                                        <p:anim calcmode="lin" valueType="num">
                                          <p:cBhvr additive="base">
                                            <p:cTn id="32" dur="2000" fill="hold"/>
                                            <p:tgtEl>
                                              <p:spTgt spid="28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nodePh="1">
                                      <p:stCondLst>
                                        <p:cond delay="0"/>
                                      </p:stCondLst>
                                      <p:endCondLst>
                                        <p:cond evt="begin" delay="0">
                                          <p:tn val="33"/>
                                        </p:cond>
                                      </p:endCondLst>
                                      <p:childTnLst>
                                        <p:set>
                                          <p:cBhvr>
                                            <p:cTn id="34" dur="1" fill="hold">
                                              <p:stCondLst>
                                                <p:cond delay="0"/>
                                              </p:stCondLst>
                                            </p:cTn>
                                            <p:tgtEl>
                                              <p:spTgt spid="285"/>
                                            </p:tgtEl>
                                            <p:attrNameLst>
                                              <p:attrName>style.visibility</p:attrName>
                                            </p:attrNameLst>
                                          </p:cBhvr>
                                          <p:to>
                                            <p:strVal val="visible"/>
                                          </p:to>
                                        </p:set>
                                        <p:anim calcmode="lin" valueType="num">
                                          <p:cBhvr additive="base">
                                            <p:cTn id="35" dur="2000" fill="hold"/>
                                            <p:tgtEl>
                                              <p:spTgt spid="285"/>
                                            </p:tgtEl>
                                            <p:attrNameLst>
                                              <p:attrName>ppt_x</p:attrName>
                                            </p:attrNameLst>
                                          </p:cBhvr>
                                          <p:tavLst>
                                            <p:tav tm="0">
                                              <p:val>
                                                <p:strVal val="#ppt_x"/>
                                              </p:val>
                                            </p:tav>
                                            <p:tav tm="100000">
                                              <p:val>
                                                <p:strVal val="#ppt_x"/>
                                              </p:val>
                                            </p:tav>
                                          </p:tavLst>
                                        </p:anim>
                                        <p:anim calcmode="lin" valueType="num">
                                          <p:cBhvr additive="base">
                                            <p:cTn id="36" dur="2000" fill="hold"/>
                                            <p:tgtEl>
                                              <p:spTgt spid="28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86"/>
                                            </p:tgtEl>
                                            <p:attrNameLst>
                                              <p:attrName>style.visibility</p:attrName>
                                            </p:attrNameLst>
                                          </p:cBhvr>
                                          <p:to>
                                            <p:strVal val="visible"/>
                                          </p:to>
                                        </p:set>
                                        <p:anim calcmode="lin" valueType="num">
                                          <p:cBhvr additive="base">
                                            <p:cTn id="39" dur="2000" fill="hold"/>
                                            <p:tgtEl>
                                              <p:spTgt spid="286"/>
                                            </p:tgtEl>
                                            <p:attrNameLst>
                                              <p:attrName>ppt_x</p:attrName>
                                            </p:attrNameLst>
                                          </p:cBhvr>
                                          <p:tavLst>
                                            <p:tav tm="0">
                                              <p:val>
                                                <p:strVal val="#ppt_x"/>
                                              </p:val>
                                            </p:tav>
                                            <p:tav tm="100000">
                                              <p:val>
                                                <p:strVal val="#ppt_x"/>
                                              </p:val>
                                            </p:tav>
                                          </p:tavLst>
                                        </p:anim>
                                        <p:anim calcmode="lin" valueType="num">
                                          <p:cBhvr additive="base">
                                            <p:cTn id="40" dur="2000" fill="hold"/>
                                            <p:tgtEl>
                                              <p:spTgt spid="28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nodePh="1">
                                      <p:stCondLst>
                                        <p:cond delay="0"/>
                                      </p:stCondLst>
                                      <p:endCondLst>
                                        <p:cond evt="begin" delay="0">
                                          <p:tn val="41"/>
                                        </p:cond>
                                      </p:endCondLst>
                                      <p:childTnLst>
                                        <p:set>
                                          <p:cBhvr>
                                            <p:cTn id="42" dur="1" fill="hold">
                                              <p:stCondLst>
                                                <p:cond delay="0"/>
                                              </p:stCondLst>
                                            </p:cTn>
                                            <p:tgtEl>
                                              <p:spTgt spid="287"/>
                                            </p:tgtEl>
                                            <p:attrNameLst>
                                              <p:attrName>style.visibility</p:attrName>
                                            </p:attrNameLst>
                                          </p:cBhvr>
                                          <p:to>
                                            <p:strVal val="visible"/>
                                          </p:to>
                                        </p:set>
                                        <p:anim calcmode="lin" valueType="num">
                                          <p:cBhvr additive="base">
                                            <p:cTn id="43" dur="2000" fill="hold"/>
                                            <p:tgtEl>
                                              <p:spTgt spid="287"/>
                                            </p:tgtEl>
                                            <p:attrNameLst>
                                              <p:attrName>ppt_x</p:attrName>
                                            </p:attrNameLst>
                                          </p:cBhvr>
                                          <p:tavLst>
                                            <p:tav tm="0">
                                              <p:val>
                                                <p:strVal val="#ppt_x"/>
                                              </p:val>
                                            </p:tav>
                                            <p:tav tm="100000">
                                              <p:val>
                                                <p:strVal val="#ppt_x"/>
                                              </p:val>
                                            </p:tav>
                                          </p:tavLst>
                                        </p:anim>
                                        <p:anim calcmode="lin" valueType="num">
                                          <p:cBhvr additive="base">
                                            <p:cTn id="44" dur="2000" fill="hold"/>
                                            <p:tgtEl>
                                              <p:spTgt spid="287"/>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288"/>
                                            </p:tgtEl>
                                            <p:attrNameLst>
                                              <p:attrName>style.visibility</p:attrName>
                                            </p:attrNameLst>
                                          </p:cBhvr>
                                          <p:to>
                                            <p:strVal val="visible"/>
                                          </p:to>
                                        </p:set>
                                        <p:anim calcmode="lin" valueType="num">
                                          <p:cBhvr additive="base">
                                            <p:cTn id="47" dur="2000" fill="hold"/>
                                            <p:tgtEl>
                                              <p:spTgt spid="288"/>
                                            </p:tgtEl>
                                            <p:attrNameLst>
                                              <p:attrName>ppt_x</p:attrName>
                                            </p:attrNameLst>
                                          </p:cBhvr>
                                          <p:tavLst>
                                            <p:tav tm="0">
                                              <p:val>
                                                <p:strVal val="#ppt_x"/>
                                              </p:val>
                                            </p:tav>
                                            <p:tav tm="100000">
                                              <p:val>
                                                <p:strVal val="#ppt_x"/>
                                              </p:val>
                                            </p:tav>
                                          </p:tavLst>
                                        </p:anim>
                                        <p:anim calcmode="lin" valueType="num">
                                          <p:cBhvr additive="base">
                                            <p:cTn id="48" dur="2000" fill="hold"/>
                                            <p:tgtEl>
                                              <p:spTgt spid="288"/>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nodePh="1">
                                      <p:stCondLst>
                                        <p:cond delay="0"/>
                                      </p:stCondLst>
                                      <p:endCondLst>
                                        <p:cond evt="begin" delay="0">
                                          <p:tn val="49"/>
                                        </p:cond>
                                      </p:endCondLst>
                                      <p:childTnLst>
                                        <p:set>
                                          <p:cBhvr>
                                            <p:cTn id="50" dur="1" fill="hold">
                                              <p:stCondLst>
                                                <p:cond delay="0"/>
                                              </p:stCondLst>
                                            </p:cTn>
                                            <p:tgtEl>
                                              <p:spTgt spid="289"/>
                                            </p:tgtEl>
                                            <p:attrNameLst>
                                              <p:attrName>style.visibility</p:attrName>
                                            </p:attrNameLst>
                                          </p:cBhvr>
                                          <p:to>
                                            <p:strVal val="visible"/>
                                          </p:to>
                                        </p:set>
                                        <p:anim calcmode="lin" valueType="num">
                                          <p:cBhvr additive="base">
                                            <p:cTn id="51" dur="2000" fill="hold"/>
                                            <p:tgtEl>
                                              <p:spTgt spid="289"/>
                                            </p:tgtEl>
                                            <p:attrNameLst>
                                              <p:attrName>ppt_x</p:attrName>
                                            </p:attrNameLst>
                                          </p:cBhvr>
                                          <p:tavLst>
                                            <p:tav tm="0">
                                              <p:val>
                                                <p:strVal val="#ppt_x"/>
                                              </p:val>
                                            </p:tav>
                                            <p:tav tm="100000">
                                              <p:val>
                                                <p:strVal val="#ppt_x"/>
                                              </p:val>
                                            </p:tav>
                                          </p:tavLst>
                                        </p:anim>
                                        <p:anim calcmode="lin" valueType="num">
                                          <p:cBhvr additive="base">
                                            <p:cTn id="52" dur="2000" fill="hold"/>
                                            <p:tgtEl>
                                              <p:spTgt spid="289"/>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290"/>
                                            </p:tgtEl>
                                            <p:attrNameLst>
                                              <p:attrName>style.visibility</p:attrName>
                                            </p:attrNameLst>
                                          </p:cBhvr>
                                          <p:to>
                                            <p:strVal val="visible"/>
                                          </p:to>
                                        </p:set>
                                        <p:anim calcmode="lin" valueType="num">
                                          <p:cBhvr additive="base">
                                            <p:cTn id="55" dur="2000" fill="hold"/>
                                            <p:tgtEl>
                                              <p:spTgt spid="290"/>
                                            </p:tgtEl>
                                            <p:attrNameLst>
                                              <p:attrName>ppt_x</p:attrName>
                                            </p:attrNameLst>
                                          </p:cBhvr>
                                          <p:tavLst>
                                            <p:tav tm="0">
                                              <p:val>
                                                <p:strVal val="#ppt_x"/>
                                              </p:val>
                                            </p:tav>
                                            <p:tav tm="100000">
                                              <p:val>
                                                <p:strVal val="#ppt_x"/>
                                              </p:val>
                                            </p:tav>
                                          </p:tavLst>
                                        </p:anim>
                                        <p:anim calcmode="lin" valueType="num">
                                          <p:cBhvr additive="base">
                                            <p:cTn id="56" dur="2000" fill="hold"/>
                                            <p:tgtEl>
                                              <p:spTgt spid="290"/>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nodePh="1">
                                      <p:stCondLst>
                                        <p:cond delay="0"/>
                                      </p:stCondLst>
                                      <p:endCondLst>
                                        <p:cond evt="begin" delay="0">
                                          <p:tn val="57"/>
                                        </p:cond>
                                      </p:endCondLst>
                                      <p:childTnLst>
                                        <p:set>
                                          <p:cBhvr>
                                            <p:cTn id="58" dur="1" fill="hold">
                                              <p:stCondLst>
                                                <p:cond delay="0"/>
                                              </p:stCondLst>
                                            </p:cTn>
                                            <p:tgtEl>
                                              <p:spTgt spid="291"/>
                                            </p:tgtEl>
                                            <p:attrNameLst>
                                              <p:attrName>style.visibility</p:attrName>
                                            </p:attrNameLst>
                                          </p:cBhvr>
                                          <p:to>
                                            <p:strVal val="visible"/>
                                          </p:to>
                                        </p:set>
                                        <p:anim calcmode="lin" valueType="num">
                                          <p:cBhvr additive="base">
                                            <p:cTn id="59" dur="2000" fill="hold"/>
                                            <p:tgtEl>
                                              <p:spTgt spid="291"/>
                                            </p:tgtEl>
                                            <p:attrNameLst>
                                              <p:attrName>ppt_x</p:attrName>
                                            </p:attrNameLst>
                                          </p:cBhvr>
                                          <p:tavLst>
                                            <p:tav tm="0">
                                              <p:val>
                                                <p:strVal val="#ppt_x"/>
                                              </p:val>
                                            </p:tav>
                                            <p:tav tm="100000">
                                              <p:val>
                                                <p:strVal val="#ppt_x"/>
                                              </p:val>
                                            </p:tav>
                                          </p:tavLst>
                                        </p:anim>
                                        <p:anim calcmode="lin" valueType="num">
                                          <p:cBhvr additive="base">
                                            <p:cTn id="60" dur="2000" fill="hold"/>
                                            <p:tgtEl>
                                              <p:spTgt spid="291"/>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stCondLst>
                                        <p:cond delay="0"/>
                                      </p:stCondLst>
                                      <p:childTnLst>
                                        <p:set>
                                          <p:cBhvr>
                                            <p:cTn id="62" dur="1" fill="hold">
                                              <p:stCondLst>
                                                <p:cond delay="0"/>
                                              </p:stCondLst>
                                            </p:cTn>
                                            <p:tgtEl>
                                              <p:spTgt spid="292"/>
                                            </p:tgtEl>
                                            <p:attrNameLst>
                                              <p:attrName>style.visibility</p:attrName>
                                            </p:attrNameLst>
                                          </p:cBhvr>
                                          <p:to>
                                            <p:strVal val="visible"/>
                                          </p:to>
                                        </p:set>
                                        <p:anim calcmode="lin" valueType="num">
                                          <p:cBhvr additive="base">
                                            <p:cTn id="63" dur="2000" fill="hold"/>
                                            <p:tgtEl>
                                              <p:spTgt spid="292"/>
                                            </p:tgtEl>
                                            <p:attrNameLst>
                                              <p:attrName>ppt_x</p:attrName>
                                            </p:attrNameLst>
                                          </p:cBhvr>
                                          <p:tavLst>
                                            <p:tav tm="0">
                                              <p:val>
                                                <p:strVal val="#ppt_x"/>
                                              </p:val>
                                            </p:tav>
                                            <p:tav tm="100000">
                                              <p:val>
                                                <p:strVal val="#ppt_x"/>
                                              </p:val>
                                            </p:tav>
                                          </p:tavLst>
                                        </p:anim>
                                        <p:anim calcmode="lin" valueType="num">
                                          <p:cBhvr additive="base">
                                            <p:cTn id="64" dur="2000" fill="hold"/>
                                            <p:tgtEl>
                                              <p:spTgt spid="292"/>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nodePh="1">
                                      <p:stCondLst>
                                        <p:cond delay="0"/>
                                      </p:stCondLst>
                                      <p:endCondLst>
                                        <p:cond evt="begin" delay="0">
                                          <p:tn val="65"/>
                                        </p:cond>
                                      </p:endCondLst>
                                      <p:childTnLst>
                                        <p:set>
                                          <p:cBhvr>
                                            <p:cTn id="66" dur="1" fill="hold">
                                              <p:stCondLst>
                                                <p:cond delay="0"/>
                                              </p:stCondLst>
                                            </p:cTn>
                                            <p:tgtEl>
                                              <p:spTgt spid="293"/>
                                            </p:tgtEl>
                                            <p:attrNameLst>
                                              <p:attrName>style.visibility</p:attrName>
                                            </p:attrNameLst>
                                          </p:cBhvr>
                                          <p:to>
                                            <p:strVal val="visible"/>
                                          </p:to>
                                        </p:set>
                                        <p:anim calcmode="lin" valueType="num">
                                          <p:cBhvr additive="base">
                                            <p:cTn id="67" dur="2000" fill="hold"/>
                                            <p:tgtEl>
                                              <p:spTgt spid="293"/>
                                            </p:tgtEl>
                                            <p:attrNameLst>
                                              <p:attrName>ppt_x</p:attrName>
                                            </p:attrNameLst>
                                          </p:cBhvr>
                                          <p:tavLst>
                                            <p:tav tm="0">
                                              <p:val>
                                                <p:strVal val="#ppt_x"/>
                                              </p:val>
                                            </p:tav>
                                            <p:tav tm="100000">
                                              <p:val>
                                                <p:strVal val="#ppt_x"/>
                                              </p:val>
                                            </p:tav>
                                          </p:tavLst>
                                        </p:anim>
                                        <p:anim calcmode="lin" valueType="num">
                                          <p:cBhvr additive="base">
                                            <p:cTn id="68" dur="2000" fill="hold"/>
                                            <p:tgtEl>
                                              <p:spTgt spid="293"/>
                                            </p:tgtEl>
                                            <p:attrNameLst>
                                              <p:attrName>ppt_y</p:attrName>
                                            </p:attrNameLst>
                                          </p:cBhvr>
                                          <p:tavLst>
                                            <p:tav tm="0">
                                              <p:val>
                                                <p:strVal val="0-#ppt_h/2"/>
                                              </p:val>
                                            </p:tav>
                                            <p:tav tm="100000">
                                              <p:val>
                                                <p:strVal val="#ppt_y"/>
                                              </p:val>
                                            </p:tav>
                                          </p:tavLst>
                                        </p:anim>
                                      </p:childTnLst>
                                    </p:cTn>
                                  </p:par>
                                  <p:par>
                                    <p:cTn id="69" presetID="2" presetClass="entr" presetSubtype="1" fill="hold" grpId="0" nodeType="withEffect">
                                      <p:stCondLst>
                                        <p:cond delay="0"/>
                                      </p:stCondLst>
                                      <p:childTnLst>
                                        <p:set>
                                          <p:cBhvr>
                                            <p:cTn id="70" dur="1" fill="hold">
                                              <p:stCondLst>
                                                <p:cond delay="0"/>
                                              </p:stCondLst>
                                            </p:cTn>
                                            <p:tgtEl>
                                              <p:spTgt spid="294"/>
                                            </p:tgtEl>
                                            <p:attrNameLst>
                                              <p:attrName>style.visibility</p:attrName>
                                            </p:attrNameLst>
                                          </p:cBhvr>
                                          <p:to>
                                            <p:strVal val="visible"/>
                                          </p:to>
                                        </p:set>
                                        <p:anim calcmode="lin" valueType="num">
                                          <p:cBhvr additive="base">
                                            <p:cTn id="71" dur="2000" fill="hold"/>
                                            <p:tgtEl>
                                              <p:spTgt spid="294"/>
                                            </p:tgtEl>
                                            <p:attrNameLst>
                                              <p:attrName>ppt_x</p:attrName>
                                            </p:attrNameLst>
                                          </p:cBhvr>
                                          <p:tavLst>
                                            <p:tav tm="0">
                                              <p:val>
                                                <p:strVal val="#ppt_x"/>
                                              </p:val>
                                            </p:tav>
                                            <p:tav tm="100000">
                                              <p:val>
                                                <p:strVal val="#ppt_x"/>
                                              </p:val>
                                            </p:tav>
                                          </p:tavLst>
                                        </p:anim>
                                        <p:anim calcmode="lin" valueType="num">
                                          <p:cBhvr additive="base">
                                            <p:cTn id="72" dur="2000" fill="hold"/>
                                            <p:tgtEl>
                                              <p:spTgt spid="294"/>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nodePh="1">
                                      <p:stCondLst>
                                        <p:cond delay="0"/>
                                      </p:stCondLst>
                                      <p:endCondLst>
                                        <p:cond evt="begin" delay="0">
                                          <p:tn val="73"/>
                                        </p:cond>
                                      </p:endCondLst>
                                      <p:childTnLst>
                                        <p:set>
                                          <p:cBhvr>
                                            <p:cTn id="74" dur="1" fill="hold">
                                              <p:stCondLst>
                                                <p:cond delay="0"/>
                                              </p:stCondLst>
                                            </p:cTn>
                                            <p:tgtEl>
                                              <p:spTgt spid="295"/>
                                            </p:tgtEl>
                                            <p:attrNameLst>
                                              <p:attrName>style.visibility</p:attrName>
                                            </p:attrNameLst>
                                          </p:cBhvr>
                                          <p:to>
                                            <p:strVal val="visible"/>
                                          </p:to>
                                        </p:set>
                                        <p:anim calcmode="lin" valueType="num">
                                          <p:cBhvr additive="base">
                                            <p:cTn id="75" dur="2000" fill="hold"/>
                                            <p:tgtEl>
                                              <p:spTgt spid="295"/>
                                            </p:tgtEl>
                                            <p:attrNameLst>
                                              <p:attrName>ppt_x</p:attrName>
                                            </p:attrNameLst>
                                          </p:cBhvr>
                                          <p:tavLst>
                                            <p:tav tm="0">
                                              <p:val>
                                                <p:strVal val="#ppt_x"/>
                                              </p:val>
                                            </p:tav>
                                            <p:tav tm="100000">
                                              <p:val>
                                                <p:strVal val="#ppt_x"/>
                                              </p:val>
                                            </p:tav>
                                          </p:tavLst>
                                        </p:anim>
                                        <p:anim calcmode="lin" valueType="num">
                                          <p:cBhvr additive="base">
                                            <p:cTn id="76" dur="2000" fill="hold"/>
                                            <p:tgtEl>
                                              <p:spTgt spid="295"/>
                                            </p:tgtEl>
                                            <p:attrNameLst>
                                              <p:attrName>ppt_y</p:attrName>
                                            </p:attrNameLst>
                                          </p:cBhvr>
                                          <p:tavLst>
                                            <p:tav tm="0">
                                              <p:val>
                                                <p:strVal val="0-#ppt_h/2"/>
                                              </p:val>
                                            </p:tav>
                                            <p:tav tm="100000">
                                              <p:val>
                                                <p:strVal val="#ppt_y"/>
                                              </p:val>
                                            </p:tav>
                                          </p:tavLst>
                                        </p:anim>
                                      </p:childTnLst>
                                    </p:cTn>
                                  </p:par>
                                  <p:par>
                                    <p:cTn id="77" presetID="2" presetClass="entr" presetSubtype="1" fill="hold" grpId="0" nodeType="withEffect">
                                      <p:stCondLst>
                                        <p:cond delay="0"/>
                                      </p:stCondLst>
                                      <p:childTnLst>
                                        <p:set>
                                          <p:cBhvr>
                                            <p:cTn id="78" dur="1" fill="hold">
                                              <p:stCondLst>
                                                <p:cond delay="0"/>
                                              </p:stCondLst>
                                            </p:cTn>
                                            <p:tgtEl>
                                              <p:spTgt spid="296"/>
                                            </p:tgtEl>
                                            <p:attrNameLst>
                                              <p:attrName>style.visibility</p:attrName>
                                            </p:attrNameLst>
                                          </p:cBhvr>
                                          <p:to>
                                            <p:strVal val="visible"/>
                                          </p:to>
                                        </p:set>
                                        <p:anim calcmode="lin" valueType="num">
                                          <p:cBhvr additive="base">
                                            <p:cTn id="79" dur="2000" fill="hold"/>
                                            <p:tgtEl>
                                              <p:spTgt spid="296"/>
                                            </p:tgtEl>
                                            <p:attrNameLst>
                                              <p:attrName>ppt_x</p:attrName>
                                            </p:attrNameLst>
                                          </p:cBhvr>
                                          <p:tavLst>
                                            <p:tav tm="0">
                                              <p:val>
                                                <p:strVal val="#ppt_x"/>
                                              </p:val>
                                            </p:tav>
                                            <p:tav tm="100000">
                                              <p:val>
                                                <p:strVal val="#ppt_x"/>
                                              </p:val>
                                            </p:tav>
                                          </p:tavLst>
                                        </p:anim>
                                        <p:anim calcmode="lin" valueType="num">
                                          <p:cBhvr additive="base">
                                            <p:cTn id="80" dur="2000" fill="hold"/>
                                            <p:tgtEl>
                                              <p:spTgt spid="296"/>
                                            </p:tgtEl>
                                            <p:attrNameLst>
                                              <p:attrName>ppt_y</p:attrName>
                                            </p:attrNameLst>
                                          </p:cBhvr>
                                          <p:tavLst>
                                            <p:tav tm="0">
                                              <p:val>
                                                <p:strVal val="0-#ppt_h/2"/>
                                              </p:val>
                                            </p:tav>
                                            <p:tav tm="100000">
                                              <p:val>
                                                <p:strVal val="#ppt_y"/>
                                              </p:val>
                                            </p:tav>
                                          </p:tavLst>
                                        </p:anim>
                                      </p:childTnLst>
                                    </p:cTn>
                                  </p:par>
                                  <p:par>
                                    <p:cTn id="81" presetID="2" presetClass="entr" presetSubtype="1" fill="hold" grpId="0" nodeType="withEffect" nodePh="1">
                                      <p:stCondLst>
                                        <p:cond delay="0"/>
                                      </p:stCondLst>
                                      <p:endCondLst>
                                        <p:cond evt="begin" delay="0">
                                          <p:tn val="81"/>
                                        </p:cond>
                                      </p:endCondLst>
                                      <p:childTnLst>
                                        <p:set>
                                          <p:cBhvr>
                                            <p:cTn id="82" dur="1" fill="hold">
                                              <p:stCondLst>
                                                <p:cond delay="0"/>
                                              </p:stCondLst>
                                            </p:cTn>
                                            <p:tgtEl>
                                              <p:spTgt spid="297"/>
                                            </p:tgtEl>
                                            <p:attrNameLst>
                                              <p:attrName>style.visibility</p:attrName>
                                            </p:attrNameLst>
                                          </p:cBhvr>
                                          <p:to>
                                            <p:strVal val="visible"/>
                                          </p:to>
                                        </p:set>
                                        <p:anim calcmode="lin" valueType="num">
                                          <p:cBhvr additive="base">
                                            <p:cTn id="83" dur="2000" fill="hold"/>
                                            <p:tgtEl>
                                              <p:spTgt spid="297"/>
                                            </p:tgtEl>
                                            <p:attrNameLst>
                                              <p:attrName>ppt_x</p:attrName>
                                            </p:attrNameLst>
                                          </p:cBhvr>
                                          <p:tavLst>
                                            <p:tav tm="0">
                                              <p:val>
                                                <p:strVal val="#ppt_x"/>
                                              </p:val>
                                            </p:tav>
                                            <p:tav tm="100000">
                                              <p:val>
                                                <p:strVal val="#ppt_x"/>
                                              </p:val>
                                            </p:tav>
                                          </p:tavLst>
                                        </p:anim>
                                        <p:anim calcmode="lin" valueType="num">
                                          <p:cBhvr additive="base">
                                            <p:cTn id="84" dur="2000" fill="hold"/>
                                            <p:tgtEl>
                                              <p:spTgt spid="297"/>
                                            </p:tgtEl>
                                            <p:attrNameLst>
                                              <p:attrName>ppt_y</p:attrName>
                                            </p:attrNameLst>
                                          </p:cBhvr>
                                          <p:tavLst>
                                            <p:tav tm="0">
                                              <p:val>
                                                <p:strVal val="0-#ppt_h/2"/>
                                              </p:val>
                                            </p:tav>
                                            <p:tav tm="100000">
                                              <p:val>
                                                <p:strVal val="#ppt_y"/>
                                              </p:val>
                                            </p:tav>
                                          </p:tavLst>
                                        </p:anim>
                                      </p:childTnLst>
                                    </p:cTn>
                                  </p:par>
                                  <p:par>
                                    <p:cTn id="85" presetID="2" presetClass="entr" presetSubtype="1" fill="hold" grpId="0" nodeType="withEffect">
                                      <p:stCondLst>
                                        <p:cond delay="0"/>
                                      </p:stCondLst>
                                      <p:childTnLst>
                                        <p:set>
                                          <p:cBhvr>
                                            <p:cTn id="86" dur="1" fill="hold">
                                              <p:stCondLst>
                                                <p:cond delay="0"/>
                                              </p:stCondLst>
                                            </p:cTn>
                                            <p:tgtEl>
                                              <p:spTgt spid="298"/>
                                            </p:tgtEl>
                                            <p:attrNameLst>
                                              <p:attrName>style.visibility</p:attrName>
                                            </p:attrNameLst>
                                          </p:cBhvr>
                                          <p:to>
                                            <p:strVal val="visible"/>
                                          </p:to>
                                        </p:set>
                                        <p:anim calcmode="lin" valueType="num">
                                          <p:cBhvr additive="base">
                                            <p:cTn id="87" dur="2000" fill="hold"/>
                                            <p:tgtEl>
                                              <p:spTgt spid="298"/>
                                            </p:tgtEl>
                                            <p:attrNameLst>
                                              <p:attrName>ppt_x</p:attrName>
                                            </p:attrNameLst>
                                          </p:cBhvr>
                                          <p:tavLst>
                                            <p:tav tm="0">
                                              <p:val>
                                                <p:strVal val="#ppt_x"/>
                                              </p:val>
                                            </p:tav>
                                            <p:tav tm="100000">
                                              <p:val>
                                                <p:strVal val="#ppt_x"/>
                                              </p:val>
                                            </p:tav>
                                          </p:tavLst>
                                        </p:anim>
                                        <p:anim calcmode="lin" valueType="num">
                                          <p:cBhvr additive="base">
                                            <p:cTn id="88" dur="2000" fill="hold"/>
                                            <p:tgtEl>
                                              <p:spTgt spid="298"/>
                                            </p:tgtEl>
                                            <p:attrNameLst>
                                              <p:attrName>ppt_y</p:attrName>
                                            </p:attrNameLst>
                                          </p:cBhvr>
                                          <p:tavLst>
                                            <p:tav tm="0">
                                              <p:val>
                                                <p:strVal val="0-#ppt_h/2"/>
                                              </p:val>
                                            </p:tav>
                                            <p:tav tm="100000">
                                              <p:val>
                                                <p:strVal val="#ppt_y"/>
                                              </p:val>
                                            </p:tav>
                                          </p:tavLst>
                                        </p:anim>
                                      </p:childTnLst>
                                    </p:cTn>
                                  </p:par>
                                  <p:par>
                                    <p:cTn id="89" presetID="2" presetClass="entr" presetSubtype="1" fill="hold" grpId="0" nodeType="withEffect" nodePh="1">
                                      <p:stCondLst>
                                        <p:cond delay="0"/>
                                      </p:stCondLst>
                                      <p:endCondLst>
                                        <p:cond evt="begin" delay="0">
                                          <p:tn val="89"/>
                                        </p:cond>
                                      </p:endCondLst>
                                      <p:childTnLst>
                                        <p:set>
                                          <p:cBhvr>
                                            <p:cTn id="90" dur="1" fill="hold">
                                              <p:stCondLst>
                                                <p:cond delay="0"/>
                                              </p:stCondLst>
                                            </p:cTn>
                                            <p:tgtEl>
                                              <p:spTgt spid="299"/>
                                            </p:tgtEl>
                                            <p:attrNameLst>
                                              <p:attrName>style.visibility</p:attrName>
                                            </p:attrNameLst>
                                          </p:cBhvr>
                                          <p:to>
                                            <p:strVal val="visible"/>
                                          </p:to>
                                        </p:set>
                                        <p:anim calcmode="lin" valueType="num">
                                          <p:cBhvr additive="base">
                                            <p:cTn id="91" dur="2000" fill="hold"/>
                                            <p:tgtEl>
                                              <p:spTgt spid="299"/>
                                            </p:tgtEl>
                                            <p:attrNameLst>
                                              <p:attrName>ppt_x</p:attrName>
                                            </p:attrNameLst>
                                          </p:cBhvr>
                                          <p:tavLst>
                                            <p:tav tm="0">
                                              <p:val>
                                                <p:strVal val="#ppt_x"/>
                                              </p:val>
                                            </p:tav>
                                            <p:tav tm="100000">
                                              <p:val>
                                                <p:strVal val="#ppt_x"/>
                                              </p:val>
                                            </p:tav>
                                          </p:tavLst>
                                        </p:anim>
                                        <p:anim calcmode="lin" valueType="num">
                                          <p:cBhvr additive="base">
                                            <p:cTn id="92" dur="2000" fill="hold"/>
                                            <p:tgtEl>
                                              <p:spTgt spid="299"/>
                                            </p:tgtEl>
                                            <p:attrNameLst>
                                              <p:attrName>ppt_y</p:attrName>
                                            </p:attrNameLst>
                                          </p:cBhvr>
                                          <p:tavLst>
                                            <p:tav tm="0">
                                              <p:val>
                                                <p:strVal val="0-#ppt_h/2"/>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300"/>
                                            </p:tgtEl>
                                            <p:attrNameLst>
                                              <p:attrName>style.visibility</p:attrName>
                                            </p:attrNameLst>
                                          </p:cBhvr>
                                          <p:to>
                                            <p:strVal val="visible"/>
                                          </p:to>
                                        </p:set>
                                        <p:anim calcmode="lin" valueType="num">
                                          <p:cBhvr additive="base">
                                            <p:cTn id="95" dur="2000" fill="hold"/>
                                            <p:tgtEl>
                                              <p:spTgt spid="300"/>
                                            </p:tgtEl>
                                            <p:attrNameLst>
                                              <p:attrName>ppt_x</p:attrName>
                                            </p:attrNameLst>
                                          </p:cBhvr>
                                          <p:tavLst>
                                            <p:tav tm="0">
                                              <p:val>
                                                <p:strVal val="0-#ppt_w/2"/>
                                              </p:val>
                                            </p:tav>
                                            <p:tav tm="100000">
                                              <p:val>
                                                <p:strVal val="#ppt_x"/>
                                              </p:val>
                                            </p:tav>
                                          </p:tavLst>
                                        </p:anim>
                                        <p:anim calcmode="lin" valueType="num">
                                          <p:cBhvr additive="base">
                                            <p:cTn id="96" dur="2000" fill="hold"/>
                                            <p:tgtEl>
                                              <p:spTgt spid="300"/>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nodePh="1">
                                      <p:stCondLst>
                                        <p:cond delay="0"/>
                                      </p:stCondLst>
                                      <p:endCondLst>
                                        <p:cond evt="begin" delay="0">
                                          <p:tn val="97"/>
                                        </p:cond>
                                      </p:endCondLst>
                                      <p:childTnLst>
                                        <p:set>
                                          <p:cBhvr>
                                            <p:cTn id="98" dur="1" fill="hold">
                                              <p:stCondLst>
                                                <p:cond delay="0"/>
                                              </p:stCondLst>
                                            </p:cTn>
                                            <p:tgtEl>
                                              <p:spTgt spid="301"/>
                                            </p:tgtEl>
                                            <p:attrNameLst>
                                              <p:attrName>style.visibility</p:attrName>
                                            </p:attrNameLst>
                                          </p:cBhvr>
                                          <p:to>
                                            <p:strVal val="visible"/>
                                          </p:to>
                                        </p:set>
                                        <p:anim calcmode="lin" valueType="num">
                                          <p:cBhvr additive="base">
                                            <p:cTn id="99" dur="2000" fill="hold"/>
                                            <p:tgtEl>
                                              <p:spTgt spid="301"/>
                                            </p:tgtEl>
                                            <p:attrNameLst>
                                              <p:attrName>ppt_x</p:attrName>
                                            </p:attrNameLst>
                                          </p:cBhvr>
                                          <p:tavLst>
                                            <p:tav tm="0">
                                              <p:val>
                                                <p:strVal val="0-#ppt_w/2"/>
                                              </p:val>
                                            </p:tav>
                                            <p:tav tm="100000">
                                              <p:val>
                                                <p:strVal val="#ppt_x"/>
                                              </p:val>
                                            </p:tav>
                                          </p:tavLst>
                                        </p:anim>
                                        <p:anim calcmode="lin" valueType="num">
                                          <p:cBhvr additive="base">
                                            <p:cTn id="100" dur="2000" fill="hold"/>
                                            <p:tgtEl>
                                              <p:spTgt spid="301"/>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305"/>
                                            </p:tgtEl>
                                            <p:attrNameLst>
                                              <p:attrName>style.visibility</p:attrName>
                                            </p:attrNameLst>
                                          </p:cBhvr>
                                          <p:to>
                                            <p:strVal val="visible"/>
                                          </p:to>
                                        </p:set>
                                        <p:anim calcmode="lin" valueType="num">
                                          <p:cBhvr additive="base">
                                            <p:cTn id="103" dur="2000" fill="hold"/>
                                            <p:tgtEl>
                                              <p:spTgt spid="305"/>
                                            </p:tgtEl>
                                            <p:attrNameLst>
                                              <p:attrName>ppt_x</p:attrName>
                                            </p:attrNameLst>
                                          </p:cBhvr>
                                          <p:tavLst>
                                            <p:tav tm="0">
                                              <p:val>
                                                <p:strVal val="0-#ppt_w/2"/>
                                              </p:val>
                                            </p:tav>
                                            <p:tav tm="100000">
                                              <p:val>
                                                <p:strVal val="#ppt_x"/>
                                              </p:val>
                                            </p:tav>
                                          </p:tavLst>
                                        </p:anim>
                                        <p:anim calcmode="lin" valueType="num">
                                          <p:cBhvr additive="base">
                                            <p:cTn id="104" dur="2000" fill="hold"/>
                                            <p:tgtEl>
                                              <p:spTgt spid="305"/>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306"/>
                                            </p:tgtEl>
                                            <p:attrNameLst>
                                              <p:attrName>style.visibility</p:attrName>
                                            </p:attrNameLst>
                                          </p:cBhvr>
                                          <p:to>
                                            <p:strVal val="visible"/>
                                          </p:to>
                                        </p:set>
                                        <p:anim calcmode="lin" valueType="num">
                                          <p:cBhvr additive="base">
                                            <p:cTn id="107" dur="2000" fill="hold"/>
                                            <p:tgtEl>
                                              <p:spTgt spid="306"/>
                                            </p:tgtEl>
                                            <p:attrNameLst>
                                              <p:attrName>ppt_x</p:attrName>
                                            </p:attrNameLst>
                                          </p:cBhvr>
                                          <p:tavLst>
                                            <p:tav tm="0">
                                              <p:val>
                                                <p:strVal val="0-#ppt_w/2"/>
                                              </p:val>
                                            </p:tav>
                                            <p:tav tm="100000">
                                              <p:val>
                                                <p:strVal val="#ppt_x"/>
                                              </p:val>
                                            </p:tav>
                                          </p:tavLst>
                                        </p:anim>
                                        <p:anim calcmode="lin" valueType="num">
                                          <p:cBhvr additive="base">
                                            <p:cTn id="108" dur="2000" fill="hold"/>
                                            <p:tgtEl>
                                              <p:spTgt spid="306"/>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0"/>
                                      </p:stCondLst>
                                      <p:childTnLst>
                                        <p:set>
                                          <p:cBhvr>
                                            <p:cTn id="110" dur="1" fill="hold">
                                              <p:stCondLst>
                                                <p:cond delay="0"/>
                                              </p:stCondLst>
                                            </p:cTn>
                                            <p:tgtEl>
                                              <p:spTgt spid="307"/>
                                            </p:tgtEl>
                                            <p:attrNameLst>
                                              <p:attrName>style.visibility</p:attrName>
                                            </p:attrNameLst>
                                          </p:cBhvr>
                                          <p:to>
                                            <p:strVal val="visible"/>
                                          </p:to>
                                        </p:set>
                                        <p:anim calcmode="lin" valueType="num">
                                          <p:cBhvr additive="base">
                                            <p:cTn id="111" dur="2000" fill="hold"/>
                                            <p:tgtEl>
                                              <p:spTgt spid="307"/>
                                            </p:tgtEl>
                                            <p:attrNameLst>
                                              <p:attrName>ppt_x</p:attrName>
                                            </p:attrNameLst>
                                          </p:cBhvr>
                                          <p:tavLst>
                                            <p:tav tm="0">
                                              <p:val>
                                                <p:strVal val="0-#ppt_w/2"/>
                                              </p:val>
                                            </p:tav>
                                            <p:tav tm="100000">
                                              <p:val>
                                                <p:strVal val="#ppt_x"/>
                                              </p:val>
                                            </p:tav>
                                          </p:tavLst>
                                        </p:anim>
                                        <p:anim calcmode="lin" valueType="num">
                                          <p:cBhvr additive="base">
                                            <p:cTn id="112" dur="2000" fill="hold"/>
                                            <p:tgtEl>
                                              <p:spTgt spid="307"/>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0"/>
                                      </p:stCondLst>
                                      <p:childTnLst>
                                        <p:set>
                                          <p:cBhvr>
                                            <p:cTn id="114" dur="1" fill="hold">
                                              <p:stCondLst>
                                                <p:cond delay="0"/>
                                              </p:stCondLst>
                                            </p:cTn>
                                            <p:tgtEl>
                                              <p:spTgt spid="308"/>
                                            </p:tgtEl>
                                            <p:attrNameLst>
                                              <p:attrName>style.visibility</p:attrName>
                                            </p:attrNameLst>
                                          </p:cBhvr>
                                          <p:to>
                                            <p:strVal val="visible"/>
                                          </p:to>
                                        </p:set>
                                        <p:anim calcmode="lin" valueType="num">
                                          <p:cBhvr additive="base">
                                            <p:cTn id="115" dur="2000" fill="hold"/>
                                            <p:tgtEl>
                                              <p:spTgt spid="308"/>
                                            </p:tgtEl>
                                            <p:attrNameLst>
                                              <p:attrName>ppt_x</p:attrName>
                                            </p:attrNameLst>
                                          </p:cBhvr>
                                          <p:tavLst>
                                            <p:tav tm="0">
                                              <p:val>
                                                <p:strVal val="0-#ppt_w/2"/>
                                              </p:val>
                                            </p:tav>
                                            <p:tav tm="100000">
                                              <p:val>
                                                <p:strVal val="#ppt_x"/>
                                              </p:val>
                                            </p:tav>
                                          </p:tavLst>
                                        </p:anim>
                                        <p:anim calcmode="lin" valueType="num">
                                          <p:cBhvr additive="base">
                                            <p:cTn id="116" dur="2000" fill="hold"/>
                                            <p:tgtEl>
                                              <p:spTgt spid="308"/>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nodePh="1">
                                      <p:stCondLst>
                                        <p:cond delay="0"/>
                                      </p:stCondLst>
                                      <p:endCondLst>
                                        <p:cond evt="begin" delay="0">
                                          <p:tn val="117"/>
                                        </p:cond>
                                      </p:endCondLst>
                                      <p:childTnLst>
                                        <p:set>
                                          <p:cBhvr>
                                            <p:cTn id="118" dur="1" fill="hold">
                                              <p:stCondLst>
                                                <p:cond delay="0"/>
                                              </p:stCondLst>
                                            </p:cTn>
                                            <p:tgtEl>
                                              <p:spTgt spid="309"/>
                                            </p:tgtEl>
                                            <p:attrNameLst>
                                              <p:attrName>style.visibility</p:attrName>
                                            </p:attrNameLst>
                                          </p:cBhvr>
                                          <p:to>
                                            <p:strVal val="visible"/>
                                          </p:to>
                                        </p:set>
                                        <p:anim calcmode="lin" valueType="num">
                                          <p:cBhvr additive="base">
                                            <p:cTn id="119" dur="2000" fill="hold"/>
                                            <p:tgtEl>
                                              <p:spTgt spid="309"/>
                                            </p:tgtEl>
                                            <p:attrNameLst>
                                              <p:attrName>ppt_x</p:attrName>
                                            </p:attrNameLst>
                                          </p:cBhvr>
                                          <p:tavLst>
                                            <p:tav tm="0">
                                              <p:val>
                                                <p:strVal val="0-#ppt_w/2"/>
                                              </p:val>
                                            </p:tav>
                                            <p:tav tm="100000">
                                              <p:val>
                                                <p:strVal val="#ppt_x"/>
                                              </p:val>
                                            </p:tav>
                                          </p:tavLst>
                                        </p:anim>
                                        <p:anim calcmode="lin" valueType="num">
                                          <p:cBhvr additive="base">
                                            <p:cTn id="120" dur="2000" fill="hold"/>
                                            <p:tgtEl>
                                              <p:spTgt spid="309"/>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0"/>
                                      </p:stCondLst>
                                      <p:childTnLst>
                                        <p:set>
                                          <p:cBhvr>
                                            <p:cTn id="122" dur="1" fill="hold">
                                              <p:stCondLst>
                                                <p:cond delay="0"/>
                                              </p:stCondLst>
                                            </p:cTn>
                                            <p:tgtEl>
                                              <p:spTgt spid="310"/>
                                            </p:tgtEl>
                                            <p:attrNameLst>
                                              <p:attrName>style.visibility</p:attrName>
                                            </p:attrNameLst>
                                          </p:cBhvr>
                                          <p:to>
                                            <p:strVal val="visible"/>
                                          </p:to>
                                        </p:set>
                                        <p:anim calcmode="lin" valueType="num">
                                          <p:cBhvr additive="base">
                                            <p:cTn id="123" dur="2000" fill="hold"/>
                                            <p:tgtEl>
                                              <p:spTgt spid="310"/>
                                            </p:tgtEl>
                                            <p:attrNameLst>
                                              <p:attrName>ppt_x</p:attrName>
                                            </p:attrNameLst>
                                          </p:cBhvr>
                                          <p:tavLst>
                                            <p:tav tm="0">
                                              <p:val>
                                                <p:strVal val="0-#ppt_w/2"/>
                                              </p:val>
                                            </p:tav>
                                            <p:tav tm="100000">
                                              <p:val>
                                                <p:strVal val="#ppt_x"/>
                                              </p:val>
                                            </p:tav>
                                          </p:tavLst>
                                        </p:anim>
                                        <p:anim calcmode="lin" valueType="num">
                                          <p:cBhvr additive="base">
                                            <p:cTn id="124" dur="2000" fill="hold"/>
                                            <p:tgtEl>
                                              <p:spTgt spid="310"/>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nodePh="1">
                                      <p:stCondLst>
                                        <p:cond delay="0"/>
                                      </p:stCondLst>
                                      <p:endCondLst>
                                        <p:cond evt="begin" delay="0">
                                          <p:tn val="125"/>
                                        </p:cond>
                                      </p:endCondLst>
                                      <p:childTnLst>
                                        <p:set>
                                          <p:cBhvr>
                                            <p:cTn id="126" dur="1" fill="hold">
                                              <p:stCondLst>
                                                <p:cond delay="0"/>
                                              </p:stCondLst>
                                            </p:cTn>
                                            <p:tgtEl>
                                              <p:spTgt spid="311"/>
                                            </p:tgtEl>
                                            <p:attrNameLst>
                                              <p:attrName>style.visibility</p:attrName>
                                            </p:attrNameLst>
                                          </p:cBhvr>
                                          <p:to>
                                            <p:strVal val="visible"/>
                                          </p:to>
                                        </p:set>
                                        <p:anim calcmode="lin" valueType="num">
                                          <p:cBhvr additive="base">
                                            <p:cTn id="127" dur="2000" fill="hold"/>
                                            <p:tgtEl>
                                              <p:spTgt spid="311"/>
                                            </p:tgtEl>
                                            <p:attrNameLst>
                                              <p:attrName>ppt_x</p:attrName>
                                            </p:attrNameLst>
                                          </p:cBhvr>
                                          <p:tavLst>
                                            <p:tav tm="0">
                                              <p:val>
                                                <p:strVal val="0-#ppt_w/2"/>
                                              </p:val>
                                            </p:tav>
                                            <p:tav tm="100000">
                                              <p:val>
                                                <p:strVal val="#ppt_x"/>
                                              </p:val>
                                            </p:tav>
                                          </p:tavLst>
                                        </p:anim>
                                        <p:anim calcmode="lin" valueType="num">
                                          <p:cBhvr additive="base">
                                            <p:cTn id="128" dur="2000" fill="hold"/>
                                            <p:tgtEl>
                                              <p:spTgt spid="311"/>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0"/>
                                      </p:stCondLst>
                                      <p:childTnLst>
                                        <p:set>
                                          <p:cBhvr>
                                            <p:cTn id="130" dur="1" fill="hold">
                                              <p:stCondLst>
                                                <p:cond delay="0"/>
                                              </p:stCondLst>
                                            </p:cTn>
                                            <p:tgtEl>
                                              <p:spTgt spid="312"/>
                                            </p:tgtEl>
                                            <p:attrNameLst>
                                              <p:attrName>style.visibility</p:attrName>
                                            </p:attrNameLst>
                                          </p:cBhvr>
                                          <p:to>
                                            <p:strVal val="visible"/>
                                          </p:to>
                                        </p:set>
                                        <p:anim calcmode="lin" valueType="num">
                                          <p:cBhvr additive="base">
                                            <p:cTn id="131" dur="2000" fill="hold"/>
                                            <p:tgtEl>
                                              <p:spTgt spid="312"/>
                                            </p:tgtEl>
                                            <p:attrNameLst>
                                              <p:attrName>ppt_x</p:attrName>
                                            </p:attrNameLst>
                                          </p:cBhvr>
                                          <p:tavLst>
                                            <p:tav tm="0">
                                              <p:val>
                                                <p:strVal val="0-#ppt_w/2"/>
                                              </p:val>
                                            </p:tav>
                                            <p:tav tm="100000">
                                              <p:val>
                                                <p:strVal val="#ppt_x"/>
                                              </p:val>
                                            </p:tav>
                                          </p:tavLst>
                                        </p:anim>
                                        <p:anim calcmode="lin" valueType="num">
                                          <p:cBhvr additive="base">
                                            <p:cTn id="132" dur="2000" fill="hold"/>
                                            <p:tgtEl>
                                              <p:spTgt spid="312"/>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nodePh="1">
                                      <p:stCondLst>
                                        <p:cond delay="0"/>
                                      </p:stCondLst>
                                      <p:endCondLst>
                                        <p:cond evt="begin" delay="0">
                                          <p:tn val="133"/>
                                        </p:cond>
                                      </p:endCondLst>
                                      <p:childTnLst>
                                        <p:set>
                                          <p:cBhvr>
                                            <p:cTn id="134" dur="1" fill="hold">
                                              <p:stCondLst>
                                                <p:cond delay="0"/>
                                              </p:stCondLst>
                                            </p:cTn>
                                            <p:tgtEl>
                                              <p:spTgt spid="313"/>
                                            </p:tgtEl>
                                            <p:attrNameLst>
                                              <p:attrName>style.visibility</p:attrName>
                                            </p:attrNameLst>
                                          </p:cBhvr>
                                          <p:to>
                                            <p:strVal val="visible"/>
                                          </p:to>
                                        </p:set>
                                        <p:anim calcmode="lin" valueType="num">
                                          <p:cBhvr additive="base">
                                            <p:cTn id="135" dur="2000" fill="hold"/>
                                            <p:tgtEl>
                                              <p:spTgt spid="313"/>
                                            </p:tgtEl>
                                            <p:attrNameLst>
                                              <p:attrName>ppt_x</p:attrName>
                                            </p:attrNameLst>
                                          </p:cBhvr>
                                          <p:tavLst>
                                            <p:tav tm="0">
                                              <p:val>
                                                <p:strVal val="0-#ppt_w/2"/>
                                              </p:val>
                                            </p:tav>
                                            <p:tav tm="100000">
                                              <p:val>
                                                <p:strVal val="#ppt_x"/>
                                              </p:val>
                                            </p:tav>
                                          </p:tavLst>
                                        </p:anim>
                                        <p:anim calcmode="lin" valueType="num">
                                          <p:cBhvr additive="base">
                                            <p:cTn id="136" dur="2000" fill="hold"/>
                                            <p:tgtEl>
                                              <p:spTgt spid="313"/>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stCondLst>
                                        <p:cond delay="0"/>
                                      </p:stCondLst>
                                      <p:childTnLst>
                                        <p:set>
                                          <p:cBhvr>
                                            <p:cTn id="138" dur="1" fill="hold">
                                              <p:stCondLst>
                                                <p:cond delay="0"/>
                                              </p:stCondLst>
                                            </p:cTn>
                                            <p:tgtEl>
                                              <p:spTgt spid="314"/>
                                            </p:tgtEl>
                                            <p:attrNameLst>
                                              <p:attrName>style.visibility</p:attrName>
                                            </p:attrNameLst>
                                          </p:cBhvr>
                                          <p:to>
                                            <p:strVal val="visible"/>
                                          </p:to>
                                        </p:set>
                                        <p:anim calcmode="lin" valueType="num">
                                          <p:cBhvr additive="base">
                                            <p:cTn id="139" dur="2000" fill="hold"/>
                                            <p:tgtEl>
                                              <p:spTgt spid="314"/>
                                            </p:tgtEl>
                                            <p:attrNameLst>
                                              <p:attrName>ppt_x</p:attrName>
                                            </p:attrNameLst>
                                          </p:cBhvr>
                                          <p:tavLst>
                                            <p:tav tm="0">
                                              <p:val>
                                                <p:strVal val="0-#ppt_w/2"/>
                                              </p:val>
                                            </p:tav>
                                            <p:tav tm="100000">
                                              <p:val>
                                                <p:strVal val="#ppt_x"/>
                                              </p:val>
                                            </p:tav>
                                          </p:tavLst>
                                        </p:anim>
                                        <p:anim calcmode="lin" valueType="num">
                                          <p:cBhvr additive="base">
                                            <p:cTn id="140" dur="2000" fill="hold"/>
                                            <p:tgtEl>
                                              <p:spTgt spid="314"/>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nodePh="1">
                                      <p:stCondLst>
                                        <p:cond delay="0"/>
                                      </p:stCondLst>
                                      <p:endCondLst>
                                        <p:cond evt="begin" delay="0">
                                          <p:tn val="141"/>
                                        </p:cond>
                                      </p:endCondLst>
                                      <p:childTnLst>
                                        <p:set>
                                          <p:cBhvr>
                                            <p:cTn id="142" dur="1" fill="hold">
                                              <p:stCondLst>
                                                <p:cond delay="0"/>
                                              </p:stCondLst>
                                            </p:cTn>
                                            <p:tgtEl>
                                              <p:spTgt spid="315"/>
                                            </p:tgtEl>
                                            <p:attrNameLst>
                                              <p:attrName>style.visibility</p:attrName>
                                            </p:attrNameLst>
                                          </p:cBhvr>
                                          <p:to>
                                            <p:strVal val="visible"/>
                                          </p:to>
                                        </p:set>
                                        <p:anim calcmode="lin" valueType="num">
                                          <p:cBhvr additive="base">
                                            <p:cTn id="143" dur="2000" fill="hold"/>
                                            <p:tgtEl>
                                              <p:spTgt spid="315"/>
                                            </p:tgtEl>
                                            <p:attrNameLst>
                                              <p:attrName>ppt_x</p:attrName>
                                            </p:attrNameLst>
                                          </p:cBhvr>
                                          <p:tavLst>
                                            <p:tav tm="0">
                                              <p:val>
                                                <p:strVal val="0-#ppt_w/2"/>
                                              </p:val>
                                            </p:tav>
                                            <p:tav tm="100000">
                                              <p:val>
                                                <p:strVal val="#ppt_x"/>
                                              </p:val>
                                            </p:tav>
                                          </p:tavLst>
                                        </p:anim>
                                        <p:anim calcmode="lin" valueType="num">
                                          <p:cBhvr additive="base">
                                            <p:cTn id="144" dur="2000" fill="hold"/>
                                            <p:tgtEl>
                                              <p:spTgt spid="315"/>
                                            </p:tgtEl>
                                            <p:attrNameLst>
                                              <p:attrName>ppt_y</p:attrName>
                                            </p:attrNameLst>
                                          </p:cBhvr>
                                          <p:tavLst>
                                            <p:tav tm="0">
                                              <p:val>
                                                <p:strVal val="#ppt_y"/>
                                              </p:val>
                                            </p:tav>
                                            <p:tav tm="100000">
                                              <p:val>
                                                <p:strVal val="#ppt_y"/>
                                              </p:val>
                                            </p:tav>
                                          </p:tavLst>
                                        </p:anim>
                                      </p:childTnLst>
                                    </p:cTn>
                                  </p:par>
                                  <p:par>
                                    <p:cTn id="145" presetID="2" presetClass="entr" presetSubtype="9" fill="hold" grpId="0" nodeType="withEffect">
                                      <p:stCondLst>
                                        <p:cond delay="0"/>
                                      </p:stCondLst>
                                      <p:childTnLst>
                                        <p:set>
                                          <p:cBhvr>
                                            <p:cTn id="146" dur="1" fill="hold">
                                              <p:stCondLst>
                                                <p:cond delay="0"/>
                                              </p:stCondLst>
                                            </p:cTn>
                                            <p:tgtEl>
                                              <p:spTgt spid="316"/>
                                            </p:tgtEl>
                                            <p:attrNameLst>
                                              <p:attrName>style.visibility</p:attrName>
                                            </p:attrNameLst>
                                          </p:cBhvr>
                                          <p:to>
                                            <p:strVal val="visible"/>
                                          </p:to>
                                        </p:set>
                                        <p:anim calcmode="lin" valueType="num">
                                          <p:cBhvr additive="base">
                                            <p:cTn id="147" dur="2000" fill="hold"/>
                                            <p:tgtEl>
                                              <p:spTgt spid="316"/>
                                            </p:tgtEl>
                                            <p:attrNameLst>
                                              <p:attrName>ppt_x</p:attrName>
                                            </p:attrNameLst>
                                          </p:cBhvr>
                                          <p:tavLst>
                                            <p:tav tm="0">
                                              <p:val>
                                                <p:strVal val="0-#ppt_w/2"/>
                                              </p:val>
                                            </p:tav>
                                            <p:tav tm="100000">
                                              <p:val>
                                                <p:strVal val="#ppt_x"/>
                                              </p:val>
                                            </p:tav>
                                          </p:tavLst>
                                        </p:anim>
                                        <p:anim calcmode="lin" valueType="num">
                                          <p:cBhvr additive="base">
                                            <p:cTn id="148" dur="2000" fill="hold"/>
                                            <p:tgtEl>
                                              <p:spTgt spid="316"/>
                                            </p:tgtEl>
                                            <p:attrNameLst>
                                              <p:attrName>ppt_y</p:attrName>
                                            </p:attrNameLst>
                                          </p:cBhvr>
                                          <p:tavLst>
                                            <p:tav tm="0">
                                              <p:val>
                                                <p:strVal val="0-#ppt_h/2"/>
                                              </p:val>
                                            </p:tav>
                                            <p:tav tm="100000">
                                              <p:val>
                                                <p:strVal val="#ppt_y"/>
                                              </p:val>
                                            </p:tav>
                                          </p:tavLst>
                                        </p:anim>
                                      </p:childTnLst>
                                    </p:cTn>
                                  </p:par>
                                  <p:par>
                                    <p:cTn id="149" presetID="2" presetClass="entr" presetSubtype="9" fill="hold" grpId="0" nodeType="withEffect" nodePh="1">
                                      <p:stCondLst>
                                        <p:cond delay="0"/>
                                      </p:stCondLst>
                                      <p:endCondLst>
                                        <p:cond evt="begin" delay="0">
                                          <p:tn val="149"/>
                                        </p:cond>
                                      </p:endCondLst>
                                      <p:childTnLst>
                                        <p:set>
                                          <p:cBhvr>
                                            <p:cTn id="150" dur="1" fill="hold">
                                              <p:stCondLst>
                                                <p:cond delay="0"/>
                                              </p:stCondLst>
                                            </p:cTn>
                                            <p:tgtEl>
                                              <p:spTgt spid="317"/>
                                            </p:tgtEl>
                                            <p:attrNameLst>
                                              <p:attrName>style.visibility</p:attrName>
                                            </p:attrNameLst>
                                          </p:cBhvr>
                                          <p:to>
                                            <p:strVal val="visible"/>
                                          </p:to>
                                        </p:set>
                                        <p:anim calcmode="lin" valueType="num">
                                          <p:cBhvr additive="base">
                                            <p:cTn id="151" dur="2000" fill="hold"/>
                                            <p:tgtEl>
                                              <p:spTgt spid="317"/>
                                            </p:tgtEl>
                                            <p:attrNameLst>
                                              <p:attrName>ppt_x</p:attrName>
                                            </p:attrNameLst>
                                          </p:cBhvr>
                                          <p:tavLst>
                                            <p:tav tm="0">
                                              <p:val>
                                                <p:strVal val="0-#ppt_w/2"/>
                                              </p:val>
                                            </p:tav>
                                            <p:tav tm="100000">
                                              <p:val>
                                                <p:strVal val="#ppt_x"/>
                                              </p:val>
                                            </p:tav>
                                          </p:tavLst>
                                        </p:anim>
                                        <p:anim calcmode="lin" valueType="num">
                                          <p:cBhvr additive="base">
                                            <p:cTn id="152" dur="2000" fill="hold"/>
                                            <p:tgtEl>
                                              <p:spTgt spid="317"/>
                                            </p:tgtEl>
                                            <p:attrNameLst>
                                              <p:attrName>ppt_y</p:attrName>
                                            </p:attrNameLst>
                                          </p:cBhvr>
                                          <p:tavLst>
                                            <p:tav tm="0">
                                              <p:val>
                                                <p:strVal val="0-#ppt_h/2"/>
                                              </p:val>
                                            </p:tav>
                                            <p:tav tm="100000">
                                              <p:val>
                                                <p:strVal val="#ppt_y"/>
                                              </p:val>
                                            </p:tav>
                                          </p:tavLst>
                                        </p:anim>
                                      </p:childTnLst>
                                    </p:cTn>
                                  </p:par>
                                  <p:par>
                                    <p:cTn id="153" presetID="2" presetClass="entr" presetSubtype="9" fill="hold" grpId="0" nodeType="withEffect">
                                      <p:stCondLst>
                                        <p:cond delay="0"/>
                                      </p:stCondLst>
                                      <p:childTnLst>
                                        <p:set>
                                          <p:cBhvr>
                                            <p:cTn id="154" dur="1" fill="hold">
                                              <p:stCondLst>
                                                <p:cond delay="0"/>
                                              </p:stCondLst>
                                            </p:cTn>
                                            <p:tgtEl>
                                              <p:spTgt spid="318"/>
                                            </p:tgtEl>
                                            <p:attrNameLst>
                                              <p:attrName>style.visibility</p:attrName>
                                            </p:attrNameLst>
                                          </p:cBhvr>
                                          <p:to>
                                            <p:strVal val="visible"/>
                                          </p:to>
                                        </p:set>
                                        <p:anim calcmode="lin" valueType="num">
                                          <p:cBhvr additive="base">
                                            <p:cTn id="155" dur="2000" fill="hold"/>
                                            <p:tgtEl>
                                              <p:spTgt spid="318"/>
                                            </p:tgtEl>
                                            <p:attrNameLst>
                                              <p:attrName>ppt_x</p:attrName>
                                            </p:attrNameLst>
                                          </p:cBhvr>
                                          <p:tavLst>
                                            <p:tav tm="0">
                                              <p:val>
                                                <p:strVal val="0-#ppt_w/2"/>
                                              </p:val>
                                            </p:tav>
                                            <p:tav tm="100000">
                                              <p:val>
                                                <p:strVal val="#ppt_x"/>
                                              </p:val>
                                            </p:tav>
                                          </p:tavLst>
                                        </p:anim>
                                        <p:anim calcmode="lin" valueType="num">
                                          <p:cBhvr additive="base">
                                            <p:cTn id="156" dur="2000" fill="hold"/>
                                            <p:tgtEl>
                                              <p:spTgt spid="318"/>
                                            </p:tgtEl>
                                            <p:attrNameLst>
                                              <p:attrName>ppt_y</p:attrName>
                                            </p:attrNameLst>
                                          </p:cBhvr>
                                          <p:tavLst>
                                            <p:tav tm="0">
                                              <p:val>
                                                <p:strVal val="0-#ppt_h/2"/>
                                              </p:val>
                                            </p:tav>
                                            <p:tav tm="100000">
                                              <p:val>
                                                <p:strVal val="#ppt_y"/>
                                              </p:val>
                                            </p:tav>
                                          </p:tavLst>
                                        </p:anim>
                                      </p:childTnLst>
                                    </p:cTn>
                                  </p:par>
                                  <p:par>
                                    <p:cTn id="157" presetID="2" presetClass="entr" presetSubtype="9" fill="hold" grpId="0" nodeType="withEffect" nodePh="1">
                                      <p:stCondLst>
                                        <p:cond delay="0"/>
                                      </p:stCondLst>
                                      <p:endCondLst>
                                        <p:cond evt="begin" delay="0">
                                          <p:tn val="157"/>
                                        </p:cond>
                                      </p:endCondLst>
                                      <p:childTnLst>
                                        <p:set>
                                          <p:cBhvr>
                                            <p:cTn id="158" dur="1" fill="hold">
                                              <p:stCondLst>
                                                <p:cond delay="0"/>
                                              </p:stCondLst>
                                            </p:cTn>
                                            <p:tgtEl>
                                              <p:spTgt spid="319"/>
                                            </p:tgtEl>
                                            <p:attrNameLst>
                                              <p:attrName>style.visibility</p:attrName>
                                            </p:attrNameLst>
                                          </p:cBhvr>
                                          <p:to>
                                            <p:strVal val="visible"/>
                                          </p:to>
                                        </p:set>
                                        <p:anim calcmode="lin" valueType="num">
                                          <p:cBhvr additive="base">
                                            <p:cTn id="159" dur="2000" fill="hold"/>
                                            <p:tgtEl>
                                              <p:spTgt spid="319"/>
                                            </p:tgtEl>
                                            <p:attrNameLst>
                                              <p:attrName>ppt_x</p:attrName>
                                            </p:attrNameLst>
                                          </p:cBhvr>
                                          <p:tavLst>
                                            <p:tav tm="0">
                                              <p:val>
                                                <p:strVal val="0-#ppt_w/2"/>
                                              </p:val>
                                            </p:tav>
                                            <p:tav tm="100000">
                                              <p:val>
                                                <p:strVal val="#ppt_x"/>
                                              </p:val>
                                            </p:tav>
                                          </p:tavLst>
                                        </p:anim>
                                        <p:anim calcmode="lin" valueType="num">
                                          <p:cBhvr additive="base">
                                            <p:cTn id="160" dur="2000" fill="hold"/>
                                            <p:tgtEl>
                                              <p:spTgt spid="319"/>
                                            </p:tgtEl>
                                            <p:attrNameLst>
                                              <p:attrName>ppt_y</p:attrName>
                                            </p:attrNameLst>
                                          </p:cBhvr>
                                          <p:tavLst>
                                            <p:tav tm="0">
                                              <p:val>
                                                <p:strVal val="0-#ppt_h/2"/>
                                              </p:val>
                                            </p:tav>
                                            <p:tav tm="100000">
                                              <p:val>
                                                <p:strVal val="#ppt_y"/>
                                              </p:val>
                                            </p:tav>
                                          </p:tavLst>
                                        </p:anim>
                                      </p:childTnLst>
                                    </p:cTn>
                                  </p:par>
                                  <p:par>
                                    <p:cTn id="161" presetID="2" presetClass="entr" presetSubtype="9" fill="hold" grpId="0" nodeType="withEffect">
                                      <p:stCondLst>
                                        <p:cond delay="0"/>
                                      </p:stCondLst>
                                      <p:childTnLst>
                                        <p:set>
                                          <p:cBhvr>
                                            <p:cTn id="162" dur="1" fill="hold">
                                              <p:stCondLst>
                                                <p:cond delay="0"/>
                                              </p:stCondLst>
                                            </p:cTn>
                                            <p:tgtEl>
                                              <p:spTgt spid="320"/>
                                            </p:tgtEl>
                                            <p:attrNameLst>
                                              <p:attrName>style.visibility</p:attrName>
                                            </p:attrNameLst>
                                          </p:cBhvr>
                                          <p:to>
                                            <p:strVal val="visible"/>
                                          </p:to>
                                        </p:set>
                                        <p:anim calcmode="lin" valueType="num">
                                          <p:cBhvr additive="base">
                                            <p:cTn id="163" dur="2000" fill="hold"/>
                                            <p:tgtEl>
                                              <p:spTgt spid="320"/>
                                            </p:tgtEl>
                                            <p:attrNameLst>
                                              <p:attrName>ppt_x</p:attrName>
                                            </p:attrNameLst>
                                          </p:cBhvr>
                                          <p:tavLst>
                                            <p:tav tm="0">
                                              <p:val>
                                                <p:strVal val="0-#ppt_w/2"/>
                                              </p:val>
                                            </p:tav>
                                            <p:tav tm="100000">
                                              <p:val>
                                                <p:strVal val="#ppt_x"/>
                                              </p:val>
                                            </p:tav>
                                          </p:tavLst>
                                        </p:anim>
                                        <p:anim calcmode="lin" valueType="num">
                                          <p:cBhvr additive="base">
                                            <p:cTn id="164" dur="2000" fill="hold"/>
                                            <p:tgtEl>
                                              <p:spTgt spid="320"/>
                                            </p:tgtEl>
                                            <p:attrNameLst>
                                              <p:attrName>ppt_y</p:attrName>
                                            </p:attrNameLst>
                                          </p:cBhvr>
                                          <p:tavLst>
                                            <p:tav tm="0">
                                              <p:val>
                                                <p:strVal val="0-#ppt_h/2"/>
                                              </p:val>
                                            </p:tav>
                                            <p:tav tm="100000">
                                              <p:val>
                                                <p:strVal val="#ppt_y"/>
                                              </p:val>
                                            </p:tav>
                                          </p:tavLst>
                                        </p:anim>
                                      </p:childTnLst>
                                    </p:cTn>
                                  </p:par>
                                  <p:par>
                                    <p:cTn id="165" presetID="2" presetClass="entr" presetSubtype="9" fill="hold" grpId="0" nodeType="withEffect" nodePh="1">
                                      <p:stCondLst>
                                        <p:cond delay="0"/>
                                      </p:stCondLst>
                                      <p:endCondLst>
                                        <p:cond evt="begin" delay="0">
                                          <p:tn val="165"/>
                                        </p:cond>
                                      </p:endCondLst>
                                      <p:childTnLst>
                                        <p:set>
                                          <p:cBhvr>
                                            <p:cTn id="166" dur="1" fill="hold">
                                              <p:stCondLst>
                                                <p:cond delay="0"/>
                                              </p:stCondLst>
                                            </p:cTn>
                                            <p:tgtEl>
                                              <p:spTgt spid="321"/>
                                            </p:tgtEl>
                                            <p:attrNameLst>
                                              <p:attrName>style.visibility</p:attrName>
                                            </p:attrNameLst>
                                          </p:cBhvr>
                                          <p:to>
                                            <p:strVal val="visible"/>
                                          </p:to>
                                        </p:set>
                                        <p:anim calcmode="lin" valueType="num">
                                          <p:cBhvr additive="base">
                                            <p:cTn id="167" dur="2000" fill="hold"/>
                                            <p:tgtEl>
                                              <p:spTgt spid="321"/>
                                            </p:tgtEl>
                                            <p:attrNameLst>
                                              <p:attrName>ppt_x</p:attrName>
                                            </p:attrNameLst>
                                          </p:cBhvr>
                                          <p:tavLst>
                                            <p:tav tm="0">
                                              <p:val>
                                                <p:strVal val="0-#ppt_w/2"/>
                                              </p:val>
                                            </p:tav>
                                            <p:tav tm="100000">
                                              <p:val>
                                                <p:strVal val="#ppt_x"/>
                                              </p:val>
                                            </p:tav>
                                          </p:tavLst>
                                        </p:anim>
                                        <p:anim calcmode="lin" valueType="num">
                                          <p:cBhvr additive="base">
                                            <p:cTn id="168" dur="2000" fill="hold"/>
                                            <p:tgtEl>
                                              <p:spTgt spid="321"/>
                                            </p:tgtEl>
                                            <p:attrNameLst>
                                              <p:attrName>ppt_y</p:attrName>
                                            </p:attrNameLst>
                                          </p:cBhvr>
                                          <p:tavLst>
                                            <p:tav tm="0">
                                              <p:val>
                                                <p:strVal val="0-#ppt_h/2"/>
                                              </p:val>
                                            </p:tav>
                                            <p:tav tm="100000">
                                              <p:val>
                                                <p:strVal val="#ppt_y"/>
                                              </p:val>
                                            </p:tav>
                                          </p:tavLst>
                                        </p:anim>
                                      </p:childTnLst>
                                    </p:cTn>
                                  </p:par>
                                  <p:par>
                                    <p:cTn id="169" presetID="2" presetClass="entr" presetSubtype="9" fill="hold" grpId="0" nodeType="withEffect">
                                      <p:stCondLst>
                                        <p:cond delay="0"/>
                                      </p:stCondLst>
                                      <p:childTnLst>
                                        <p:set>
                                          <p:cBhvr>
                                            <p:cTn id="170" dur="1" fill="hold">
                                              <p:stCondLst>
                                                <p:cond delay="0"/>
                                              </p:stCondLst>
                                            </p:cTn>
                                            <p:tgtEl>
                                              <p:spTgt spid="322"/>
                                            </p:tgtEl>
                                            <p:attrNameLst>
                                              <p:attrName>style.visibility</p:attrName>
                                            </p:attrNameLst>
                                          </p:cBhvr>
                                          <p:to>
                                            <p:strVal val="visible"/>
                                          </p:to>
                                        </p:set>
                                        <p:anim calcmode="lin" valueType="num">
                                          <p:cBhvr additive="base">
                                            <p:cTn id="171" dur="2000" fill="hold"/>
                                            <p:tgtEl>
                                              <p:spTgt spid="322"/>
                                            </p:tgtEl>
                                            <p:attrNameLst>
                                              <p:attrName>ppt_x</p:attrName>
                                            </p:attrNameLst>
                                          </p:cBhvr>
                                          <p:tavLst>
                                            <p:tav tm="0">
                                              <p:val>
                                                <p:strVal val="0-#ppt_w/2"/>
                                              </p:val>
                                            </p:tav>
                                            <p:tav tm="100000">
                                              <p:val>
                                                <p:strVal val="#ppt_x"/>
                                              </p:val>
                                            </p:tav>
                                          </p:tavLst>
                                        </p:anim>
                                        <p:anim calcmode="lin" valueType="num">
                                          <p:cBhvr additive="base">
                                            <p:cTn id="172" dur="2000" fill="hold"/>
                                            <p:tgtEl>
                                              <p:spTgt spid="322"/>
                                            </p:tgtEl>
                                            <p:attrNameLst>
                                              <p:attrName>ppt_y</p:attrName>
                                            </p:attrNameLst>
                                          </p:cBhvr>
                                          <p:tavLst>
                                            <p:tav tm="0">
                                              <p:val>
                                                <p:strVal val="0-#ppt_h/2"/>
                                              </p:val>
                                            </p:tav>
                                            <p:tav tm="100000">
                                              <p:val>
                                                <p:strVal val="#ppt_y"/>
                                              </p:val>
                                            </p:tav>
                                          </p:tavLst>
                                        </p:anim>
                                      </p:childTnLst>
                                    </p:cTn>
                                  </p:par>
                                  <p:par>
                                    <p:cTn id="173" presetID="2" presetClass="entr" presetSubtype="9" fill="hold" grpId="0" nodeType="withEffect" nodePh="1">
                                      <p:stCondLst>
                                        <p:cond delay="0"/>
                                      </p:stCondLst>
                                      <p:endCondLst>
                                        <p:cond evt="begin" delay="0">
                                          <p:tn val="173"/>
                                        </p:cond>
                                      </p:endCondLst>
                                      <p:childTnLst>
                                        <p:set>
                                          <p:cBhvr>
                                            <p:cTn id="174" dur="1" fill="hold">
                                              <p:stCondLst>
                                                <p:cond delay="0"/>
                                              </p:stCondLst>
                                            </p:cTn>
                                            <p:tgtEl>
                                              <p:spTgt spid="323"/>
                                            </p:tgtEl>
                                            <p:attrNameLst>
                                              <p:attrName>style.visibility</p:attrName>
                                            </p:attrNameLst>
                                          </p:cBhvr>
                                          <p:to>
                                            <p:strVal val="visible"/>
                                          </p:to>
                                        </p:set>
                                        <p:anim calcmode="lin" valueType="num">
                                          <p:cBhvr additive="base">
                                            <p:cTn id="175" dur="2000" fill="hold"/>
                                            <p:tgtEl>
                                              <p:spTgt spid="323"/>
                                            </p:tgtEl>
                                            <p:attrNameLst>
                                              <p:attrName>ppt_x</p:attrName>
                                            </p:attrNameLst>
                                          </p:cBhvr>
                                          <p:tavLst>
                                            <p:tav tm="0">
                                              <p:val>
                                                <p:strVal val="0-#ppt_w/2"/>
                                              </p:val>
                                            </p:tav>
                                            <p:tav tm="100000">
                                              <p:val>
                                                <p:strVal val="#ppt_x"/>
                                              </p:val>
                                            </p:tav>
                                          </p:tavLst>
                                        </p:anim>
                                        <p:anim calcmode="lin" valueType="num">
                                          <p:cBhvr additive="base">
                                            <p:cTn id="176" dur="2000" fill="hold"/>
                                            <p:tgtEl>
                                              <p:spTgt spid="323"/>
                                            </p:tgtEl>
                                            <p:attrNameLst>
                                              <p:attrName>ppt_y</p:attrName>
                                            </p:attrNameLst>
                                          </p:cBhvr>
                                          <p:tavLst>
                                            <p:tav tm="0">
                                              <p:val>
                                                <p:strVal val="0-#ppt_h/2"/>
                                              </p:val>
                                            </p:tav>
                                            <p:tav tm="100000">
                                              <p:val>
                                                <p:strVal val="#ppt_y"/>
                                              </p:val>
                                            </p:tav>
                                          </p:tavLst>
                                        </p:anim>
                                      </p:childTnLst>
                                    </p:cTn>
                                  </p:par>
                                  <p:par>
                                    <p:cTn id="177" presetID="2" presetClass="entr" presetSubtype="9" fill="hold" grpId="0" nodeType="withEffect">
                                      <p:stCondLst>
                                        <p:cond delay="0"/>
                                      </p:stCondLst>
                                      <p:childTnLst>
                                        <p:set>
                                          <p:cBhvr>
                                            <p:cTn id="178" dur="1" fill="hold">
                                              <p:stCondLst>
                                                <p:cond delay="0"/>
                                              </p:stCondLst>
                                            </p:cTn>
                                            <p:tgtEl>
                                              <p:spTgt spid="324"/>
                                            </p:tgtEl>
                                            <p:attrNameLst>
                                              <p:attrName>style.visibility</p:attrName>
                                            </p:attrNameLst>
                                          </p:cBhvr>
                                          <p:to>
                                            <p:strVal val="visible"/>
                                          </p:to>
                                        </p:set>
                                        <p:anim calcmode="lin" valueType="num">
                                          <p:cBhvr additive="base">
                                            <p:cTn id="179" dur="2000" fill="hold"/>
                                            <p:tgtEl>
                                              <p:spTgt spid="324"/>
                                            </p:tgtEl>
                                            <p:attrNameLst>
                                              <p:attrName>ppt_x</p:attrName>
                                            </p:attrNameLst>
                                          </p:cBhvr>
                                          <p:tavLst>
                                            <p:tav tm="0">
                                              <p:val>
                                                <p:strVal val="0-#ppt_w/2"/>
                                              </p:val>
                                            </p:tav>
                                            <p:tav tm="100000">
                                              <p:val>
                                                <p:strVal val="#ppt_x"/>
                                              </p:val>
                                            </p:tav>
                                          </p:tavLst>
                                        </p:anim>
                                        <p:anim calcmode="lin" valueType="num">
                                          <p:cBhvr additive="base">
                                            <p:cTn id="180" dur="2000" fill="hold"/>
                                            <p:tgtEl>
                                              <p:spTgt spid="324"/>
                                            </p:tgtEl>
                                            <p:attrNameLst>
                                              <p:attrName>ppt_y</p:attrName>
                                            </p:attrNameLst>
                                          </p:cBhvr>
                                          <p:tavLst>
                                            <p:tav tm="0">
                                              <p:val>
                                                <p:strVal val="0-#ppt_h/2"/>
                                              </p:val>
                                            </p:tav>
                                            <p:tav tm="100000">
                                              <p:val>
                                                <p:strVal val="#ppt_y"/>
                                              </p:val>
                                            </p:tav>
                                          </p:tavLst>
                                        </p:anim>
                                      </p:childTnLst>
                                    </p:cTn>
                                  </p:par>
                                  <p:par>
                                    <p:cTn id="181" presetID="2" presetClass="entr" presetSubtype="9" fill="hold" grpId="0" nodeType="withEffect" nodePh="1">
                                      <p:stCondLst>
                                        <p:cond delay="0"/>
                                      </p:stCondLst>
                                      <p:endCondLst>
                                        <p:cond evt="begin" delay="0">
                                          <p:tn val="181"/>
                                        </p:cond>
                                      </p:endCondLst>
                                      <p:childTnLst>
                                        <p:set>
                                          <p:cBhvr>
                                            <p:cTn id="182" dur="1" fill="hold">
                                              <p:stCondLst>
                                                <p:cond delay="0"/>
                                              </p:stCondLst>
                                            </p:cTn>
                                            <p:tgtEl>
                                              <p:spTgt spid="325"/>
                                            </p:tgtEl>
                                            <p:attrNameLst>
                                              <p:attrName>style.visibility</p:attrName>
                                            </p:attrNameLst>
                                          </p:cBhvr>
                                          <p:to>
                                            <p:strVal val="visible"/>
                                          </p:to>
                                        </p:set>
                                        <p:anim calcmode="lin" valueType="num">
                                          <p:cBhvr additive="base">
                                            <p:cTn id="183" dur="2000" fill="hold"/>
                                            <p:tgtEl>
                                              <p:spTgt spid="325"/>
                                            </p:tgtEl>
                                            <p:attrNameLst>
                                              <p:attrName>ppt_x</p:attrName>
                                            </p:attrNameLst>
                                          </p:cBhvr>
                                          <p:tavLst>
                                            <p:tav tm="0">
                                              <p:val>
                                                <p:strVal val="0-#ppt_w/2"/>
                                              </p:val>
                                            </p:tav>
                                            <p:tav tm="100000">
                                              <p:val>
                                                <p:strVal val="#ppt_x"/>
                                              </p:val>
                                            </p:tav>
                                          </p:tavLst>
                                        </p:anim>
                                        <p:anim calcmode="lin" valueType="num">
                                          <p:cBhvr additive="base">
                                            <p:cTn id="184" dur="2000" fill="hold"/>
                                            <p:tgtEl>
                                              <p:spTgt spid="325"/>
                                            </p:tgtEl>
                                            <p:attrNameLst>
                                              <p:attrName>ppt_y</p:attrName>
                                            </p:attrNameLst>
                                          </p:cBhvr>
                                          <p:tavLst>
                                            <p:tav tm="0">
                                              <p:val>
                                                <p:strVal val="0-#ppt_h/2"/>
                                              </p:val>
                                            </p:tav>
                                            <p:tav tm="100000">
                                              <p:val>
                                                <p:strVal val="#ppt_y"/>
                                              </p:val>
                                            </p:tav>
                                          </p:tavLst>
                                        </p:anim>
                                      </p:childTnLst>
                                    </p:cTn>
                                  </p:par>
                                  <p:par>
                                    <p:cTn id="185" presetID="2" presetClass="entr" presetSubtype="9" fill="hold" grpId="0" nodeType="withEffect">
                                      <p:stCondLst>
                                        <p:cond delay="0"/>
                                      </p:stCondLst>
                                      <p:childTnLst>
                                        <p:set>
                                          <p:cBhvr>
                                            <p:cTn id="186" dur="1" fill="hold">
                                              <p:stCondLst>
                                                <p:cond delay="0"/>
                                              </p:stCondLst>
                                            </p:cTn>
                                            <p:tgtEl>
                                              <p:spTgt spid="326"/>
                                            </p:tgtEl>
                                            <p:attrNameLst>
                                              <p:attrName>style.visibility</p:attrName>
                                            </p:attrNameLst>
                                          </p:cBhvr>
                                          <p:to>
                                            <p:strVal val="visible"/>
                                          </p:to>
                                        </p:set>
                                        <p:anim calcmode="lin" valueType="num">
                                          <p:cBhvr additive="base">
                                            <p:cTn id="187" dur="2000" fill="hold"/>
                                            <p:tgtEl>
                                              <p:spTgt spid="326"/>
                                            </p:tgtEl>
                                            <p:attrNameLst>
                                              <p:attrName>ppt_x</p:attrName>
                                            </p:attrNameLst>
                                          </p:cBhvr>
                                          <p:tavLst>
                                            <p:tav tm="0">
                                              <p:val>
                                                <p:strVal val="0-#ppt_w/2"/>
                                              </p:val>
                                            </p:tav>
                                            <p:tav tm="100000">
                                              <p:val>
                                                <p:strVal val="#ppt_x"/>
                                              </p:val>
                                            </p:tav>
                                          </p:tavLst>
                                        </p:anim>
                                        <p:anim calcmode="lin" valueType="num">
                                          <p:cBhvr additive="base">
                                            <p:cTn id="188" dur="2000" fill="hold"/>
                                            <p:tgtEl>
                                              <p:spTgt spid="326"/>
                                            </p:tgtEl>
                                            <p:attrNameLst>
                                              <p:attrName>ppt_y</p:attrName>
                                            </p:attrNameLst>
                                          </p:cBhvr>
                                          <p:tavLst>
                                            <p:tav tm="0">
                                              <p:val>
                                                <p:strVal val="0-#ppt_h/2"/>
                                              </p:val>
                                            </p:tav>
                                            <p:tav tm="100000">
                                              <p:val>
                                                <p:strVal val="#ppt_y"/>
                                              </p:val>
                                            </p:tav>
                                          </p:tavLst>
                                        </p:anim>
                                      </p:childTnLst>
                                    </p:cTn>
                                  </p:par>
                                  <p:par>
                                    <p:cTn id="189" presetID="2" presetClass="entr" presetSubtype="9" fill="hold" grpId="0" nodeType="withEffect" nodePh="1">
                                      <p:stCondLst>
                                        <p:cond delay="0"/>
                                      </p:stCondLst>
                                      <p:endCondLst>
                                        <p:cond evt="begin" delay="0">
                                          <p:tn val="189"/>
                                        </p:cond>
                                      </p:endCondLst>
                                      <p:childTnLst>
                                        <p:set>
                                          <p:cBhvr>
                                            <p:cTn id="190" dur="1" fill="hold">
                                              <p:stCondLst>
                                                <p:cond delay="0"/>
                                              </p:stCondLst>
                                            </p:cTn>
                                            <p:tgtEl>
                                              <p:spTgt spid="327"/>
                                            </p:tgtEl>
                                            <p:attrNameLst>
                                              <p:attrName>style.visibility</p:attrName>
                                            </p:attrNameLst>
                                          </p:cBhvr>
                                          <p:to>
                                            <p:strVal val="visible"/>
                                          </p:to>
                                        </p:set>
                                        <p:anim calcmode="lin" valueType="num">
                                          <p:cBhvr additive="base">
                                            <p:cTn id="191" dur="2000" fill="hold"/>
                                            <p:tgtEl>
                                              <p:spTgt spid="327"/>
                                            </p:tgtEl>
                                            <p:attrNameLst>
                                              <p:attrName>ppt_x</p:attrName>
                                            </p:attrNameLst>
                                          </p:cBhvr>
                                          <p:tavLst>
                                            <p:tav tm="0">
                                              <p:val>
                                                <p:strVal val="0-#ppt_w/2"/>
                                              </p:val>
                                            </p:tav>
                                            <p:tav tm="100000">
                                              <p:val>
                                                <p:strVal val="#ppt_x"/>
                                              </p:val>
                                            </p:tav>
                                          </p:tavLst>
                                        </p:anim>
                                        <p:anim calcmode="lin" valueType="num">
                                          <p:cBhvr additive="base">
                                            <p:cTn id="192" dur="2000" fill="hold"/>
                                            <p:tgtEl>
                                              <p:spTgt spid="327"/>
                                            </p:tgtEl>
                                            <p:attrNameLst>
                                              <p:attrName>ppt_y</p:attrName>
                                            </p:attrNameLst>
                                          </p:cBhvr>
                                          <p:tavLst>
                                            <p:tav tm="0">
                                              <p:val>
                                                <p:strVal val="0-#ppt_h/2"/>
                                              </p:val>
                                            </p:tav>
                                            <p:tav tm="100000">
                                              <p:val>
                                                <p:strVal val="#ppt_y"/>
                                              </p:val>
                                            </p:tav>
                                          </p:tavLst>
                                        </p:anim>
                                      </p:childTnLst>
                                    </p:cTn>
                                  </p:par>
                                  <p:par>
                                    <p:cTn id="193" presetID="2" presetClass="entr" presetSubtype="9" fill="hold" grpId="0" nodeType="withEffect">
                                      <p:stCondLst>
                                        <p:cond delay="0"/>
                                      </p:stCondLst>
                                      <p:childTnLst>
                                        <p:set>
                                          <p:cBhvr>
                                            <p:cTn id="194" dur="1" fill="hold">
                                              <p:stCondLst>
                                                <p:cond delay="0"/>
                                              </p:stCondLst>
                                            </p:cTn>
                                            <p:tgtEl>
                                              <p:spTgt spid="328"/>
                                            </p:tgtEl>
                                            <p:attrNameLst>
                                              <p:attrName>style.visibility</p:attrName>
                                            </p:attrNameLst>
                                          </p:cBhvr>
                                          <p:to>
                                            <p:strVal val="visible"/>
                                          </p:to>
                                        </p:set>
                                        <p:anim calcmode="lin" valueType="num">
                                          <p:cBhvr additive="base">
                                            <p:cTn id="195" dur="2000" fill="hold"/>
                                            <p:tgtEl>
                                              <p:spTgt spid="328"/>
                                            </p:tgtEl>
                                            <p:attrNameLst>
                                              <p:attrName>ppt_x</p:attrName>
                                            </p:attrNameLst>
                                          </p:cBhvr>
                                          <p:tavLst>
                                            <p:tav tm="0">
                                              <p:val>
                                                <p:strVal val="0-#ppt_w/2"/>
                                              </p:val>
                                            </p:tav>
                                            <p:tav tm="100000">
                                              <p:val>
                                                <p:strVal val="#ppt_x"/>
                                              </p:val>
                                            </p:tav>
                                          </p:tavLst>
                                        </p:anim>
                                        <p:anim calcmode="lin" valueType="num">
                                          <p:cBhvr additive="base">
                                            <p:cTn id="196" dur="2000" fill="hold"/>
                                            <p:tgtEl>
                                              <p:spTgt spid="328"/>
                                            </p:tgtEl>
                                            <p:attrNameLst>
                                              <p:attrName>ppt_y</p:attrName>
                                            </p:attrNameLst>
                                          </p:cBhvr>
                                          <p:tavLst>
                                            <p:tav tm="0">
                                              <p:val>
                                                <p:strVal val="0-#ppt_h/2"/>
                                              </p:val>
                                            </p:tav>
                                            <p:tav tm="100000">
                                              <p:val>
                                                <p:strVal val="#ppt_y"/>
                                              </p:val>
                                            </p:tav>
                                          </p:tavLst>
                                        </p:anim>
                                      </p:childTnLst>
                                    </p:cTn>
                                  </p:par>
                                  <p:par>
                                    <p:cTn id="197" presetID="2" presetClass="entr" presetSubtype="8" fill="hold" grpId="0" nodeType="withEffect" nodePh="1">
                                      <p:stCondLst>
                                        <p:cond delay="0"/>
                                      </p:stCondLst>
                                      <p:endCondLst>
                                        <p:cond evt="begin" delay="0">
                                          <p:tn val="197"/>
                                        </p:cond>
                                      </p:endCondLst>
                                      <p:childTnLst>
                                        <p:set>
                                          <p:cBhvr>
                                            <p:cTn id="198" dur="1" fill="hold">
                                              <p:stCondLst>
                                                <p:cond delay="0"/>
                                              </p:stCondLst>
                                            </p:cTn>
                                            <p:tgtEl>
                                              <p:spTgt spid="329"/>
                                            </p:tgtEl>
                                            <p:attrNameLst>
                                              <p:attrName>style.visibility</p:attrName>
                                            </p:attrNameLst>
                                          </p:cBhvr>
                                          <p:to>
                                            <p:strVal val="visible"/>
                                          </p:to>
                                        </p:set>
                                        <p:anim calcmode="lin" valueType="num">
                                          <p:cBhvr additive="base">
                                            <p:cTn id="199" dur="2000" fill="hold"/>
                                            <p:tgtEl>
                                              <p:spTgt spid="329"/>
                                            </p:tgtEl>
                                            <p:attrNameLst>
                                              <p:attrName>ppt_x</p:attrName>
                                            </p:attrNameLst>
                                          </p:cBhvr>
                                          <p:tavLst>
                                            <p:tav tm="0">
                                              <p:val>
                                                <p:strVal val="0-#ppt_w/2"/>
                                              </p:val>
                                            </p:tav>
                                            <p:tav tm="100000">
                                              <p:val>
                                                <p:strVal val="#ppt_x"/>
                                              </p:val>
                                            </p:tav>
                                          </p:tavLst>
                                        </p:anim>
                                        <p:anim calcmode="lin" valueType="num">
                                          <p:cBhvr additive="base">
                                            <p:cTn id="200" dur="2000" fill="hold"/>
                                            <p:tgtEl>
                                              <p:spTgt spid="329"/>
                                            </p:tgtEl>
                                            <p:attrNameLst>
                                              <p:attrName>ppt_y</p:attrName>
                                            </p:attrNameLst>
                                          </p:cBhvr>
                                          <p:tavLst>
                                            <p:tav tm="0">
                                              <p:val>
                                                <p:strVal val="#ppt_y"/>
                                              </p:val>
                                            </p:tav>
                                            <p:tav tm="100000">
                                              <p:val>
                                                <p:strVal val="#ppt_y"/>
                                              </p:val>
                                            </p:tav>
                                          </p:tavLst>
                                        </p:anim>
                                      </p:childTnLst>
                                    </p:cTn>
                                  </p:par>
                                  <p:par>
                                    <p:cTn id="201" presetID="2" presetClass="entr" presetSubtype="8" fill="hold" grpId="0" nodeType="withEffect">
                                      <p:stCondLst>
                                        <p:cond delay="0"/>
                                      </p:stCondLst>
                                      <p:childTnLst>
                                        <p:set>
                                          <p:cBhvr>
                                            <p:cTn id="202" dur="1" fill="hold">
                                              <p:stCondLst>
                                                <p:cond delay="0"/>
                                              </p:stCondLst>
                                            </p:cTn>
                                            <p:tgtEl>
                                              <p:spTgt spid="330"/>
                                            </p:tgtEl>
                                            <p:attrNameLst>
                                              <p:attrName>style.visibility</p:attrName>
                                            </p:attrNameLst>
                                          </p:cBhvr>
                                          <p:to>
                                            <p:strVal val="visible"/>
                                          </p:to>
                                        </p:set>
                                        <p:anim calcmode="lin" valueType="num">
                                          <p:cBhvr additive="base">
                                            <p:cTn id="203" dur="2000" fill="hold"/>
                                            <p:tgtEl>
                                              <p:spTgt spid="330"/>
                                            </p:tgtEl>
                                            <p:attrNameLst>
                                              <p:attrName>ppt_x</p:attrName>
                                            </p:attrNameLst>
                                          </p:cBhvr>
                                          <p:tavLst>
                                            <p:tav tm="0">
                                              <p:val>
                                                <p:strVal val="0-#ppt_w/2"/>
                                              </p:val>
                                            </p:tav>
                                            <p:tav tm="100000">
                                              <p:val>
                                                <p:strVal val="#ppt_x"/>
                                              </p:val>
                                            </p:tav>
                                          </p:tavLst>
                                        </p:anim>
                                        <p:anim calcmode="lin" valueType="num">
                                          <p:cBhvr additive="base">
                                            <p:cTn id="204" dur="2000" fill="hold"/>
                                            <p:tgtEl>
                                              <p:spTgt spid="330"/>
                                            </p:tgtEl>
                                            <p:attrNameLst>
                                              <p:attrName>ppt_y</p:attrName>
                                            </p:attrNameLst>
                                          </p:cBhvr>
                                          <p:tavLst>
                                            <p:tav tm="0">
                                              <p:val>
                                                <p:strVal val="#ppt_y"/>
                                              </p:val>
                                            </p:tav>
                                            <p:tav tm="100000">
                                              <p:val>
                                                <p:strVal val="#ppt_y"/>
                                              </p:val>
                                            </p:tav>
                                          </p:tavLst>
                                        </p:anim>
                                      </p:childTnLst>
                                    </p:cTn>
                                  </p:par>
                                  <p:par>
                                    <p:cTn id="205" presetID="2" presetClass="entr" presetSubtype="8" fill="hold" grpId="0" nodeType="withEffect" nodePh="1">
                                      <p:stCondLst>
                                        <p:cond delay="0"/>
                                      </p:stCondLst>
                                      <p:endCondLst>
                                        <p:cond evt="begin" delay="0">
                                          <p:tn val="205"/>
                                        </p:cond>
                                      </p:endCondLst>
                                      <p:childTnLst>
                                        <p:set>
                                          <p:cBhvr>
                                            <p:cTn id="206" dur="1" fill="hold">
                                              <p:stCondLst>
                                                <p:cond delay="0"/>
                                              </p:stCondLst>
                                            </p:cTn>
                                            <p:tgtEl>
                                              <p:spTgt spid="331"/>
                                            </p:tgtEl>
                                            <p:attrNameLst>
                                              <p:attrName>style.visibility</p:attrName>
                                            </p:attrNameLst>
                                          </p:cBhvr>
                                          <p:to>
                                            <p:strVal val="visible"/>
                                          </p:to>
                                        </p:set>
                                        <p:anim calcmode="lin" valueType="num">
                                          <p:cBhvr additive="base">
                                            <p:cTn id="207" dur="2000" fill="hold"/>
                                            <p:tgtEl>
                                              <p:spTgt spid="331"/>
                                            </p:tgtEl>
                                            <p:attrNameLst>
                                              <p:attrName>ppt_x</p:attrName>
                                            </p:attrNameLst>
                                          </p:cBhvr>
                                          <p:tavLst>
                                            <p:tav tm="0">
                                              <p:val>
                                                <p:strVal val="0-#ppt_w/2"/>
                                              </p:val>
                                            </p:tav>
                                            <p:tav tm="100000">
                                              <p:val>
                                                <p:strVal val="#ppt_x"/>
                                              </p:val>
                                            </p:tav>
                                          </p:tavLst>
                                        </p:anim>
                                        <p:anim calcmode="lin" valueType="num">
                                          <p:cBhvr additive="base">
                                            <p:cTn id="208" dur="2000" fill="hold"/>
                                            <p:tgtEl>
                                              <p:spTgt spid="331"/>
                                            </p:tgtEl>
                                            <p:attrNameLst>
                                              <p:attrName>ppt_y</p:attrName>
                                            </p:attrNameLst>
                                          </p:cBhvr>
                                          <p:tavLst>
                                            <p:tav tm="0">
                                              <p:val>
                                                <p:strVal val="#ppt_y"/>
                                              </p:val>
                                            </p:tav>
                                            <p:tav tm="100000">
                                              <p:val>
                                                <p:strVal val="#ppt_y"/>
                                              </p:val>
                                            </p:tav>
                                          </p:tavLst>
                                        </p:anim>
                                      </p:childTnLst>
                                    </p:cTn>
                                  </p:par>
                                  <p:par>
                                    <p:cTn id="209" presetID="2" presetClass="entr" presetSubtype="8" fill="hold" grpId="0" nodeType="withEffect">
                                      <p:stCondLst>
                                        <p:cond delay="0"/>
                                      </p:stCondLst>
                                      <p:childTnLst>
                                        <p:set>
                                          <p:cBhvr>
                                            <p:cTn id="210" dur="1" fill="hold">
                                              <p:stCondLst>
                                                <p:cond delay="0"/>
                                              </p:stCondLst>
                                            </p:cTn>
                                            <p:tgtEl>
                                              <p:spTgt spid="332"/>
                                            </p:tgtEl>
                                            <p:attrNameLst>
                                              <p:attrName>style.visibility</p:attrName>
                                            </p:attrNameLst>
                                          </p:cBhvr>
                                          <p:to>
                                            <p:strVal val="visible"/>
                                          </p:to>
                                        </p:set>
                                        <p:anim calcmode="lin" valueType="num">
                                          <p:cBhvr additive="base">
                                            <p:cTn id="211" dur="2000" fill="hold"/>
                                            <p:tgtEl>
                                              <p:spTgt spid="332"/>
                                            </p:tgtEl>
                                            <p:attrNameLst>
                                              <p:attrName>ppt_x</p:attrName>
                                            </p:attrNameLst>
                                          </p:cBhvr>
                                          <p:tavLst>
                                            <p:tav tm="0">
                                              <p:val>
                                                <p:strVal val="0-#ppt_w/2"/>
                                              </p:val>
                                            </p:tav>
                                            <p:tav tm="100000">
                                              <p:val>
                                                <p:strVal val="#ppt_x"/>
                                              </p:val>
                                            </p:tav>
                                          </p:tavLst>
                                        </p:anim>
                                        <p:anim calcmode="lin" valueType="num">
                                          <p:cBhvr additive="base">
                                            <p:cTn id="212" dur="2000" fill="hold"/>
                                            <p:tgtEl>
                                              <p:spTgt spid="332"/>
                                            </p:tgtEl>
                                            <p:attrNameLst>
                                              <p:attrName>ppt_y</p:attrName>
                                            </p:attrNameLst>
                                          </p:cBhvr>
                                          <p:tavLst>
                                            <p:tav tm="0">
                                              <p:val>
                                                <p:strVal val="#ppt_y"/>
                                              </p:val>
                                            </p:tav>
                                            <p:tav tm="100000">
                                              <p:val>
                                                <p:strVal val="#ppt_y"/>
                                              </p:val>
                                            </p:tav>
                                          </p:tavLst>
                                        </p:anim>
                                      </p:childTnLst>
                                    </p:cTn>
                                  </p:par>
                                  <p:par>
                                    <p:cTn id="213" presetID="2" presetClass="entr" presetSubtype="8" fill="hold" grpId="0" nodeType="withEffect" nodePh="1">
                                      <p:stCondLst>
                                        <p:cond delay="0"/>
                                      </p:stCondLst>
                                      <p:endCondLst>
                                        <p:cond evt="begin" delay="0">
                                          <p:tn val="213"/>
                                        </p:cond>
                                      </p:endCondLst>
                                      <p:childTnLst>
                                        <p:set>
                                          <p:cBhvr>
                                            <p:cTn id="214" dur="1" fill="hold">
                                              <p:stCondLst>
                                                <p:cond delay="0"/>
                                              </p:stCondLst>
                                            </p:cTn>
                                            <p:tgtEl>
                                              <p:spTgt spid="333"/>
                                            </p:tgtEl>
                                            <p:attrNameLst>
                                              <p:attrName>style.visibility</p:attrName>
                                            </p:attrNameLst>
                                          </p:cBhvr>
                                          <p:to>
                                            <p:strVal val="visible"/>
                                          </p:to>
                                        </p:set>
                                        <p:anim calcmode="lin" valueType="num">
                                          <p:cBhvr additive="base">
                                            <p:cTn id="215" dur="2000" fill="hold"/>
                                            <p:tgtEl>
                                              <p:spTgt spid="333"/>
                                            </p:tgtEl>
                                            <p:attrNameLst>
                                              <p:attrName>ppt_x</p:attrName>
                                            </p:attrNameLst>
                                          </p:cBhvr>
                                          <p:tavLst>
                                            <p:tav tm="0">
                                              <p:val>
                                                <p:strVal val="0-#ppt_w/2"/>
                                              </p:val>
                                            </p:tav>
                                            <p:tav tm="100000">
                                              <p:val>
                                                <p:strVal val="#ppt_x"/>
                                              </p:val>
                                            </p:tav>
                                          </p:tavLst>
                                        </p:anim>
                                        <p:anim calcmode="lin" valueType="num">
                                          <p:cBhvr additive="base">
                                            <p:cTn id="216" dur="2000" fill="hold"/>
                                            <p:tgtEl>
                                              <p:spTgt spid="333"/>
                                            </p:tgtEl>
                                            <p:attrNameLst>
                                              <p:attrName>ppt_y</p:attrName>
                                            </p:attrNameLst>
                                          </p:cBhvr>
                                          <p:tavLst>
                                            <p:tav tm="0">
                                              <p:val>
                                                <p:strVal val="#ppt_y"/>
                                              </p:val>
                                            </p:tav>
                                            <p:tav tm="100000">
                                              <p:val>
                                                <p:strVal val="#ppt_y"/>
                                              </p:val>
                                            </p:tav>
                                          </p:tavLst>
                                        </p:anim>
                                      </p:childTnLst>
                                    </p:cTn>
                                  </p:par>
                                  <p:par>
                                    <p:cTn id="217" presetID="2" presetClass="entr" presetSubtype="8" fill="hold" grpId="0" nodeType="withEffect">
                                      <p:stCondLst>
                                        <p:cond delay="0"/>
                                      </p:stCondLst>
                                      <p:childTnLst>
                                        <p:set>
                                          <p:cBhvr>
                                            <p:cTn id="218" dur="1" fill="hold">
                                              <p:stCondLst>
                                                <p:cond delay="0"/>
                                              </p:stCondLst>
                                            </p:cTn>
                                            <p:tgtEl>
                                              <p:spTgt spid="334"/>
                                            </p:tgtEl>
                                            <p:attrNameLst>
                                              <p:attrName>style.visibility</p:attrName>
                                            </p:attrNameLst>
                                          </p:cBhvr>
                                          <p:to>
                                            <p:strVal val="visible"/>
                                          </p:to>
                                        </p:set>
                                        <p:anim calcmode="lin" valueType="num">
                                          <p:cBhvr additive="base">
                                            <p:cTn id="219" dur="2000" fill="hold"/>
                                            <p:tgtEl>
                                              <p:spTgt spid="334"/>
                                            </p:tgtEl>
                                            <p:attrNameLst>
                                              <p:attrName>ppt_x</p:attrName>
                                            </p:attrNameLst>
                                          </p:cBhvr>
                                          <p:tavLst>
                                            <p:tav tm="0">
                                              <p:val>
                                                <p:strVal val="0-#ppt_w/2"/>
                                              </p:val>
                                            </p:tav>
                                            <p:tav tm="100000">
                                              <p:val>
                                                <p:strVal val="#ppt_x"/>
                                              </p:val>
                                            </p:tav>
                                          </p:tavLst>
                                        </p:anim>
                                        <p:anim calcmode="lin" valueType="num">
                                          <p:cBhvr additive="base">
                                            <p:cTn id="220" dur="2000" fill="hold"/>
                                            <p:tgtEl>
                                              <p:spTgt spid="334"/>
                                            </p:tgtEl>
                                            <p:attrNameLst>
                                              <p:attrName>ppt_y</p:attrName>
                                            </p:attrNameLst>
                                          </p:cBhvr>
                                          <p:tavLst>
                                            <p:tav tm="0">
                                              <p:val>
                                                <p:strVal val="#ppt_y"/>
                                              </p:val>
                                            </p:tav>
                                            <p:tav tm="100000">
                                              <p:val>
                                                <p:strVal val="#ppt_y"/>
                                              </p:val>
                                            </p:tav>
                                          </p:tavLst>
                                        </p:anim>
                                      </p:childTnLst>
                                    </p:cTn>
                                  </p:par>
                                  <p:par>
                                    <p:cTn id="221" presetID="2" presetClass="entr" presetSubtype="8" fill="hold" grpId="0" nodeType="withEffect" nodePh="1">
                                      <p:stCondLst>
                                        <p:cond delay="0"/>
                                      </p:stCondLst>
                                      <p:endCondLst>
                                        <p:cond evt="begin" delay="0">
                                          <p:tn val="221"/>
                                        </p:cond>
                                      </p:endCondLst>
                                      <p:childTnLst>
                                        <p:set>
                                          <p:cBhvr>
                                            <p:cTn id="222" dur="1" fill="hold">
                                              <p:stCondLst>
                                                <p:cond delay="0"/>
                                              </p:stCondLst>
                                            </p:cTn>
                                            <p:tgtEl>
                                              <p:spTgt spid="335"/>
                                            </p:tgtEl>
                                            <p:attrNameLst>
                                              <p:attrName>style.visibility</p:attrName>
                                            </p:attrNameLst>
                                          </p:cBhvr>
                                          <p:to>
                                            <p:strVal val="visible"/>
                                          </p:to>
                                        </p:set>
                                        <p:anim calcmode="lin" valueType="num">
                                          <p:cBhvr additive="base">
                                            <p:cTn id="223" dur="2000" fill="hold"/>
                                            <p:tgtEl>
                                              <p:spTgt spid="335"/>
                                            </p:tgtEl>
                                            <p:attrNameLst>
                                              <p:attrName>ppt_x</p:attrName>
                                            </p:attrNameLst>
                                          </p:cBhvr>
                                          <p:tavLst>
                                            <p:tav tm="0">
                                              <p:val>
                                                <p:strVal val="0-#ppt_w/2"/>
                                              </p:val>
                                            </p:tav>
                                            <p:tav tm="100000">
                                              <p:val>
                                                <p:strVal val="#ppt_x"/>
                                              </p:val>
                                            </p:tav>
                                          </p:tavLst>
                                        </p:anim>
                                        <p:anim calcmode="lin" valueType="num">
                                          <p:cBhvr additive="base">
                                            <p:cTn id="224" dur="2000" fill="hold"/>
                                            <p:tgtEl>
                                              <p:spTgt spid="335"/>
                                            </p:tgtEl>
                                            <p:attrNameLst>
                                              <p:attrName>ppt_y</p:attrName>
                                            </p:attrNameLst>
                                          </p:cBhvr>
                                          <p:tavLst>
                                            <p:tav tm="0">
                                              <p:val>
                                                <p:strVal val="#ppt_y"/>
                                              </p:val>
                                            </p:tav>
                                            <p:tav tm="100000">
                                              <p:val>
                                                <p:strVal val="#ppt_y"/>
                                              </p:val>
                                            </p:tav>
                                          </p:tavLst>
                                        </p:anim>
                                      </p:childTnLst>
                                    </p:cTn>
                                  </p:par>
                                  <p:par>
                                    <p:cTn id="225" presetID="2" presetClass="entr" presetSubtype="8" fill="hold" grpId="0" nodeType="withEffect">
                                      <p:stCondLst>
                                        <p:cond delay="0"/>
                                      </p:stCondLst>
                                      <p:childTnLst>
                                        <p:set>
                                          <p:cBhvr>
                                            <p:cTn id="226" dur="1" fill="hold">
                                              <p:stCondLst>
                                                <p:cond delay="0"/>
                                              </p:stCondLst>
                                            </p:cTn>
                                            <p:tgtEl>
                                              <p:spTgt spid="336"/>
                                            </p:tgtEl>
                                            <p:attrNameLst>
                                              <p:attrName>style.visibility</p:attrName>
                                            </p:attrNameLst>
                                          </p:cBhvr>
                                          <p:to>
                                            <p:strVal val="visible"/>
                                          </p:to>
                                        </p:set>
                                        <p:anim calcmode="lin" valueType="num">
                                          <p:cBhvr additive="base">
                                            <p:cTn id="227" dur="2000" fill="hold"/>
                                            <p:tgtEl>
                                              <p:spTgt spid="336"/>
                                            </p:tgtEl>
                                            <p:attrNameLst>
                                              <p:attrName>ppt_x</p:attrName>
                                            </p:attrNameLst>
                                          </p:cBhvr>
                                          <p:tavLst>
                                            <p:tav tm="0">
                                              <p:val>
                                                <p:strVal val="0-#ppt_w/2"/>
                                              </p:val>
                                            </p:tav>
                                            <p:tav tm="100000">
                                              <p:val>
                                                <p:strVal val="#ppt_x"/>
                                              </p:val>
                                            </p:tav>
                                          </p:tavLst>
                                        </p:anim>
                                        <p:anim calcmode="lin" valueType="num">
                                          <p:cBhvr additive="base">
                                            <p:cTn id="228" dur="2000" fill="hold"/>
                                            <p:tgtEl>
                                              <p:spTgt spid="336"/>
                                            </p:tgtEl>
                                            <p:attrNameLst>
                                              <p:attrName>ppt_y</p:attrName>
                                            </p:attrNameLst>
                                          </p:cBhvr>
                                          <p:tavLst>
                                            <p:tav tm="0">
                                              <p:val>
                                                <p:strVal val="#ppt_y"/>
                                              </p:val>
                                            </p:tav>
                                            <p:tav tm="100000">
                                              <p:val>
                                                <p:strVal val="#ppt_y"/>
                                              </p:val>
                                            </p:tav>
                                          </p:tavLst>
                                        </p:anim>
                                      </p:childTnLst>
                                    </p:cTn>
                                  </p:par>
                                  <p:par>
                                    <p:cTn id="229" presetID="2" presetClass="entr" presetSubtype="8" fill="hold" grpId="0" nodeType="withEffect" nodePh="1">
                                      <p:stCondLst>
                                        <p:cond delay="0"/>
                                      </p:stCondLst>
                                      <p:endCondLst>
                                        <p:cond evt="begin" delay="0">
                                          <p:tn val="229"/>
                                        </p:cond>
                                      </p:endCondLst>
                                      <p:childTnLst>
                                        <p:set>
                                          <p:cBhvr>
                                            <p:cTn id="230" dur="1" fill="hold">
                                              <p:stCondLst>
                                                <p:cond delay="0"/>
                                              </p:stCondLst>
                                            </p:cTn>
                                            <p:tgtEl>
                                              <p:spTgt spid="337"/>
                                            </p:tgtEl>
                                            <p:attrNameLst>
                                              <p:attrName>style.visibility</p:attrName>
                                            </p:attrNameLst>
                                          </p:cBhvr>
                                          <p:to>
                                            <p:strVal val="visible"/>
                                          </p:to>
                                        </p:set>
                                        <p:anim calcmode="lin" valueType="num">
                                          <p:cBhvr additive="base">
                                            <p:cTn id="231" dur="2000" fill="hold"/>
                                            <p:tgtEl>
                                              <p:spTgt spid="337"/>
                                            </p:tgtEl>
                                            <p:attrNameLst>
                                              <p:attrName>ppt_x</p:attrName>
                                            </p:attrNameLst>
                                          </p:cBhvr>
                                          <p:tavLst>
                                            <p:tav tm="0">
                                              <p:val>
                                                <p:strVal val="0-#ppt_w/2"/>
                                              </p:val>
                                            </p:tav>
                                            <p:tav tm="100000">
                                              <p:val>
                                                <p:strVal val="#ppt_x"/>
                                              </p:val>
                                            </p:tav>
                                          </p:tavLst>
                                        </p:anim>
                                        <p:anim calcmode="lin" valueType="num">
                                          <p:cBhvr additive="base">
                                            <p:cTn id="232" dur="2000" fill="hold"/>
                                            <p:tgtEl>
                                              <p:spTgt spid="337"/>
                                            </p:tgtEl>
                                            <p:attrNameLst>
                                              <p:attrName>ppt_y</p:attrName>
                                            </p:attrNameLst>
                                          </p:cBhvr>
                                          <p:tavLst>
                                            <p:tav tm="0">
                                              <p:val>
                                                <p:strVal val="#ppt_y"/>
                                              </p:val>
                                            </p:tav>
                                            <p:tav tm="100000">
                                              <p:val>
                                                <p:strVal val="#ppt_y"/>
                                              </p:val>
                                            </p:tav>
                                          </p:tavLst>
                                        </p:anim>
                                      </p:childTnLst>
                                    </p:cTn>
                                  </p:par>
                                  <p:par>
                                    <p:cTn id="233" presetID="2" presetClass="entr" presetSubtype="8" fill="hold" grpId="0" nodeType="withEffect">
                                      <p:stCondLst>
                                        <p:cond delay="0"/>
                                      </p:stCondLst>
                                      <p:childTnLst>
                                        <p:set>
                                          <p:cBhvr>
                                            <p:cTn id="234" dur="1" fill="hold">
                                              <p:stCondLst>
                                                <p:cond delay="0"/>
                                              </p:stCondLst>
                                            </p:cTn>
                                            <p:tgtEl>
                                              <p:spTgt spid="338"/>
                                            </p:tgtEl>
                                            <p:attrNameLst>
                                              <p:attrName>style.visibility</p:attrName>
                                            </p:attrNameLst>
                                          </p:cBhvr>
                                          <p:to>
                                            <p:strVal val="visible"/>
                                          </p:to>
                                        </p:set>
                                        <p:anim calcmode="lin" valueType="num">
                                          <p:cBhvr additive="base">
                                            <p:cTn id="235" dur="2000" fill="hold"/>
                                            <p:tgtEl>
                                              <p:spTgt spid="338"/>
                                            </p:tgtEl>
                                            <p:attrNameLst>
                                              <p:attrName>ppt_x</p:attrName>
                                            </p:attrNameLst>
                                          </p:cBhvr>
                                          <p:tavLst>
                                            <p:tav tm="0">
                                              <p:val>
                                                <p:strVal val="0-#ppt_w/2"/>
                                              </p:val>
                                            </p:tav>
                                            <p:tav tm="100000">
                                              <p:val>
                                                <p:strVal val="#ppt_x"/>
                                              </p:val>
                                            </p:tav>
                                          </p:tavLst>
                                        </p:anim>
                                        <p:anim calcmode="lin" valueType="num">
                                          <p:cBhvr additive="base">
                                            <p:cTn id="236" dur="2000" fill="hold"/>
                                            <p:tgtEl>
                                              <p:spTgt spid="338"/>
                                            </p:tgtEl>
                                            <p:attrNameLst>
                                              <p:attrName>ppt_y</p:attrName>
                                            </p:attrNameLst>
                                          </p:cBhvr>
                                          <p:tavLst>
                                            <p:tav tm="0">
                                              <p:val>
                                                <p:strVal val="#ppt_y"/>
                                              </p:val>
                                            </p:tav>
                                            <p:tav tm="100000">
                                              <p:val>
                                                <p:strVal val="#ppt_y"/>
                                              </p:val>
                                            </p:tav>
                                          </p:tavLst>
                                        </p:anim>
                                      </p:childTnLst>
                                    </p:cTn>
                                  </p:par>
                                  <p:par>
                                    <p:cTn id="237" presetID="2" presetClass="entr" presetSubtype="8" fill="hold" grpId="0" nodeType="withEffect" nodePh="1">
                                      <p:stCondLst>
                                        <p:cond delay="0"/>
                                      </p:stCondLst>
                                      <p:endCondLst>
                                        <p:cond evt="begin" delay="0">
                                          <p:tn val="237"/>
                                        </p:cond>
                                      </p:endCondLst>
                                      <p:childTnLst>
                                        <p:set>
                                          <p:cBhvr>
                                            <p:cTn id="238" dur="1" fill="hold">
                                              <p:stCondLst>
                                                <p:cond delay="0"/>
                                              </p:stCondLst>
                                            </p:cTn>
                                            <p:tgtEl>
                                              <p:spTgt spid="339"/>
                                            </p:tgtEl>
                                            <p:attrNameLst>
                                              <p:attrName>style.visibility</p:attrName>
                                            </p:attrNameLst>
                                          </p:cBhvr>
                                          <p:to>
                                            <p:strVal val="visible"/>
                                          </p:to>
                                        </p:set>
                                        <p:anim calcmode="lin" valueType="num">
                                          <p:cBhvr additive="base">
                                            <p:cTn id="239" dur="2000" fill="hold"/>
                                            <p:tgtEl>
                                              <p:spTgt spid="339"/>
                                            </p:tgtEl>
                                            <p:attrNameLst>
                                              <p:attrName>ppt_x</p:attrName>
                                            </p:attrNameLst>
                                          </p:cBhvr>
                                          <p:tavLst>
                                            <p:tav tm="0">
                                              <p:val>
                                                <p:strVal val="0-#ppt_w/2"/>
                                              </p:val>
                                            </p:tav>
                                            <p:tav tm="100000">
                                              <p:val>
                                                <p:strVal val="#ppt_x"/>
                                              </p:val>
                                            </p:tav>
                                          </p:tavLst>
                                        </p:anim>
                                        <p:anim calcmode="lin" valueType="num">
                                          <p:cBhvr additive="base">
                                            <p:cTn id="240" dur="2000" fill="hold"/>
                                            <p:tgtEl>
                                              <p:spTgt spid="339"/>
                                            </p:tgtEl>
                                            <p:attrNameLst>
                                              <p:attrName>ppt_y</p:attrName>
                                            </p:attrNameLst>
                                          </p:cBhvr>
                                          <p:tavLst>
                                            <p:tav tm="0">
                                              <p:val>
                                                <p:strVal val="#ppt_y"/>
                                              </p:val>
                                            </p:tav>
                                            <p:tav tm="100000">
                                              <p:val>
                                                <p:strVal val="#ppt_y"/>
                                              </p:val>
                                            </p:tav>
                                          </p:tavLst>
                                        </p:anim>
                                      </p:childTnLst>
                                    </p:cTn>
                                  </p:par>
                                  <p:par>
                                    <p:cTn id="241" presetID="2" presetClass="entr" presetSubtype="8" fill="hold" grpId="0" nodeType="withEffect">
                                      <p:stCondLst>
                                        <p:cond delay="0"/>
                                      </p:stCondLst>
                                      <p:childTnLst>
                                        <p:set>
                                          <p:cBhvr>
                                            <p:cTn id="242" dur="1" fill="hold">
                                              <p:stCondLst>
                                                <p:cond delay="0"/>
                                              </p:stCondLst>
                                            </p:cTn>
                                            <p:tgtEl>
                                              <p:spTgt spid="340"/>
                                            </p:tgtEl>
                                            <p:attrNameLst>
                                              <p:attrName>style.visibility</p:attrName>
                                            </p:attrNameLst>
                                          </p:cBhvr>
                                          <p:to>
                                            <p:strVal val="visible"/>
                                          </p:to>
                                        </p:set>
                                        <p:anim calcmode="lin" valueType="num">
                                          <p:cBhvr additive="base">
                                            <p:cTn id="243" dur="2000" fill="hold"/>
                                            <p:tgtEl>
                                              <p:spTgt spid="340"/>
                                            </p:tgtEl>
                                            <p:attrNameLst>
                                              <p:attrName>ppt_x</p:attrName>
                                            </p:attrNameLst>
                                          </p:cBhvr>
                                          <p:tavLst>
                                            <p:tav tm="0">
                                              <p:val>
                                                <p:strVal val="0-#ppt_w/2"/>
                                              </p:val>
                                            </p:tav>
                                            <p:tav tm="100000">
                                              <p:val>
                                                <p:strVal val="#ppt_x"/>
                                              </p:val>
                                            </p:tav>
                                          </p:tavLst>
                                        </p:anim>
                                        <p:anim calcmode="lin" valueType="num">
                                          <p:cBhvr additive="base">
                                            <p:cTn id="244" dur="2000" fill="hold"/>
                                            <p:tgtEl>
                                              <p:spTgt spid="340"/>
                                            </p:tgtEl>
                                            <p:attrNameLst>
                                              <p:attrName>ppt_y</p:attrName>
                                            </p:attrNameLst>
                                          </p:cBhvr>
                                          <p:tavLst>
                                            <p:tav tm="0">
                                              <p:val>
                                                <p:strVal val="#ppt_y"/>
                                              </p:val>
                                            </p:tav>
                                            <p:tav tm="100000">
                                              <p:val>
                                                <p:strVal val="#ppt_y"/>
                                              </p:val>
                                            </p:tav>
                                          </p:tavLst>
                                        </p:anim>
                                      </p:childTnLst>
                                    </p:cTn>
                                  </p:par>
                                  <p:par>
                                    <p:cTn id="245" presetID="2" presetClass="entr" presetSubtype="8" fill="hold" grpId="0" nodeType="withEffect" nodePh="1">
                                      <p:stCondLst>
                                        <p:cond delay="0"/>
                                      </p:stCondLst>
                                      <p:endCondLst>
                                        <p:cond evt="begin" delay="0">
                                          <p:tn val="245"/>
                                        </p:cond>
                                      </p:endCondLst>
                                      <p:childTnLst>
                                        <p:set>
                                          <p:cBhvr>
                                            <p:cTn id="246" dur="1" fill="hold">
                                              <p:stCondLst>
                                                <p:cond delay="0"/>
                                              </p:stCondLst>
                                            </p:cTn>
                                            <p:tgtEl>
                                              <p:spTgt spid="341"/>
                                            </p:tgtEl>
                                            <p:attrNameLst>
                                              <p:attrName>style.visibility</p:attrName>
                                            </p:attrNameLst>
                                          </p:cBhvr>
                                          <p:to>
                                            <p:strVal val="visible"/>
                                          </p:to>
                                        </p:set>
                                        <p:anim calcmode="lin" valueType="num">
                                          <p:cBhvr additive="base">
                                            <p:cTn id="247" dur="2000" fill="hold"/>
                                            <p:tgtEl>
                                              <p:spTgt spid="341"/>
                                            </p:tgtEl>
                                            <p:attrNameLst>
                                              <p:attrName>ppt_x</p:attrName>
                                            </p:attrNameLst>
                                          </p:cBhvr>
                                          <p:tavLst>
                                            <p:tav tm="0">
                                              <p:val>
                                                <p:strVal val="0-#ppt_w/2"/>
                                              </p:val>
                                            </p:tav>
                                            <p:tav tm="100000">
                                              <p:val>
                                                <p:strVal val="#ppt_x"/>
                                              </p:val>
                                            </p:tav>
                                          </p:tavLst>
                                        </p:anim>
                                        <p:anim calcmode="lin" valueType="num">
                                          <p:cBhvr additive="base">
                                            <p:cTn id="248" dur="2000" fill="hold"/>
                                            <p:tgtEl>
                                              <p:spTgt spid="341"/>
                                            </p:tgtEl>
                                            <p:attrNameLst>
                                              <p:attrName>ppt_y</p:attrName>
                                            </p:attrNameLst>
                                          </p:cBhvr>
                                          <p:tavLst>
                                            <p:tav tm="0">
                                              <p:val>
                                                <p:strVal val="#ppt_y"/>
                                              </p:val>
                                            </p:tav>
                                            <p:tav tm="100000">
                                              <p:val>
                                                <p:strVal val="#ppt_y"/>
                                              </p:val>
                                            </p:tav>
                                          </p:tavLst>
                                        </p:anim>
                                      </p:childTnLst>
                                    </p:cTn>
                                  </p:par>
                                  <p:par>
                                    <p:cTn id="249" presetID="2" presetClass="entr" presetSubtype="8" fill="hold" grpId="0" nodeType="withEffect">
                                      <p:stCondLst>
                                        <p:cond delay="0"/>
                                      </p:stCondLst>
                                      <p:childTnLst>
                                        <p:set>
                                          <p:cBhvr>
                                            <p:cTn id="250" dur="1" fill="hold">
                                              <p:stCondLst>
                                                <p:cond delay="0"/>
                                              </p:stCondLst>
                                            </p:cTn>
                                            <p:tgtEl>
                                              <p:spTgt spid="342"/>
                                            </p:tgtEl>
                                            <p:attrNameLst>
                                              <p:attrName>style.visibility</p:attrName>
                                            </p:attrNameLst>
                                          </p:cBhvr>
                                          <p:to>
                                            <p:strVal val="visible"/>
                                          </p:to>
                                        </p:set>
                                        <p:anim calcmode="lin" valueType="num">
                                          <p:cBhvr additive="base">
                                            <p:cTn id="251" dur="2000" fill="hold"/>
                                            <p:tgtEl>
                                              <p:spTgt spid="342"/>
                                            </p:tgtEl>
                                            <p:attrNameLst>
                                              <p:attrName>ppt_x</p:attrName>
                                            </p:attrNameLst>
                                          </p:cBhvr>
                                          <p:tavLst>
                                            <p:tav tm="0">
                                              <p:val>
                                                <p:strVal val="0-#ppt_w/2"/>
                                              </p:val>
                                            </p:tav>
                                            <p:tav tm="100000">
                                              <p:val>
                                                <p:strVal val="#ppt_x"/>
                                              </p:val>
                                            </p:tav>
                                          </p:tavLst>
                                        </p:anim>
                                        <p:anim calcmode="lin" valueType="num">
                                          <p:cBhvr additive="base">
                                            <p:cTn id="252" dur="2000" fill="hold"/>
                                            <p:tgtEl>
                                              <p:spTgt spid="342"/>
                                            </p:tgtEl>
                                            <p:attrNameLst>
                                              <p:attrName>ppt_y</p:attrName>
                                            </p:attrNameLst>
                                          </p:cBhvr>
                                          <p:tavLst>
                                            <p:tav tm="0">
                                              <p:val>
                                                <p:strVal val="#ppt_y"/>
                                              </p:val>
                                            </p:tav>
                                            <p:tav tm="100000">
                                              <p:val>
                                                <p:strVal val="#ppt_y"/>
                                              </p:val>
                                            </p:tav>
                                          </p:tavLst>
                                        </p:anim>
                                      </p:childTnLst>
                                    </p:cTn>
                                  </p:par>
                                  <p:par>
                                    <p:cTn id="253" presetID="2" presetClass="entr" presetSubtype="8" fill="hold" grpId="0" nodeType="withEffect" nodePh="1">
                                      <p:stCondLst>
                                        <p:cond delay="0"/>
                                      </p:stCondLst>
                                      <p:endCondLst>
                                        <p:cond evt="begin" delay="0">
                                          <p:tn val="253"/>
                                        </p:cond>
                                      </p:endCondLst>
                                      <p:childTnLst>
                                        <p:set>
                                          <p:cBhvr>
                                            <p:cTn id="254" dur="1" fill="hold">
                                              <p:stCondLst>
                                                <p:cond delay="0"/>
                                              </p:stCondLst>
                                            </p:cTn>
                                            <p:tgtEl>
                                              <p:spTgt spid="343"/>
                                            </p:tgtEl>
                                            <p:attrNameLst>
                                              <p:attrName>style.visibility</p:attrName>
                                            </p:attrNameLst>
                                          </p:cBhvr>
                                          <p:to>
                                            <p:strVal val="visible"/>
                                          </p:to>
                                        </p:set>
                                        <p:anim calcmode="lin" valueType="num">
                                          <p:cBhvr additive="base">
                                            <p:cTn id="255" dur="2000" fill="hold"/>
                                            <p:tgtEl>
                                              <p:spTgt spid="343"/>
                                            </p:tgtEl>
                                            <p:attrNameLst>
                                              <p:attrName>ppt_x</p:attrName>
                                            </p:attrNameLst>
                                          </p:cBhvr>
                                          <p:tavLst>
                                            <p:tav tm="0">
                                              <p:val>
                                                <p:strVal val="0-#ppt_w/2"/>
                                              </p:val>
                                            </p:tav>
                                            <p:tav tm="100000">
                                              <p:val>
                                                <p:strVal val="#ppt_x"/>
                                              </p:val>
                                            </p:tav>
                                          </p:tavLst>
                                        </p:anim>
                                        <p:anim calcmode="lin" valueType="num">
                                          <p:cBhvr additive="base">
                                            <p:cTn id="256" dur="2000" fill="hold"/>
                                            <p:tgtEl>
                                              <p:spTgt spid="343"/>
                                            </p:tgtEl>
                                            <p:attrNameLst>
                                              <p:attrName>ppt_y</p:attrName>
                                            </p:attrNameLst>
                                          </p:cBhvr>
                                          <p:tavLst>
                                            <p:tav tm="0">
                                              <p:val>
                                                <p:strVal val="#ppt_y"/>
                                              </p:val>
                                            </p:tav>
                                            <p:tav tm="100000">
                                              <p:val>
                                                <p:strVal val="#ppt_y"/>
                                              </p:val>
                                            </p:tav>
                                          </p:tavLst>
                                        </p:anim>
                                      </p:childTnLst>
                                    </p:cTn>
                                  </p:par>
                                  <p:par>
                                    <p:cTn id="257" presetID="2" presetClass="entr" presetSubtype="9" fill="hold" grpId="0" nodeType="withEffect">
                                      <p:stCondLst>
                                        <p:cond delay="0"/>
                                      </p:stCondLst>
                                      <p:childTnLst>
                                        <p:set>
                                          <p:cBhvr>
                                            <p:cTn id="258" dur="1" fill="hold">
                                              <p:stCondLst>
                                                <p:cond delay="0"/>
                                              </p:stCondLst>
                                            </p:cTn>
                                            <p:tgtEl>
                                              <p:spTgt spid="344"/>
                                            </p:tgtEl>
                                            <p:attrNameLst>
                                              <p:attrName>style.visibility</p:attrName>
                                            </p:attrNameLst>
                                          </p:cBhvr>
                                          <p:to>
                                            <p:strVal val="visible"/>
                                          </p:to>
                                        </p:set>
                                        <p:anim calcmode="lin" valueType="num">
                                          <p:cBhvr additive="base">
                                            <p:cTn id="259" dur="2000" fill="hold"/>
                                            <p:tgtEl>
                                              <p:spTgt spid="344"/>
                                            </p:tgtEl>
                                            <p:attrNameLst>
                                              <p:attrName>ppt_x</p:attrName>
                                            </p:attrNameLst>
                                          </p:cBhvr>
                                          <p:tavLst>
                                            <p:tav tm="0">
                                              <p:val>
                                                <p:strVal val="0-#ppt_w/2"/>
                                              </p:val>
                                            </p:tav>
                                            <p:tav tm="100000">
                                              <p:val>
                                                <p:strVal val="#ppt_x"/>
                                              </p:val>
                                            </p:tav>
                                          </p:tavLst>
                                        </p:anim>
                                        <p:anim calcmode="lin" valueType="num">
                                          <p:cBhvr additive="base">
                                            <p:cTn id="260" dur="2000" fill="hold"/>
                                            <p:tgtEl>
                                              <p:spTgt spid="344"/>
                                            </p:tgtEl>
                                            <p:attrNameLst>
                                              <p:attrName>ppt_y</p:attrName>
                                            </p:attrNameLst>
                                          </p:cBhvr>
                                          <p:tavLst>
                                            <p:tav tm="0">
                                              <p:val>
                                                <p:strVal val="0-#ppt_h/2"/>
                                              </p:val>
                                            </p:tav>
                                            <p:tav tm="100000">
                                              <p:val>
                                                <p:strVal val="#ppt_y"/>
                                              </p:val>
                                            </p:tav>
                                          </p:tavLst>
                                        </p:anim>
                                      </p:childTnLst>
                                    </p:cTn>
                                  </p:par>
                                  <p:par>
                                    <p:cTn id="261" presetID="2" presetClass="entr" presetSubtype="9" fill="hold" grpId="0" nodeType="withEffect" nodePh="1">
                                      <p:stCondLst>
                                        <p:cond delay="0"/>
                                      </p:stCondLst>
                                      <p:endCondLst>
                                        <p:cond evt="begin" delay="0">
                                          <p:tn val="261"/>
                                        </p:cond>
                                      </p:endCondLst>
                                      <p:childTnLst>
                                        <p:set>
                                          <p:cBhvr>
                                            <p:cTn id="262" dur="1" fill="hold">
                                              <p:stCondLst>
                                                <p:cond delay="0"/>
                                              </p:stCondLst>
                                            </p:cTn>
                                            <p:tgtEl>
                                              <p:spTgt spid="345"/>
                                            </p:tgtEl>
                                            <p:attrNameLst>
                                              <p:attrName>style.visibility</p:attrName>
                                            </p:attrNameLst>
                                          </p:cBhvr>
                                          <p:to>
                                            <p:strVal val="visible"/>
                                          </p:to>
                                        </p:set>
                                        <p:anim calcmode="lin" valueType="num">
                                          <p:cBhvr additive="base">
                                            <p:cTn id="263" dur="2000" fill="hold"/>
                                            <p:tgtEl>
                                              <p:spTgt spid="345"/>
                                            </p:tgtEl>
                                            <p:attrNameLst>
                                              <p:attrName>ppt_x</p:attrName>
                                            </p:attrNameLst>
                                          </p:cBhvr>
                                          <p:tavLst>
                                            <p:tav tm="0">
                                              <p:val>
                                                <p:strVal val="0-#ppt_w/2"/>
                                              </p:val>
                                            </p:tav>
                                            <p:tav tm="100000">
                                              <p:val>
                                                <p:strVal val="#ppt_x"/>
                                              </p:val>
                                            </p:tav>
                                          </p:tavLst>
                                        </p:anim>
                                        <p:anim calcmode="lin" valueType="num">
                                          <p:cBhvr additive="base">
                                            <p:cTn id="264" dur="2000" fill="hold"/>
                                            <p:tgtEl>
                                              <p:spTgt spid="345"/>
                                            </p:tgtEl>
                                            <p:attrNameLst>
                                              <p:attrName>ppt_y</p:attrName>
                                            </p:attrNameLst>
                                          </p:cBhvr>
                                          <p:tavLst>
                                            <p:tav tm="0">
                                              <p:val>
                                                <p:strVal val="0-#ppt_h/2"/>
                                              </p:val>
                                            </p:tav>
                                            <p:tav tm="100000">
                                              <p:val>
                                                <p:strVal val="#ppt_y"/>
                                              </p:val>
                                            </p:tav>
                                          </p:tavLst>
                                        </p:anim>
                                      </p:childTnLst>
                                    </p:cTn>
                                  </p:par>
                                  <p:par>
                                    <p:cTn id="265" presetID="2" presetClass="entr" presetSubtype="9" fill="hold" grpId="0" nodeType="withEffect">
                                      <p:stCondLst>
                                        <p:cond delay="0"/>
                                      </p:stCondLst>
                                      <p:childTnLst>
                                        <p:set>
                                          <p:cBhvr>
                                            <p:cTn id="266" dur="1" fill="hold">
                                              <p:stCondLst>
                                                <p:cond delay="0"/>
                                              </p:stCondLst>
                                            </p:cTn>
                                            <p:tgtEl>
                                              <p:spTgt spid="346"/>
                                            </p:tgtEl>
                                            <p:attrNameLst>
                                              <p:attrName>style.visibility</p:attrName>
                                            </p:attrNameLst>
                                          </p:cBhvr>
                                          <p:to>
                                            <p:strVal val="visible"/>
                                          </p:to>
                                        </p:set>
                                        <p:anim calcmode="lin" valueType="num">
                                          <p:cBhvr additive="base">
                                            <p:cTn id="267" dur="2000" fill="hold"/>
                                            <p:tgtEl>
                                              <p:spTgt spid="346"/>
                                            </p:tgtEl>
                                            <p:attrNameLst>
                                              <p:attrName>ppt_x</p:attrName>
                                            </p:attrNameLst>
                                          </p:cBhvr>
                                          <p:tavLst>
                                            <p:tav tm="0">
                                              <p:val>
                                                <p:strVal val="0-#ppt_w/2"/>
                                              </p:val>
                                            </p:tav>
                                            <p:tav tm="100000">
                                              <p:val>
                                                <p:strVal val="#ppt_x"/>
                                              </p:val>
                                            </p:tav>
                                          </p:tavLst>
                                        </p:anim>
                                        <p:anim calcmode="lin" valueType="num">
                                          <p:cBhvr additive="base">
                                            <p:cTn id="268" dur="2000" fill="hold"/>
                                            <p:tgtEl>
                                              <p:spTgt spid="346"/>
                                            </p:tgtEl>
                                            <p:attrNameLst>
                                              <p:attrName>ppt_y</p:attrName>
                                            </p:attrNameLst>
                                          </p:cBhvr>
                                          <p:tavLst>
                                            <p:tav tm="0">
                                              <p:val>
                                                <p:strVal val="0-#ppt_h/2"/>
                                              </p:val>
                                            </p:tav>
                                            <p:tav tm="100000">
                                              <p:val>
                                                <p:strVal val="#ppt_y"/>
                                              </p:val>
                                            </p:tav>
                                          </p:tavLst>
                                        </p:anim>
                                      </p:childTnLst>
                                    </p:cTn>
                                  </p:par>
                                  <p:par>
                                    <p:cTn id="269" presetID="2" presetClass="entr" presetSubtype="9" fill="hold" grpId="0" nodeType="withEffect" nodePh="1">
                                      <p:stCondLst>
                                        <p:cond delay="0"/>
                                      </p:stCondLst>
                                      <p:endCondLst>
                                        <p:cond evt="begin" delay="0">
                                          <p:tn val="269"/>
                                        </p:cond>
                                      </p:endCondLst>
                                      <p:childTnLst>
                                        <p:set>
                                          <p:cBhvr>
                                            <p:cTn id="270" dur="1" fill="hold">
                                              <p:stCondLst>
                                                <p:cond delay="0"/>
                                              </p:stCondLst>
                                            </p:cTn>
                                            <p:tgtEl>
                                              <p:spTgt spid="347"/>
                                            </p:tgtEl>
                                            <p:attrNameLst>
                                              <p:attrName>style.visibility</p:attrName>
                                            </p:attrNameLst>
                                          </p:cBhvr>
                                          <p:to>
                                            <p:strVal val="visible"/>
                                          </p:to>
                                        </p:set>
                                        <p:anim calcmode="lin" valueType="num">
                                          <p:cBhvr additive="base">
                                            <p:cTn id="271" dur="2000" fill="hold"/>
                                            <p:tgtEl>
                                              <p:spTgt spid="347"/>
                                            </p:tgtEl>
                                            <p:attrNameLst>
                                              <p:attrName>ppt_x</p:attrName>
                                            </p:attrNameLst>
                                          </p:cBhvr>
                                          <p:tavLst>
                                            <p:tav tm="0">
                                              <p:val>
                                                <p:strVal val="0-#ppt_w/2"/>
                                              </p:val>
                                            </p:tav>
                                            <p:tav tm="100000">
                                              <p:val>
                                                <p:strVal val="#ppt_x"/>
                                              </p:val>
                                            </p:tav>
                                          </p:tavLst>
                                        </p:anim>
                                        <p:anim calcmode="lin" valueType="num">
                                          <p:cBhvr additive="base">
                                            <p:cTn id="272" dur="2000" fill="hold"/>
                                            <p:tgtEl>
                                              <p:spTgt spid="347"/>
                                            </p:tgtEl>
                                            <p:attrNameLst>
                                              <p:attrName>ppt_y</p:attrName>
                                            </p:attrNameLst>
                                          </p:cBhvr>
                                          <p:tavLst>
                                            <p:tav tm="0">
                                              <p:val>
                                                <p:strVal val="0-#ppt_h/2"/>
                                              </p:val>
                                            </p:tav>
                                            <p:tav tm="100000">
                                              <p:val>
                                                <p:strVal val="#ppt_y"/>
                                              </p:val>
                                            </p:tav>
                                          </p:tavLst>
                                        </p:anim>
                                      </p:childTnLst>
                                    </p:cTn>
                                  </p:par>
                                  <p:par>
                                    <p:cTn id="273" presetID="2" presetClass="entr" presetSubtype="9" fill="hold" grpId="0" nodeType="withEffect">
                                      <p:stCondLst>
                                        <p:cond delay="0"/>
                                      </p:stCondLst>
                                      <p:childTnLst>
                                        <p:set>
                                          <p:cBhvr>
                                            <p:cTn id="274" dur="1" fill="hold">
                                              <p:stCondLst>
                                                <p:cond delay="0"/>
                                              </p:stCondLst>
                                            </p:cTn>
                                            <p:tgtEl>
                                              <p:spTgt spid="348"/>
                                            </p:tgtEl>
                                            <p:attrNameLst>
                                              <p:attrName>style.visibility</p:attrName>
                                            </p:attrNameLst>
                                          </p:cBhvr>
                                          <p:to>
                                            <p:strVal val="visible"/>
                                          </p:to>
                                        </p:set>
                                        <p:anim calcmode="lin" valueType="num">
                                          <p:cBhvr additive="base">
                                            <p:cTn id="275" dur="2000" fill="hold"/>
                                            <p:tgtEl>
                                              <p:spTgt spid="348"/>
                                            </p:tgtEl>
                                            <p:attrNameLst>
                                              <p:attrName>ppt_x</p:attrName>
                                            </p:attrNameLst>
                                          </p:cBhvr>
                                          <p:tavLst>
                                            <p:tav tm="0">
                                              <p:val>
                                                <p:strVal val="0-#ppt_w/2"/>
                                              </p:val>
                                            </p:tav>
                                            <p:tav tm="100000">
                                              <p:val>
                                                <p:strVal val="#ppt_x"/>
                                              </p:val>
                                            </p:tav>
                                          </p:tavLst>
                                        </p:anim>
                                        <p:anim calcmode="lin" valueType="num">
                                          <p:cBhvr additive="base">
                                            <p:cTn id="276" dur="2000" fill="hold"/>
                                            <p:tgtEl>
                                              <p:spTgt spid="348"/>
                                            </p:tgtEl>
                                            <p:attrNameLst>
                                              <p:attrName>ppt_y</p:attrName>
                                            </p:attrNameLst>
                                          </p:cBhvr>
                                          <p:tavLst>
                                            <p:tav tm="0">
                                              <p:val>
                                                <p:strVal val="0-#ppt_h/2"/>
                                              </p:val>
                                            </p:tav>
                                            <p:tav tm="100000">
                                              <p:val>
                                                <p:strVal val="#ppt_y"/>
                                              </p:val>
                                            </p:tav>
                                          </p:tavLst>
                                        </p:anim>
                                      </p:childTnLst>
                                    </p:cTn>
                                  </p:par>
                                  <p:par>
                                    <p:cTn id="277" presetID="2" presetClass="entr" presetSubtype="9" fill="hold" grpId="0" nodeType="withEffect" nodePh="1">
                                      <p:stCondLst>
                                        <p:cond delay="0"/>
                                      </p:stCondLst>
                                      <p:endCondLst>
                                        <p:cond evt="begin" delay="0">
                                          <p:tn val="277"/>
                                        </p:cond>
                                      </p:endCondLst>
                                      <p:childTnLst>
                                        <p:set>
                                          <p:cBhvr>
                                            <p:cTn id="278" dur="1" fill="hold">
                                              <p:stCondLst>
                                                <p:cond delay="0"/>
                                              </p:stCondLst>
                                            </p:cTn>
                                            <p:tgtEl>
                                              <p:spTgt spid="349"/>
                                            </p:tgtEl>
                                            <p:attrNameLst>
                                              <p:attrName>style.visibility</p:attrName>
                                            </p:attrNameLst>
                                          </p:cBhvr>
                                          <p:to>
                                            <p:strVal val="visible"/>
                                          </p:to>
                                        </p:set>
                                        <p:anim calcmode="lin" valueType="num">
                                          <p:cBhvr additive="base">
                                            <p:cTn id="279" dur="2000" fill="hold"/>
                                            <p:tgtEl>
                                              <p:spTgt spid="349"/>
                                            </p:tgtEl>
                                            <p:attrNameLst>
                                              <p:attrName>ppt_x</p:attrName>
                                            </p:attrNameLst>
                                          </p:cBhvr>
                                          <p:tavLst>
                                            <p:tav tm="0">
                                              <p:val>
                                                <p:strVal val="0-#ppt_w/2"/>
                                              </p:val>
                                            </p:tav>
                                            <p:tav tm="100000">
                                              <p:val>
                                                <p:strVal val="#ppt_x"/>
                                              </p:val>
                                            </p:tav>
                                          </p:tavLst>
                                        </p:anim>
                                        <p:anim calcmode="lin" valueType="num">
                                          <p:cBhvr additive="base">
                                            <p:cTn id="280" dur="2000" fill="hold"/>
                                            <p:tgtEl>
                                              <p:spTgt spid="349"/>
                                            </p:tgtEl>
                                            <p:attrNameLst>
                                              <p:attrName>ppt_y</p:attrName>
                                            </p:attrNameLst>
                                          </p:cBhvr>
                                          <p:tavLst>
                                            <p:tav tm="0">
                                              <p:val>
                                                <p:strVal val="0-#ppt_h/2"/>
                                              </p:val>
                                            </p:tav>
                                            <p:tav tm="100000">
                                              <p:val>
                                                <p:strVal val="#ppt_y"/>
                                              </p:val>
                                            </p:tav>
                                          </p:tavLst>
                                        </p:anim>
                                      </p:childTnLst>
                                    </p:cTn>
                                  </p:par>
                                  <p:par>
                                    <p:cTn id="281" presetID="2" presetClass="entr" presetSubtype="9" fill="hold" grpId="0" nodeType="withEffect">
                                      <p:stCondLst>
                                        <p:cond delay="0"/>
                                      </p:stCondLst>
                                      <p:childTnLst>
                                        <p:set>
                                          <p:cBhvr>
                                            <p:cTn id="282" dur="1" fill="hold">
                                              <p:stCondLst>
                                                <p:cond delay="0"/>
                                              </p:stCondLst>
                                            </p:cTn>
                                            <p:tgtEl>
                                              <p:spTgt spid="350"/>
                                            </p:tgtEl>
                                            <p:attrNameLst>
                                              <p:attrName>style.visibility</p:attrName>
                                            </p:attrNameLst>
                                          </p:cBhvr>
                                          <p:to>
                                            <p:strVal val="visible"/>
                                          </p:to>
                                        </p:set>
                                        <p:anim calcmode="lin" valueType="num">
                                          <p:cBhvr additive="base">
                                            <p:cTn id="283" dur="2000" fill="hold"/>
                                            <p:tgtEl>
                                              <p:spTgt spid="350"/>
                                            </p:tgtEl>
                                            <p:attrNameLst>
                                              <p:attrName>ppt_x</p:attrName>
                                            </p:attrNameLst>
                                          </p:cBhvr>
                                          <p:tavLst>
                                            <p:tav tm="0">
                                              <p:val>
                                                <p:strVal val="0-#ppt_w/2"/>
                                              </p:val>
                                            </p:tav>
                                            <p:tav tm="100000">
                                              <p:val>
                                                <p:strVal val="#ppt_x"/>
                                              </p:val>
                                            </p:tav>
                                          </p:tavLst>
                                        </p:anim>
                                        <p:anim calcmode="lin" valueType="num">
                                          <p:cBhvr additive="base">
                                            <p:cTn id="284" dur="2000" fill="hold"/>
                                            <p:tgtEl>
                                              <p:spTgt spid="350"/>
                                            </p:tgtEl>
                                            <p:attrNameLst>
                                              <p:attrName>ppt_y</p:attrName>
                                            </p:attrNameLst>
                                          </p:cBhvr>
                                          <p:tavLst>
                                            <p:tav tm="0">
                                              <p:val>
                                                <p:strVal val="0-#ppt_h/2"/>
                                              </p:val>
                                            </p:tav>
                                            <p:tav tm="100000">
                                              <p:val>
                                                <p:strVal val="#ppt_y"/>
                                              </p:val>
                                            </p:tav>
                                          </p:tavLst>
                                        </p:anim>
                                      </p:childTnLst>
                                    </p:cTn>
                                  </p:par>
                                  <p:par>
                                    <p:cTn id="285" presetID="2" presetClass="entr" presetSubtype="9" fill="hold" grpId="0" nodeType="withEffect" nodePh="1">
                                      <p:stCondLst>
                                        <p:cond delay="0"/>
                                      </p:stCondLst>
                                      <p:endCondLst>
                                        <p:cond evt="begin" delay="0">
                                          <p:tn val="285"/>
                                        </p:cond>
                                      </p:endCondLst>
                                      <p:childTnLst>
                                        <p:set>
                                          <p:cBhvr>
                                            <p:cTn id="286" dur="1" fill="hold">
                                              <p:stCondLst>
                                                <p:cond delay="0"/>
                                              </p:stCondLst>
                                            </p:cTn>
                                            <p:tgtEl>
                                              <p:spTgt spid="351"/>
                                            </p:tgtEl>
                                            <p:attrNameLst>
                                              <p:attrName>style.visibility</p:attrName>
                                            </p:attrNameLst>
                                          </p:cBhvr>
                                          <p:to>
                                            <p:strVal val="visible"/>
                                          </p:to>
                                        </p:set>
                                        <p:anim calcmode="lin" valueType="num">
                                          <p:cBhvr additive="base">
                                            <p:cTn id="287" dur="2000" fill="hold"/>
                                            <p:tgtEl>
                                              <p:spTgt spid="351"/>
                                            </p:tgtEl>
                                            <p:attrNameLst>
                                              <p:attrName>ppt_x</p:attrName>
                                            </p:attrNameLst>
                                          </p:cBhvr>
                                          <p:tavLst>
                                            <p:tav tm="0">
                                              <p:val>
                                                <p:strVal val="0-#ppt_w/2"/>
                                              </p:val>
                                            </p:tav>
                                            <p:tav tm="100000">
                                              <p:val>
                                                <p:strVal val="#ppt_x"/>
                                              </p:val>
                                            </p:tav>
                                          </p:tavLst>
                                        </p:anim>
                                        <p:anim calcmode="lin" valueType="num">
                                          <p:cBhvr additive="base">
                                            <p:cTn id="288" dur="2000" fill="hold"/>
                                            <p:tgtEl>
                                              <p:spTgt spid="351"/>
                                            </p:tgtEl>
                                            <p:attrNameLst>
                                              <p:attrName>ppt_y</p:attrName>
                                            </p:attrNameLst>
                                          </p:cBhvr>
                                          <p:tavLst>
                                            <p:tav tm="0">
                                              <p:val>
                                                <p:strVal val="0-#ppt_h/2"/>
                                              </p:val>
                                            </p:tav>
                                            <p:tav tm="100000">
                                              <p:val>
                                                <p:strVal val="#ppt_y"/>
                                              </p:val>
                                            </p:tav>
                                          </p:tavLst>
                                        </p:anim>
                                      </p:childTnLst>
                                    </p:cTn>
                                  </p:par>
                                  <p:par>
                                    <p:cTn id="289" presetID="2" presetClass="entr" presetSubtype="9" fill="hold" grpId="0" nodeType="withEffect">
                                      <p:stCondLst>
                                        <p:cond delay="0"/>
                                      </p:stCondLst>
                                      <p:childTnLst>
                                        <p:set>
                                          <p:cBhvr>
                                            <p:cTn id="290" dur="1" fill="hold">
                                              <p:stCondLst>
                                                <p:cond delay="0"/>
                                              </p:stCondLst>
                                            </p:cTn>
                                            <p:tgtEl>
                                              <p:spTgt spid="352"/>
                                            </p:tgtEl>
                                            <p:attrNameLst>
                                              <p:attrName>style.visibility</p:attrName>
                                            </p:attrNameLst>
                                          </p:cBhvr>
                                          <p:to>
                                            <p:strVal val="visible"/>
                                          </p:to>
                                        </p:set>
                                        <p:anim calcmode="lin" valueType="num">
                                          <p:cBhvr additive="base">
                                            <p:cTn id="291" dur="2000" fill="hold"/>
                                            <p:tgtEl>
                                              <p:spTgt spid="352"/>
                                            </p:tgtEl>
                                            <p:attrNameLst>
                                              <p:attrName>ppt_x</p:attrName>
                                            </p:attrNameLst>
                                          </p:cBhvr>
                                          <p:tavLst>
                                            <p:tav tm="0">
                                              <p:val>
                                                <p:strVal val="0-#ppt_w/2"/>
                                              </p:val>
                                            </p:tav>
                                            <p:tav tm="100000">
                                              <p:val>
                                                <p:strVal val="#ppt_x"/>
                                              </p:val>
                                            </p:tav>
                                          </p:tavLst>
                                        </p:anim>
                                        <p:anim calcmode="lin" valueType="num">
                                          <p:cBhvr additive="base">
                                            <p:cTn id="292" dur="2000" fill="hold"/>
                                            <p:tgtEl>
                                              <p:spTgt spid="352"/>
                                            </p:tgtEl>
                                            <p:attrNameLst>
                                              <p:attrName>ppt_y</p:attrName>
                                            </p:attrNameLst>
                                          </p:cBhvr>
                                          <p:tavLst>
                                            <p:tav tm="0">
                                              <p:val>
                                                <p:strVal val="0-#ppt_h/2"/>
                                              </p:val>
                                            </p:tav>
                                            <p:tav tm="100000">
                                              <p:val>
                                                <p:strVal val="#ppt_y"/>
                                              </p:val>
                                            </p:tav>
                                          </p:tavLst>
                                        </p:anim>
                                      </p:childTnLst>
                                    </p:cTn>
                                  </p:par>
                                  <p:par>
                                    <p:cTn id="293" presetID="2" presetClass="entr" presetSubtype="9" fill="hold" grpId="0" nodeType="withEffect" nodePh="1">
                                      <p:stCondLst>
                                        <p:cond delay="0"/>
                                      </p:stCondLst>
                                      <p:endCondLst>
                                        <p:cond evt="begin" delay="0">
                                          <p:tn val="293"/>
                                        </p:cond>
                                      </p:endCondLst>
                                      <p:childTnLst>
                                        <p:set>
                                          <p:cBhvr>
                                            <p:cTn id="294" dur="1" fill="hold">
                                              <p:stCondLst>
                                                <p:cond delay="0"/>
                                              </p:stCondLst>
                                            </p:cTn>
                                            <p:tgtEl>
                                              <p:spTgt spid="353"/>
                                            </p:tgtEl>
                                            <p:attrNameLst>
                                              <p:attrName>style.visibility</p:attrName>
                                            </p:attrNameLst>
                                          </p:cBhvr>
                                          <p:to>
                                            <p:strVal val="visible"/>
                                          </p:to>
                                        </p:set>
                                        <p:anim calcmode="lin" valueType="num">
                                          <p:cBhvr additive="base">
                                            <p:cTn id="295" dur="2000" fill="hold"/>
                                            <p:tgtEl>
                                              <p:spTgt spid="353"/>
                                            </p:tgtEl>
                                            <p:attrNameLst>
                                              <p:attrName>ppt_x</p:attrName>
                                            </p:attrNameLst>
                                          </p:cBhvr>
                                          <p:tavLst>
                                            <p:tav tm="0">
                                              <p:val>
                                                <p:strVal val="0-#ppt_w/2"/>
                                              </p:val>
                                            </p:tav>
                                            <p:tav tm="100000">
                                              <p:val>
                                                <p:strVal val="#ppt_x"/>
                                              </p:val>
                                            </p:tav>
                                          </p:tavLst>
                                        </p:anim>
                                        <p:anim calcmode="lin" valueType="num">
                                          <p:cBhvr additive="base">
                                            <p:cTn id="296" dur="2000" fill="hold"/>
                                            <p:tgtEl>
                                              <p:spTgt spid="353"/>
                                            </p:tgtEl>
                                            <p:attrNameLst>
                                              <p:attrName>ppt_y</p:attrName>
                                            </p:attrNameLst>
                                          </p:cBhvr>
                                          <p:tavLst>
                                            <p:tav tm="0">
                                              <p:val>
                                                <p:strVal val="0-#ppt_h/2"/>
                                              </p:val>
                                            </p:tav>
                                            <p:tav tm="100000">
                                              <p:val>
                                                <p:strVal val="#ppt_y"/>
                                              </p:val>
                                            </p:tav>
                                          </p:tavLst>
                                        </p:anim>
                                      </p:childTnLst>
                                    </p:cTn>
                                  </p:par>
                                  <p:par>
                                    <p:cTn id="297" presetID="2" presetClass="entr" presetSubtype="9" fill="hold" grpId="0" nodeType="withEffect">
                                      <p:stCondLst>
                                        <p:cond delay="0"/>
                                      </p:stCondLst>
                                      <p:childTnLst>
                                        <p:set>
                                          <p:cBhvr>
                                            <p:cTn id="298" dur="1" fill="hold">
                                              <p:stCondLst>
                                                <p:cond delay="0"/>
                                              </p:stCondLst>
                                            </p:cTn>
                                            <p:tgtEl>
                                              <p:spTgt spid="354"/>
                                            </p:tgtEl>
                                            <p:attrNameLst>
                                              <p:attrName>style.visibility</p:attrName>
                                            </p:attrNameLst>
                                          </p:cBhvr>
                                          <p:to>
                                            <p:strVal val="visible"/>
                                          </p:to>
                                        </p:set>
                                        <p:anim calcmode="lin" valueType="num">
                                          <p:cBhvr additive="base">
                                            <p:cTn id="299" dur="2000" fill="hold"/>
                                            <p:tgtEl>
                                              <p:spTgt spid="354"/>
                                            </p:tgtEl>
                                            <p:attrNameLst>
                                              <p:attrName>ppt_x</p:attrName>
                                            </p:attrNameLst>
                                          </p:cBhvr>
                                          <p:tavLst>
                                            <p:tav tm="0">
                                              <p:val>
                                                <p:strVal val="0-#ppt_w/2"/>
                                              </p:val>
                                            </p:tav>
                                            <p:tav tm="100000">
                                              <p:val>
                                                <p:strVal val="#ppt_x"/>
                                              </p:val>
                                            </p:tav>
                                          </p:tavLst>
                                        </p:anim>
                                        <p:anim calcmode="lin" valueType="num">
                                          <p:cBhvr additive="base">
                                            <p:cTn id="300" dur="2000" fill="hold"/>
                                            <p:tgtEl>
                                              <p:spTgt spid="354"/>
                                            </p:tgtEl>
                                            <p:attrNameLst>
                                              <p:attrName>ppt_y</p:attrName>
                                            </p:attrNameLst>
                                          </p:cBhvr>
                                          <p:tavLst>
                                            <p:tav tm="0">
                                              <p:val>
                                                <p:strVal val="0-#ppt_h/2"/>
                                              </p:val>
                                            </p:tav>
                                            <p:tav tm="100000">
                                              <p:val>
                                                <p:strVal val="#ppt_y"/>
                                              </p:val>
                                            </p:tav>
                                          </p:tavLst>
                                        </p:anim>
                                      </p:childTnLst>
                                    </p:cTn>
                                  </p:par>
                                  <p:par>
                                    <p:cTn id="301" presetID="2" presetClass="entr" presetSubtype="9" fill="hold" grpId="0" nodeType="withEffect" nodePh="1">
                                      <p:stCondLst>
                                        <p:cond delay="0"/>
                                      </p:stCondLst>
                                      <p:endCondLst>
                                        <p:cond evt="begin" delay="0">
                                          <p:tn val="301"/>
                                        </p:cond>
                                      </p:endCondLst>
                                      <p:childTnLst>
                                        <p:set>
                                          <p:cBhvr>
                                            <p:cTn id="302" dur="1" fill="hold">
                                              <p:stCondLst>
                                                <p:cond delay="0"/>
                                              </p:stCondLst>
                                            </p:cTn>
                                            <p:tgtEl>
                                              <p:spTgt spid="355"/>
                                            </p:tgtEl>
                                            <p:attrNameLst>
                                              <p:attrName>style.visibility</p:attrName>
                                            </p:attrNameLst>
                                          </p:cBhvr>
                                          <p:to>
                                            <p:strVal val="visible"/>
                                          </p:to>
                                        </p:set>
                                        <p:anim calcmode="lin" valueType="num">
                                          <p:cBhvr additive="base">
                                            <p:cTn id="303" dur="2000" fill="hold"/>
                                            <p:tgtEl>
                                              <p:spTgt spid="355"/>
                                            </p:tgtEl>
                                            <p:attrNameLst>
                                              <p:attrName>ppt_x</p:attrName>
                                            </p:attrNameLst>
                                          </p:cBhvr>
                                          <p:tavLst>
                                            <p:tav tm="0">
                                              <p:val>
                                                <p:strVal val="0-#ppt_w/2"/>
                                              </p:val>
                                            </p:tav>
                                            <p:tav tm="100000">
                                              <p:val>
                                                <p:strVal val="#ppt_x"/>
                                              </p:val>
                                            </p:tav>
                                          </p:tavLst>
                                        </p:anim>
                                        <p:anim calcmode="lin" valueType="num">
                                          <p:cBhvr additive="base">
                                            <p:cTn id="304" dur="2000" fill="hold"/>
                                            <p:tgtEl>
                                              <p:spTgt spid="355"/>
                                            </p:tgtEl>
                                            <p:attrNameLst>
                                              <p:attrName>ppt_y</p:attrName>
                                            </p:attrNameLst>
                                          </p:cBhvr>
                                          <p:tavLst>
                                            <p:tav tm="0">
                                              <p:val>
                                                <p:strVal val="0-#ppt_h/2"/>
                                              </p:val>
                                            </p:tav>
                                            <p:tav tm="100000">
                                              <p:val>
                                                <p:strVal val="#ppt_y"/>
                                              </p:val>
                                            </p:tav>
                                          </p:tavLst>
                                        </p:anim>
                                      </p:childTnLst>
                                    </p:cTn>
                                  </p:par>
                                  <p:par>
                                    <p:cTn id="305" presetID="2" presetClass="entr" presetSubtype="9" fill="hold" grpId="0" nodeType="withEffect">
                                      <p:stCondLst>
                                        <p:cond delay="0"/>
                                      </p:stCondLst>
                                      <p:childTnLst>
                                        <p:set>
                                          <p:cBhvr>
                                            <p:cTn id="306" dur="1" fill="hold">
                                              <p:stCondLst>
                                                <p:cond delay="0"/>
                                              </p:stCondLst>
                                            </p:cTn>
                                            <p:tgtEl>
                                              <p:spTgt spid="356"/>
                                            </p:tgtEl>
                                            <p:attrNameLst>
                                              <p:attrName>style.visibility</p:attrName>
                                            </p:attrNameLst>
                                          </p:cBhvr>
                                          <p:to>
                                            <p:strVal val="visible"/>
                                          </p:to>
                                        </p:set>
                                        <p:anim calcmode="lin" valueType="num">
                                          <p:cBhvr additive="base">
                                            <p:cTn id="307" dur="2000" fill="hold"/>
                                            <p:tgtEl>
                                              <p:spTgt spid="356"/>
                                            </p:tgtEl>
                                            <p:attrNameLst>
                                              <p:attrName>ppt_x</p:attrName>
                                            </p:attrNameLst>
                                          </p:cBhvr>
                                          <p:tavLst>
                                            <p:tav tm="0">
                                              <p:val>
                                                <p:strVal val="0-#ppt_w/2"/>
                                              </p:val>
                                            </p:tav>
                                            <p:tav tm="100000">
                                              <p:val>
                                                <p:strVal val="#ppt_x"/>
                                              </p:val>
                                            </p:tav>
                                          </p:tavLst>
                                        </p:anim>
                                        <p:anim calcmode="lin" valueType="num">
                                          <p:cBhvr additive="base">
                                            <p:cTn id="308" dur="2000" fill="hold"/>
                                            <p:tgtEl>
                                              <p:spTgt spid="356"/>
                                            </p:tgtEl>
                                            <p:attrNameLst>
                                              <p:attrName>ppt_y</p:attrName>
                                            </p:attrNameLst>
                                          </p:cBhvr>
                                          <p:tavLst>
                                            <p:tav tm="0">
                                              <p:val>
                                                <p:strVal val="0-#ppt_h/2"/>
                                              </p:val>
                                            </p:tav>
                                            <p:tav tm="100000">
                                              <p:val>
                                                <p:strVal val="#ppt_y"/>
                                              </p:val>
                                            </p:tav>
                                          </p:tavLst>
                                        </p:anim>
                                      </p:childTnLst>
                                    </p:cTn>
                                  </p:par>
                                  <p:par>
                                    <p:cTn id="309" presetID="2" presetClass="entr" presetSubtype="9" fill="hold" grpId="0" nodeType="withEffect" nodePh="1">
                                      <p:stCondLst>
                                        <p:cond delay="0"/>
                                      </p:stCondLst>
                                      <p:endCondLst>
                                        <p:cond evt="begin" delay="0">
                                          <p:tn val="309"/>
                                        </p:cond>
                                      </p:endCondLst>
                                      <p:childTnLst>
                                        <p:set>
                                          <p:cBhvr>
                                            <p:cTn id="310" dur="1" fill="hold">
                                              <p:stCondLst>
                                                <p:cond delay="0"/>
                                              </p:stCondLst>
                                            </p:cTn>
                                            <p:tgtEl>
                                              <p:spTgt spid="357"/>
                                            </p:tgtEl>
                                            <p:attrNameLst>
                                              <p:attrName>style.visibility</p:attrName>
                                            </p:attrNameLst>
                                          </p:cBhvr>
                                          <p:to>
                                            <p:strVal val="visible"/>
                                          </p:to>
                                        </p:set>
                                        <p:anim calcmode="lin" valueType="num">
                                          <p:cBhvr additive="base">
                                            <p:cTn id="311" dur="2000" fill="hold"/>
                                            <p:tgtEl>
                                              <p:spTgt spid="357"/>
                                            </p:tgtEl>
                                            <p:attrNameLst>
                                              <p:attrName>ppt_x</p:attrName>
                                            </p:attrNameLst>
                                          </p:cBhvr>
                                          <p:tavLst>
                                            <p:tav tm="0">
                                              <p:val>
                                                <p:strVal val="0-#ppt_w/2"/>
                                              </p:val>
                                            </p:tav>
                                            <p:tav tm="100000">
                                              <p:val>
                                                <p:strVal val="#ppt_x"/>
                                              </p:val>
                                            </p:tav>
                                          </p:tavLst>
                                        </p:anim>
                                        <p:anim calcmode="lin" valueType="num">
                                          <p:cBhvr additive="base">
                                            <p:cTn id="312" dur="2000" fill="hold"/>
                                            <p:tgtEl>
                                              <p:spTgt spid="357"/>
                                            </p:tgtEl>
                                            <p:attrNameLst>
                                              <p:attrName>ppt_y</p:attrName>
                                            </p:attrNameLst>
                                          </p:cBhvr>
                                          <p:tavLst>
                                            <p:tav tm="0">
                                              <p:val>
                                                <p:strVal val="0-#ppt_h/2"/>
                                              </p:val>
                                            </p:tav>
                                            <p:tav tm="100000">
                                              <p:val>
                                                <p:strVal val="#ppt_y"/>
                                              </p:val>
                                            </p:tav>
                                          </p:tavLst>
                                        </p:anim>
                                      </p:childTnLst>
                                    </p:cTn>
                                  </p:par>
                                  <p:par>
                                    <p:cTn id="313" presetID="2" presetClass="entr" presetSubtype="9" fill="hold" grpId="0" nodeType="withEffect">
                                      <p:stCondLst>
                                        <p:cond delay="0"/>
                                      </p:stCondLst>
                                      <p:childTnLst>
                                        <p:set>
                                          <p:cBhvr>
                                            <p:cTn id="314" dur="1" fill="hold">
                                              <p:stCondLst>
                                                <p:cond delay="0"/>
                                              </p:stCondLst>
                                            </p:cTn>
                                            <p:tgtEl>
                                              <p:spTgt spid="358"/>
                                            </p:tgtEl>
                                            <p:attrNameLst>
                                              <p:attrName>style.visibility</p:attrName>
                                            </p:attrNameLst>
                                          </p:cBhvr>
                                          <p:to>
                                            <p:strVal val="visible"/>
                                          </p:to>
                                        </p:set>
                                        <p:anim calcmode="lin" valueType="num">
                                          <p:cBhvr additive="base">
                                            <p:cTn id="315" dur="2000" fill="hold"/>
                                            <p:tgtEl>
                                              <p:spTgt spid="358"/>
                                            </p:tgtEl>
                                            <p:attrNameLst>
                                              <p:attrName>ppt_x</p:attrName>
                                            </p:attrNameLst>
                                          </p:cBhvr>
                                          <p:tavLst>
                                            <p:tav tm="0">
                                              <p:val>
                                                <p:strVal val="0-#ppt_w/2"/>
                                              </p:val>
                                            </p:tav>
                                            <p:tav tm="100000">
                                              <p:val>
                                                <p:strVal val="#ppt_x"/>
                                              </p:val>
                                            </p:tav>
                                          </p:tavLst>
                                        </p:anim>
                                        <p:anim calcmode="lin" valueType="num">
                                          <p:cBhvr additive="base">
                                            <p:cTn id="316" dur="2000" fill="hold"/>
                                            <p:tgtEl>
                                              <p:spTgt spid="358"/>
                                            </p:tgtEl>
                                            <p:attrNameLst>
                                              <p:attrName>ppt_y</p:attrName>
                                            </p:attrNameLst>
                                          </p:cBhvr>
                                          <p:tavLst>
                                            <p:tav tm="0">
                                              <p:val>
                                                <p:strVal val="0-#ppt_h/2"/>
                                              </p:val>
                                            </p:tav>
                                            <p:tav tm="100000">
                                              <p:val>
                                                <p:strVal val="#ppt_y"/>
                                              </p:val>
                                            </p:tav>
                                          </p:tavLst>
                                        </p:anim>
                                      </p:childTnLst>
                                    </p:cTn>
                                  </p:par>
                                  <p:par>
                                    <p:cTn id="317" presetID="2" presetClass="entr" presetSubtype="1" fill="hold" grpId="0" nodeType="withEffect" nodePh="1">
                                      <p:stCondLst>
                                        <p:cond delay="0"/>
                                      </p:stCondLst>
                                      <p:endCondLst>
                                        <p:cond evt="begin" delay="0">
                                          <p:tn val="317"/>
                                        </p:cond>
                                      </p:endCondLst>
                                      <p:childTnLst>
                                        <p:set>
                                          <p:cBhvr>
                                            <p:cTn id="318" dur="1" fill="hold">
                                              <p:stCondLst>
                                                <p:cond delay="0"/>
                                              </p:stCondLst>
                                            </p:cTn>
                                            <p:tgtEl>
                                              <p:spTgt spid="359"/>
                                            </p:tgtEl>
                                            <p:attrNameLst>
                                              <p:attrName>style.visibility</p:attrName>
                                            </p:attrNameLst>
                                          </p:cBhvr>
                                          <p:to>
                                            <p:strVal val="visible"/>
                                          </p:to>
                                        </p:set>
                                        <p:anim calcmode="lin" valueType="num">
                                          <p:cBhvr additive="base">
                                            <p:cTn id="319" dur="2000" fill="hold"/>
                                            <p:tgtEl>
                                              <p:spTgt spid="359"/>
                                            </p:tgtEl>
                                            <p:attrNameLst>
                                              <p:attrName>ppt_x</p:attrName>
                                            </p:attrNameLst>
                                          </p:cBhvr>
                                          <p:tavLst>
                                            <p:tav tm="0">
                                              <p:val>
                                                <p:strVal val="#ppt_x"/>
                                              </p:val>
                                            </p:tav>
                                            <p:tav tm="100000">
                                              <p:val>
                                                <p:strVal val="#ppt_x"/>
                                              </p:val>
                                            </p:tav>
                                          </p:tavLst>
                                        </p:anim>
                                        <p:anim calcmode="lin" valueType="num">
                                          <p:cBhvr additive="base">
                                            <p:cTn id="320" dur="2000" fill="hold"/>
                                            <p:tgtEl>
                                              <p:spTgt spid="359"/>
                                            </p:tgtEl>
                                            <p:attrNameLst>
                                              <p:attrName>ppt_y</p:attrName>
                                            </p:attrNameLst>
                                          </p:cBhvr>
                                          <p:tavLst>
                                            <p:tav tm="0">
                                              <p:val>
                                                <p:strVal val="0-#ppt_h/2"/>
                                              </p:val>
                                            </p:tav>
                                            <p:tav tm="100000">
                                              <p:val>
                                                <p:strVal val="#ppt_y"/>
                                              </p:val>
                                            </p:tav>
                                          </p:tavLst>
                                        </p:anim>
                                      </p:childTnLst>
                                    </p:cTn>
                                  </p:par>
                                  <p:par>
                                    <p:cTn id="321" presetID="2" presetClass="entr" presetSubtype="1" fill="hold" grpId="0" nodeType="withEffect">
                                      <p:stCondLst>
                                        <p:cond delay="0"/>
                                      </p:stCondLst>
                                      <p:childTnLst>
                                        <p:set>
                                          <p:cBhvr>
                                            <p:cTn id="322" dur="1" fill="hold">
                                              <p:stCondLst>
                                                <p:cond delay="0"/>
                                              </p:stCondLst>
                                            </p:cTn>
                                            <p:tgtEl>
                                              <p:spTgt spid="360"/>
                                            </p:tgtEl>
                                            <p:attrNameLst>
                                              <p:attrName>style.visibility</p:attrName>
                                            </p:attrNameLst>
                                          </p:cBhvr>
                                          <p:to>
                                            <p:strVal val="visible"/>
                                          </p:to>
                                        </p:set>
                                        <p:anim calcmode="lin" valueType="num">
                                          <p:cBhvr additive="base">
                                            <p:cTn id="323" dur="2000" fill="hold"/>
                                            <p:tgtEl>
                                              <p:spTgt spid="360"/>
                                            </p:tgtEl>
                                            <p:attrNameLst>
                                              <p:attrName>ppt_x</p:attrName>
                                            </p:attrNameLst>
                                          </p:cBhvr>
                                          <p:tavLst>
                                            <p:tav tm="0">
                                              <p:val>
                                                <p:strVal val="#ppt_x"/>
                                              </p:val>
                                            </p:tav>
                                            <p:tav tm="100000">
                                              <p:val>
                                                <p:strVal val="#ppt_x"/>
                                              </p:val>
                                            </p:tav>
                                          </p:tavLst>
                                        </p:anim>
                                        <p:anim calcmode="lin" valueType="num">
                                          <p:cBhvr additive="base">
                                            <p:cTn id="324" dur="2000" fill="hold"/>
                                            <p:tgtEl>
                                              <p:spTgt spid="360"/>
                                            </p:tgtEl>
                                            <p:attrNameLst>
                                              <p:attrName>ppt_y</p:attrName>
                                            </p:attrNameLst>
                                          </p:cBhvr>
                                          <p:tavLst>
                                            <p:tav tm="0">
                                              <p:val>
                                                <p:strVal val="0-#ppt_h/2"/>
                                              </p:val>
                                            </p:tav>
                                            <p:tav tm="100000">
                                              <p:val>
                                                <p:strVal val="#ppt_y"/>
                                              </p:val>
                                            </p:tav>
                                          </p:tavLst>
                                        </p:anim>
                                      </p:childTnLst>
                                    </p:cTn>
                                  </p:par>
                                  <p:par>
                                    <p:cTn id="325" presetID="2" presetClass="entr" presetSubtype="1" fill="hold" grpId="0" nodeType="withEffect" nodePh="1">
                                      <p:stCondLst>
                                        <p:cond delay="0"/>
                                      </p:stCondLst>
                                      <p:endCondLst>
                                        <p:cond evt="begin" delay="0">
                                          <p:tn val="325"/>
                                        </p:cond>
                                      </p:endCondLst>
                                      <p:childTnLst>
                                        <p:set>
                                          <p:cBhvr>
                                            <p:cTn id="326" dur="1" fill="hold">
                                              <p:stCondLst>
                                                <p:cond delay="0"/>
                                              </p:stCondLst>
                                            </p:cTn>
                                            <p:tgtEl>
                                              <p:spTgt spid="361"/>
                                            </p:tgtEl>
                                            <p:attrNameLst>
                                              <p:attrName>style.visibility</p:attrName>
                                            </p:attrNameLst>
                                          </p:cBhvr>
                                          <p:to>
                                            <p:strVal val="visible"/>
                                          </p:to>
                                        </p:set>
                                        <p:anim calcmode="lin" valueType="num">
                                          <p:cBhvr additive="base">
                                            <p:cTn id="327" dur="2000" fill="hold"/>
                                            <p:tgtEl>
                                              <p:spTgt spid="361"/>
                                            </p:tgtEl>
                                            <p:attrNameLst>
                                              <p:attrName>ppt_x</p:attrName>
                                            </p:attrNameLst>
                                          </p:cBhvr>
                                          <p:tavLst>
                                            <p:tav tm="0">
                                              <p:val>
                                                <p:strVal val="#ppt_x"/>
                                              </p:val>
                                            </p:tav>
                                            <p:tav tm="100000">
                                              <p:val>
                                                <p:strVal val="#ppt_x"/>
                                              </p:val>
                                            </p:tav>
                                          </p:tavLst>
                                        </p:anim>
                                        <p:anim calcmode="lin" valueType="num">
                                          <p:cBhvr additive="base">
                                            <p:cTn id="328" dur="2000" fill="hold"/>
                                            <p:tgtEl>
                                              <p:spTgt spid="361"/>
                                            </p:tgtEl>
                                            <p:attrNameLst>
                                              <p:attrName>ppt_y</p:attrName>
                                            </p:attrNameLst>
                                          </p:cBhvr>
                                          <p:tavLst>
                                            <p:tav tm="0">
                                              <p:val>
                                                <p:strVal val="0-#ppt_h/2"/>
                                              </p:val>
                                            </p:tav>
                                            <p:tav tm="100000">
                                              <p:val>
                                                <p:strVal val="#ppt_y"/>
                                              </p:val>
                                            </p:tav>
                                          </p:tavLst>
                                        </p:anim>
                                      </p:childTnLst>
                                    </p:cTn>
                                  </p:par>
                                  <p:par>
                                    <p:cTn id="329" presetID="2" presetClass="entr" presetSubtype="1" fill="hold" grpId="0" nodeType="withEffect">
                                      <p:stCondLst>
                                        <p:cond delay="0"/>
                                      </p:stCondLst>
                                      <p:childTnLst>
                                        <p:set>
                                          <p:cBhvr>
                                            <p:cTn id="330" dur="1" fill="hold">
                                              <p:stCondLst>
                                                <p:cond delay="0"/>
                                              </p:stCondLst>
                                            </p:cTn>
                                            <p:tgtEl>
                                              <p:spTgt spid="362"/>
                                            </p:tgtEl>
                                            <p:attrNameLst>
                                              <p:attrName>style.visibility</p:attrName>
                                            </p:attrNameLst>
                                          </p:cBhvr>
                                          <p:to>
                                            <p:strVal val="visible"/>
                                          </p:to>
                                        </p:set>
                                        <p:anim calcmode="lin" valueType="num">
                                          <p:cBhvr additive="base">
                                            <p:cTn id="331" dur="2000" fill="hold"/>
                                            <p:tgtEl>
                                              <p:spTgt spid="362"/>
                                            </p:tgtEl>
                                            <p:attrNameLst>
                                              <p:attrName>ppt_x</p:attrName>
                                            </p:attrNameLst>
                                          </p:cBhvr>
                                          <p:tavLst>
                                            <p:tav tm="0">
                                              <p:val>
                                                <p:strVal val="#ppt_x"/>
                                              </p:val>
                                            </p:tav>
                                            <p:tav tm="100000">
                                              <p:val>
                                                <p:strVal val="#ppt_x"/>
                                              </p:val>
                                            </p:tav>
                                          </p:tavLst>
                                        </p:anim>
                                        <p:anim calcmode="lin" valueType="num">
                                          <p:cBhvr additive="base">
                                            <p:cTn id="332" dur="2000" fill="hold"/>
                                            <p:tgtEl>
                                              <p:spTgt spid="362"/>
                                            </p:tgtEl>
                                            <p:attrNameLst>
                                              <p:attrName>ppt_y</p:attrName>
                                            </p:attrNameLst>
                                          </p:cBhvr>
                                          <p:tavLst>
                                            <p:tav tm="0">
                                              <p:val>
                                                <p:strVal val="0-#ppt_h/2"/>
                                              </p:val>
                                            </p:tav>
                                            <p:tav tm="100000">
                                              <p:val>
                                                <p:strVal val="#ppt_y"/>
                                              </p:val>
                                            </p:tav>
                                          </p:tavLst>
                                        </p:anim>
                                      </p:childTnLst>
                                    </p:cTn>
                                  </p:par>
                                  <p:par>
                                    <p:cTn id="333" presetID="2" presetClass="entr" presetSubtype="1" fill="hold" grpId="0" nodeType="withEffect" nodePh="1">
                                      <p:stCondLst>
                                        <p:cond delay="0"/>
                                      </p:stCondLst>
                                      <p:endCondLst>
                                        <p:cond evt="begin" delay="0">
                                          <p:tn val="333"/>
                                        </p:cond>
                                      </p:endCondLst>
                                      <p:childTnLst>
                                        <p:set>
                                          <p:cBhvr>
                                            <p:cTn id="334" dur="1" fill="hold">
                                              <p:stCondLst>
                                                <p:cond delay="0"/>
                                              </p:stCondLst>
                                            </p:cTn>
                                            <p:tgtEl>
                                              <p:spTgt spid="363"/>
                                            </p:tgtEl>
                                            <p:attrNameLst>
                                              <p:attrName>style.visibility</p:attrName>
                                            </p:attrNameLst>
                                          </p:cBhvr>
                                          <p:to>
                                            <p:strVal val="visible"/>
                                          </p:to>
                                        </p:set>
                                        <p:anim calcmode="lin" valueType="num">
                                          <p:cBhvr additive="base">
                                            <p:cTn id="335" dur="2000" fill="hold"/>
                                            <p:tgtEl>
                                              <p:spTgt spid="363"/>
                                            </p:tgtEl>
                                            <p:attrNameLst>
                                              <p:attrName>ppt_x</p:attrName>
                                            </p:attrNameLst>
                                          </p:cBhvr>
                                          <p:tavLst>
                                            <p:tav tm="0">
                                              <p:val>
                                                <p:strVal val="#ppt_x"/>
                                              </p:val>
                                            </p:tav>
                                            <p:tav tm="100000">
                                              <p:val>
                                                <p:strVal val="#ppt_x"/>
                                              </p:val>
                                            </p:tav>
                                          </p:tavLst>
                                        </p:anim>
                                        <p:anim calcmode="lin" valueType="num">
                                          <p:cBhvr additive="base">
                                            <p:cTn id="336" dur="2000" fill="hold"/>
                                            <p:tgtEl>
                                              <p:spTgt spid="363"/>
                                            </p:tgtEl>
                                            <p:attrNameLst>
                                              <p:attrName>ppt_y</p:attrName>
                                            </p:attrNameLst>
                                          </p:cBhvr>
                                          <p:tavLst>
                                            <p:tav tm="0">
                                              <p:val>
                                                <p:strVal val="0-#ppt_h/2"/>
                                              </p:val>
                                            </p:tav>
                                            <p:tav tm="100000">
                                              <p:val>
                                                <p:strVal val="#ppt_y"/>
                                              </p:val>
                                            </p:tav>
                                          </p:tavLst>
                                        </p:anim>
                                      </p:childTnLst>
                                    </p:cTn>
                                  </p:par>
                                  <p:par>
                                    <p:cTn id="337" presetID="2" presetClass="entr" presetSubtype="1" fill="hold" grpId="0" nodeType="withEffect">
                                      <p:stCondLst>
                                        <p:cond delay="0"/>
                                      </p:stCondLst>
                                      <p:childTnLst>
                                        <p:set>
                                          <p:cBhvr>
                                            <p:cTn id="338" dur="1" fill="hold">
                                              <p:stCondLst>
                                                <p:cond delay="0"/>
                                              </p:stCondLst>
                                            </p:cTn>
                                            <p:tgtEl>
                                              <p:spTgt spid="364"/>
                                            </p:tgtEl>
                                            <p:attrNameLst>
                                              <p:attrName>style.visibility</p:attrName>
                                            </p:attrNameLst>
                                          </p:cBhvr>
                                          <p:to>
                                            <p:strVal val="visible"/>
                                          </p:to>
                                        </p:set>
                                        <p:anim calcmode="lin" valueType="num">
                                          <p:cBhvr additive="base">
                                            <p:cTn id="339" dur="2000" fill="hold"/>
                                            <p:tgtEl>
                                              <p:spTgt spid="364"/>
                                            </p:tgtEl>
                                            <p:attrNameLst>
                                              <p:attrName>ppt_x</p:attrName>
                                            </p:attrNameLst>
                                          </p:cBhvr>
                                          <p:tavLst>
                                            <p:tav tm="0">
                                              <p:val>
                                                <p:strVal val="#ppt_x"/>
                                              </p:val>
                                            </p:tav>
                                            <p:tav tm="100000">
                                              <p:val>
                                                <p:strVal val="#ppt_x"/>
                                              </p:val>
                                            </p:tav>
                                          </p:tavLst>
                                        </p:anim>
                                        <p:anim calcmode="lin" valueType="num">
                                          <p:cBhvr additive="base">
                                            <p:cTn id="340" dur="2000" fill="hold"/>
                                            <p:tgtEl>
                                              <p:spTgt spid="364"/>
                                            </p:tgtEl>
                                            <p:attrNameLst>
                                              <p:attrName>ppt_y</p:attrName>
                                            </p:attrNameLst>
                                          </p:cBhvr>
                                          <p:tavLst>
                                            <p:tav tm="0">
                                              <p:val>
                                                <p:strVal val="0-#ppt_h/2"/>
                                              </p:val>
                                            </p:tav>
                                            <p:tav tm="100000">
                                              <p:val>
                                                <p:strVal val="#ppt_y"/>
                                              </p:val>
                                            </p:tav>
                                          </p:tavLst>
                                        </p:anim>
                                      </p:childTnLst>
                                    </p:cTn>
                                  </p:par>
                                  <p:par>
                                    <p:cTn id="341" presetID="2" presetClass="entr" presetSubtype="1" fill="hold" grpId="0" nodeType="withEffect" nodePh="1">
                                      <p:stCondLst>
                                        <p:cond delay="0"/>
                                      </p:stCondLst>
                                      <p:endCondLst>
                                        <p:cond evt="begin" delay="0">
                                          <p:tn val="341"/>
                                        </p:cond>
                                      </p:endCondLst>
                                      <p:childTnLst>
                                        <p:set>
                                          <p:cBhvr>
                                            <p:cTn id="342" dur="1" fill="hold">
                                              <p:stCondLst>
                                                <p:cond delay="0"/>
                                              </p:stCondLst>
                                            </p:cTn>
                                            <p:tgtEl>
                                              <p:spTgt spid="365"/>
                                            </p:tgtEl>
                                            <p:attrNameLst>
                                              <p:attrName>style.visibility</p:attrName>
                                            </p:attrNameLst>
                                          </p:cBhvr>
                                          <p:to>
                                            <p:strVal val="visible"/>
                                          </p:to>
                                        </p:set>
                                        <p:anim calcmode="lin" valueType="num">
                                          <p:cBhvr additive="base">
                                            <p:cTn id="343" dur="2000" fill="hold"/>
                                            <p:tgtEl>
                                              <p:spTgt spid="365"/>
                                            </p:tgtEl>
                                            <p:attrNameLst>
                                              <p:attrName>ppt_x</p:attrName>
                                            </p:attrNameLst>
                                          </p:cBhvr>
                                          <p:tavLst>
                                            <p:tav tm="0">
                                              <p:val>
                                                <p:strVal val="#ppt_x"/>
                                              </p:val>
                                            </p:tav>
                                            <p:tav tm="100000">
                                              <p:val>
                                                <p:strVal val="#ppt_x"/>
                                              </p:val>
                                            </p:tav>
                                          </p:tavLst>
                                        </p:anim>
                                        <p:anim calcmode="lin" valueType="num">
                                          <p:cBhvr additive="base">
                                            <p:cTn id="344" dur="2000" fill="hold"/>
                                            <p:tgtEl>
                                              <p:spTgt spid="365"/>
                                            </p:tgtEl>
                                            <p:attrNameLst>
                                              <p:attrName>ppt_y</p:attrName>
                                            </p:attrNameLst>
                                          </p:cBhvr>
                                          <p:tavLst>
                                            <p:tav tm="0">
                                              <p:val>
                                                <p:strVal val="0-#ppt_h/2"/>
                                              </p:val>
                                            </p:tav>
                                            <p:tav tm="100000">
                                              <p:val>
                                                <p:strVal val="#ppt_y"/>
                                              </p:val>
                                            </p:tav>
                                          </p:tavLst>
                                        </p:anim>
                                      </p:childTnLst>
                                    </p:cTn>
                                  </p:par>
                                  <p:par>
                                    <p:cTn id="345" presetID="2" presetClass="entr" presetSubtype="1" fill="hold" grpId="0" nodeType="withEffect">
                                      <p:stCondLst>
                                        <p:cond delay="0"/>
                                      </p:stCondLst>
                                      <p:childTnLst>
                                        <p:set>
                                          <p:cBhvr>
                                            <p:cTn id="346" dur="1" fill="hold">
                                              <p:stCondLst>
                                                <p:cond delay="0"/>
                                              </p:stCondLst>
                                            </p:cTn>
                                            <p:tgtEl>
                                              <p:spTgt spid="366"/>
                                            </p:tgtEl>
                                            <p:attrNameLst>
                                              <p:attrName>style.visibility</p:attrName>
                                            </p:attrNameLst>
                                          </p:cBhvr>
                                          <p:to>
                                            <p:strVal val="visible"/>
                                          </p:to>
                                        </p:set>
                                        <p:anim calcmode="lin" valueType="num">
                                          <p:cBhvr additive="base">
                                            <p:cTn id="347" dur="2000" fill="hold"/>
                                            <p:tgtEl>
                                              <p:spTgt spid="366"/>
                                            </p:tgtEl>
                                            <p:attrNameLst>
                                              <p:attrName>ppt_x</p:attrName>
                                            </p:attrNameLst>
                                          </p:cBhvr>
                                          <p:tavLst>
                                            <p:tav tm="0">
                                              <p:val>
                                                <p:strVal val="#ppt_x"/>
                                              </p:val>
                                            </p:tav>
                                            <p:tav tm="100000">
                                              <p:val>
                                                <p:strVal val="#ppt_x"/>
                                              </p:val>
                                            </p:tav>
                                          </p:tavLst>
                                        </p:anim>
                                        <p:anim calcmode="lin" valueType="num">
                                          <p:cBhvr additive="base">
                                            <p:cTn id="348" dur="2000" fill="hold"/>
                                            <p:tgtEl>
                                              <p:spTgt spid="366"/>
                                            </p:tgtEl>
                                            <p:attrNameLst>
                                              <p:attrName>ppt_y</p:attrName>
                                            </p:attrNameLst>
                                          </p:cBhvr>
                                          <p:tavLst>
                                            <p:tav tm="0">
                                              <p:val>
                                                <p:strVal val="0-#ppt_h/2"/>
                                              </p:val>
                                            </p:tav>
                                            <p:tav tm="100000">
                                              <p:val>
                                                <p:strVal val="#ppt_y"/>
                                              </p:val>
                                            </p:tav>
                                          </p:tavLst>
                                        </p:anim>
                                      </p:childTnLst>
                                    </p:cTn>
                                  </p:par>
                                  <p:par>
                                    <p:cTn id="349" presetID="2" presetClass="entr" presetSubtype="1" fill="hold" grpId="0" nodeType="withEffect" nodePh="1">
                                      <p:stCondLst>
                                        <p:cond delay="0"/>
                                      </p:stCondLst>
                                      <p:endCondLst>
                                        <p:cond evt="begin" delay="0">
                                          <p:tn val="349"/>
                                        </p:cond>
                                      </p:endCondLst>
                                      <p:childTnLst>
                                        <p:set>
                                          <p:cBhvr>
                                            <p:cTn id="350" dur="1" fill="hold">
                                              <p:stCondLst>
                                                <p:cond delay="0"/>
                                              </p:stCondLst>
                                            </p:cTn>
                                            <p:tgtEl>
                                              <p:spTgt spid="367"/>
                                            </p:tgtEl>
                                            <p:attrNameLst>
                                              <p:attrName>style.visibility</p:attrName>
                                            </p:attrNameLst>
                                          </p:cBhvr>
                                          <p:to>
                                            <p:strVal val="visible"/>
                                          </p:to>
                                        </p:set>
                                        <p:anim calcmode="lin" valueType="num">
                                          <p:cBhvr additive="base">
                                            <p:cTn id="351" dur="2000" fill="hold"/>
                                            <p:tgtEl>
                                              <p:spTgt spid="367"/>
                                            </p:tgtEl>
                                            <p:attrNameLst>
                                              <p:attrName>ppt_x</p:attrName>
                                            </p:attrNameLst>
                                          </p:cBhvr>
                                          <p:tavLst>
                                            <p:tav tm="0">
                                              <p:val>
                                                <p:strVal val="#ppt_x"/>
                                              </p:val>
                                            </p:tav>
                                            <p:tav tm="100000">
                                              <p:val>
                                                <p:strVal val="#ppt_x"/>
                                              </p:val>
                                            </p:tav>
                                          </p:tavLst>
                                        </p:anim>
                                        <p:anim calcmode="lin" valueType="num">
                                          <p:cBhvr additive="base">
                                            <p:cTn id="352" dur="2000" fill="hold"/>
                                            <p:tgtEl>
                                              <p:spTgt spid="367"/>
                                            </p:tgtEl>
                                            <p:attrNameLst>
                                              <p:attrName>ppt_y</p:attrName>
                                            </p:attrNameLst>
                                          </p:cBhvr>
                                          <p:tavLst>
                                            <p:tav tm="0">
                                              <p:val>
                                                <p:strVal val="0-#ppt_h/2"/>
                                              </p:val>
                                            </p:tav>
                                            <p:tav tm="100000">
                                              <p:val>
                                                <p:strVal val="#ppt_y"/>
                                              </p:val>
                                            </p:tav>
                                          </p:tavLst>
                                        </p:anim>
                                      </p:childTnLst>
                                    </p:cTn>
                                  </p:par>
                                  <p:par>
                                    <p:cTn id="353" presetID="2" presetClass="entr" presetSubtype="1" fill="hold" grpId="0" nodeType="withEffect">
                                      <p:stCondLst>
                                        <p:cond delay="0"/>
                                      </p:stCondLst>
                                      <p:childTnLst>
                                        <p:set>
                                          <p:cBhvr>
                                            <p:cTn id="354" dur="1" fill="hold">
                                              <p:stCondLst>
                                                <p:cond delay="0"/>
                                              </p:stCondLst>
                                            </p:cTn>
                                            <p:tgtEl>
                                              <p:spTgt spid="368"/>
                                            </p:tgtEl>
                                            <p:attrNameLst>
                                              <p:attrName>style.visibility</p:attrName>
                                            </p:attrNameLst>
                                          </p:cBhvr>
                                          <p:to>
                                            <p:strVal val="visible"/>
                                          </p:to>
                                        </p:set>
                                        <p:anim calcmode="lin" valueType="num">
                                          <p:cBhvr additive="base">
                                            <p:cTn id="355" dur="2000" fill="hold"/>
                                            <p:tgtEl>
                                              <p:spTgt spid="368"/>
                                            </p:tgtEl>
                                            <p:attrNameLst>
                                              <p:attrName>ppt_x</p:attrName>
                                            </p:attrNameLst>
                                          </p:cBhvr>
                                          <p:tavLst>
                                            <p:tav tm="0">
                                              <p:val>
                                                <p:strVal val="#ppt_x"/>
                                              </p:val>
                                            </p:tav>
                                            <p:tav tm="100000">
                                              <p:val>
                                                <p:strVal val="#ppt_x"/>
                                              </p:val>
                                            </p:tav>
                                          </p:tavLst>
                                        </p:anim>
                                        <p:anim calcmode="lin" valueType="num">
                                          <p:cBhvr additive="base">
                                            <p:cTn id="356" dur="2000" fill="hold"/>
                                            <p:tgtEl>
                                              <p:spTgt spid="368"/>
                                            </p:tgtEl>
                                            <p:attrNameLst>
                                              <p:attrName>ppt_y</p:attrName>
                                            </p:attrNameLst>
                                          </p:cBhvr>
                                          <p:tavLst>
                                            <p:tav tm="0">
                                              <p:val>
                                                <p:strVal val="0-#ppt_h/2"/>
                                              </p:val>
                                            </p:tav>
                                            <p:tav tm="100000">
                                              <p:val>
                                                <p:strVal val="#ppt_y"/>
                                              </p:val>
                                            </p:tav>
                                          </p:tavLst>
                                        </p:anim>
                                      </p:childTnLst>
                                    </p:cTn>
                                  </p:par>
                                  <p:par>
                                    <p:cTn id="357" presetID="2" presetClass="entr" presetSubtype="1" fill="hold" grpId="0" nodeType="withEffect" nodePh="1">
                                      <p:stCondLst>
                                        <p:cond delay="0"/>
                                      </p:stCondLst>
                                      <p:endCondLst>
                                        <p:cond evt="begin" delay="0">
                                          <p:tn val="357"/>
                                        </p:cond>
                                      </p:endCondLst>
                                      <p:childTnLst>
                                        <p:set>
                                          <p:cBhvr>
                                            <p:cTn id="358" dur="1" fill="hold">
                                              <p:stCondLst>
                                                <p:cond delay="0"/>
                                              </p:stCondLst>
                                            </p:cTn>
                                            <p:tgtEl>
                                              <p:spTgt spid="369"/>
                                            </p:tgtEl>
                                            <p:attrNameLst>
                                              <p:attrName>style.visibility</p:attrName>
                                            </p:attrNameLst>
                                          </p:cBhvr>
                                          <p:to>
                                            <p:strVal val="visible"/>
                                          </p:to>
                                        </p:set>
                                        <p:anim calcmode="lin" valueType="num">
                                          <p:cBhvr additive="base">
                                            <p:cTn id="359" dur="2000" fill="hold"/>
                                            <p:tgtEl>
                                              <p:spTgt spid="369"/>
                                            </p:tgtEl>
                                            <p:attrNameLst>
                                              <p:attrName>ppt_x</p:attrName>
                                            </p:attrNameLst>
                                          </p:cBhvr>
                                          <p:tavLst>
                                            <p:tav tm="0">
                                              <p:val>
                                                <p:strVal val="#ppt_x"/>
                                              </p:val>
                                            </p:tav>
                                            <p:tav tm="100000">
                                              <p:val>
                                                <p:strVal val="#ppt_x"/>
                                              </p:val>
                                            </p:tav>
                                          </p:tavLst>
                                        </p:anim>
                                        <p:anim calcmode="lin" valueType="num">
                                          <p:cBhvr additive="base">
                                            <p:cTn id="360" dur="2000" fill="hold"/>
                                            <p:tgtEl>
                                              <p:spTgt spid="369"/>
                                            </p:tgtEl>
                                            <p:attrNameLst>
                                              <p:attrName>ppt_y</p:attrName>
                                            </p:attrNameLst>
                                          </p:cBhvr>
                                          <p:tavLst>
                                            <p:tav tm="0">
                                              <p:val>
                                                <p:strVal val="0-#ppt_h/2"/>
                                              </p:val>
                                            </p:tav>
                                            <p:tav tm="100000">
                                              <p:val>
                                                <p:strVal val="#ppt_y"/>
                                              </p:val>
                                            </p:tav>
                                          </p:tavLst>
                                        </p:anim>
                                      </p:childTnLst>
                                    </p:cTn>
                                  </p:par>
                                  <p:par>
                                    <p:cTn id="361" presetID="2" presetClass="entr" presetSubtype="1" fill="hold" grpId="0" nodeType="withEffect">
                                      <p:stCondLst>
                                        <p:cond delay="0"/>
                                      </p:stCondLst>
                                      <p:childTnLst>
                                        <p:set>
                                          <p:cBhvr>
                                            <p:cTn id="362" dur="1" fill="hold">
                                              <p:stCondLst>
                                                <p:cond delay="0"/>
                                              </p:stCondLst>
                                            </p:cTn>
                                            <p:tgtEl>
                                              <p:spTgt spid="370"/>
                                            </p:tgtEl>
                                            <p:attrNameLst>
                                              <p:attrName>style.visibility</p:attrName>
                                            </p:attrNameLst>
                                          </p:cBhvr>
                                          <p:to>
                                            <p:strVal val="visible"/>
                                          </p:to>
                                        </p:set>
                                        <p:anim calcmode="lin" valueType="num">
                                          <p:cBhvr additive="base">
                                            <p:cTn id="363" dur="2000" fill="hold"/>
                                            <p:tgtEl>
                                              <p:spTgt spid="370"/>
                                            </p:tgtEl>
                                            <p:attrNameLst>
                                              <p:attrName>ppt_x</p:attrName>
                                            </p:attrNameLst>
                                          </p:cBhvr>
                                          <p:tavLst>
                                            <p:tav tm="0">
                                              <p:val>
                                                <p:strVal val="#ppt_x"/>
                                              </p:val>
                                            </p:tav>
                                            <p:tav tm="100000">
                                              <p:val>
                                                <p:strVal val="#ppt_x"/>
                                              </p:val>
                                            </p:tav>
                                          </p:tavLst>
                                        </p:anim>
                                        <p:anim calcmode="lin" valueType="num">
                                          <p:cBhvr additive="base">
                                            <p:cTn id="364" dur="2000" fill="hold"/>
                                            <p:tgtEl>
                                              <p:spTgt spid="370"/>
                                            </p:tgtEl>
                                            <p:attrNameLst>
                                              <p:attrName>ppt_y</p:attrName>
                                            </p:attrNameLst>
                                          </p:cBhvr>
                                          <p:tavLst>
                                            <p:tav tm="0">
                                              <p:val>
                                                <p:strVal val="0-#ppt_h/2"/>
                                              </p:val>
                                            </p:tav>
                                            <p:tav tm="100000">
                                              <p:val>
                                                <p:strVal val="#ppt_y"/>
                                              </p:val>
                                            </p:tav>
                                          </p:tavLst>
                                        </p:anim>
                                      </p:childTnLst>
                                    </p:cTn>
                                  </p:par>
                                  <p:par>
                                    <p:cTn id="365" presetID="2" presetClass="entr" presetSubtype="1" fill="hold" grpId="0" nodeType="withEffect" nodePh="1">
                                      <p:stCondLst>
                                        <p:cond delay="0"/>
                                      </p:stCondLst>
                                      <p:endCondLst>
                                        <p:cond evt="begin" delay="0">
                                          <p:tn val="365"/>
                                        </p:cond>
                                      </p:endCondLst>
                                      <p:childTnLst>
                                        <p:set>
                                          <p:cBhvr>
                                            <p:cTn id="366" dur="1" fill="hold">
                                              <p:stCondLst>
                                                <p:cond delay="0"/>
                                              </p:stCondLst>
                                            </p:cTn>
                                            <p:tgtEl>
                                              <p:spTgt spid="371"/>
                                            </p:tgtEl>
                                            <p:attrNameLst>
                                              <p:attrName>style.visibility</p:attrName>
                                            </p:attrNameLst>
                                          </p:cBhvr>
                                          <p:to>
                                            <p:strVal val="visible"/>
                                          </p:to>
                                        </p:set>
                                        <p:anim calcmode="lin" valueType="num">
                                          <p:cBhvr additive="base">
                                            <p:cTn id="367" dur="2000" fill="hold"/>
                                            <p:tgtEl>
                                              <p:spTgt spid="371"/>
                                            </p:tgtEl>
                                            <p:attrNameLst>
                                              <p:attrName>ppt_x</p:attrName>
                                            </p:attrNameLst>
                                          </p:cBhvr>
                                          <p:tavLst>
                                            <p:tav tm="0">
                                              <p:val>
                                                <p:strVal val="#ppt_x"/>
                                              </p:val>
                                            </p:tav>
                                            <p:tav tm="100000">
                                              <p:val>
                                                <p:strVal val="#ppt_x"/>
                                              </p:val>
                                            </p:tav>
                                          </p:tavLst>
                                        </p:anim>
                                        <p:anim calcmode="lin" valueType="num">
                                          <p:cBhvr additive="base">
                                            <p:cTn id="368" dur="2000" fill="hold"/>
                                            <p:tgtEl>
                                              <p:spTgt spid="371"/>
                                            </p:tgtEl>
                                            <p:attrNameLst>
                                              <p:attrName>ppt_y</p:attrName>
                                            </p:attrNameLst>
                                          </p:cBhvr>
                                          <p:tavLst>
                                            <p:tav tm="0">
                                              <p:val>
                                                <p:strVal val="0-#ppt_h/2"/>
                                              </p:val>
                                            </p:tav>
                                            <p:tav tm="100000">
                                              <p:val>
                                                <p:strVal val="#ppt_y"/>
                                              </p:val>
                                            </p:tav>
                                          </p:tavLst>
                                        </p:anim>
                                      </p:childTnLst>
                                    </p:cTn>
                                  </p:par>
                                  <p:par>
                                    <p:cTn id="369" presetID="2" presetClass="entr" presetSubtype="1" fill="hold" grpId="0" nodeType="withEffect">
                                      <p:stCondLst>
                                        <p:cond delay="0"/>
                                      </p:stCondLst>
                                      <p:childTnLst>
                                        <p:set>
                                          <p:cBhvr>
                                            <p:cTn id="370" dur="1" fill="hold">
                                              <p:stCondLst>
                                                <p:cond delay="0"/>
                                              </p:stCondLst>
                                            </p:cTn>
                                            <p:tgtEl>
                                              <p:spTgt spid="372"/>
                                            </p:tgtEl>
                                            <p:attrNameLst>
                                              <p:attrName>style.visibility</p:attrName>
                                            </p:attrNameLst>
                                          </p:cBhvr>
                                          <p:to>
                                            <p:strVal val="visible"/>
                                          </p:to>
                                        </p:set>
                                        <p:anim calcmode="lin" valueType="num">
                                          <p:cBhvr additive="base">
                                            <p:cTn id="371" dur="2000" fill="hold"/>
                                            <p:tgtEl>
                                              <p:spTgt spid="372"/>
                                            </p:tgtEl>
                                            <p:attrNameLst>
                                              <p:attrName>ppt_x</p:attrName>
                                            </p:attrNameLst>
                                          </p:cBhvr>
                                          <p:tavLst>
                                            <p:tav tm="0">
                                              <p:val>
                                                <p:strVal val="#ppt_x"/>
                                              </p:val>
                                            </p:tav>
                                            <p:tav tm="100000">
                                              <p:val>
                                                <p:strVal val="#ppt_x"/>
                                              </p:val>
                                            </p:tav>
                                          </p:tavLst>
                                        </p:anim>
                                        <p:anim calcmode="lin" valueType="num">
                                          <p:cBhvr additive="base">
                                            <p:cTn id="372" dur="2000" fill="hold"/>
                                            <p:tgtEl>
                                              <p:spTgt spid="372"/>
                                            </p:tgtEl>
                                            <p:attrNameLst>
                                              <p:attrName>ppt_y</p:attrName>
                                            </p:attrNameLst>
                                          </p:cBhvr>
                                          <p:tavLst>
                                            <p:tav tm="0">
                                              <p:val>
                                                <p:strVal val="0-#ppt_h/2"/>
                                              </p:val>
                                            </p:tav>
                                            <p:tav tm="100000">
                                              <p:val>
                                                <p:strVal val="#ppt_y"/>
                                              </p:val>
                                            </p:tav>
                                          </p:tavLst>
                                        </p:anim>
                                      </p:childTnLst>
                                    </p:cTn>
                                  </p:par>
                                  <p:par>
                                    <p:cTn id="373" presetID="2" presetClass="entr" presetSubtype="1" fill="hold" grpId="0" nodeType="withEffect" nodePh="1">
                                      <p:stCondLst>
                                        <p:cond delay="0"/>
                                      </p:stCondLst>
                                      <p:endCondLst>
                                        <p:cond evt="begin" delay="0">
                                          <p:tn val="373"/>
                                        </p:cond>
                                      </p:endCondLst>
                                      <p:childTnLst>
                                        <p:set>
                                          <p:cBhvr>
                                            <p:cTn id="374" dur="1" fill="hold">
                                              <p:stCondLst>
                                                <p:cond delay="0"/>
                                              </p:stCondLst>
                                            </p:cTn>
                                            <p:tgtEl>
                                              <p:spTgt spid="373"/>
                                            </p:tgtEl>
                                            <p:attrNameLst>
                                              <p:attrName>style.visibility</p:attrName>
                                            </p:attrNameLst>
                                          </p:cBhvr>
                                          <p:to>
                                            <p:strVal val="visible"/>
                                          </p:to>
                                        </p:set>
                                        <p:anim calcmode="lin" valueType="num">
                                          <p:cBhvr additive="base">
                                            <p:cTn id="375" dur="2000" fill="hold"/>
                                            <p:tgtEl>
                                              <p:spTgt spid="373"/>
                                            </p:tgtEl>
                                            <p:attrNameLst>
                                              <p:attrName>ppt_x</p:attrName>
                                            </p:attrNameLst>
                                          </p:cBhvr>
                                          <p:tavLst>
                                            <p:tav tm="0">
                                              <p:val>
                                                <p:strVal val="#ppt_x"/>
                                              </p:val>
                                            </p:tav>
                                            <p:tav tm="100000">
                                              <p:val>
                                                <p:strVal val="#ppt_x"/>
                                              </p:val>
                                            </p:tav>
                                          </p:tavLst>
                                        </p:anim>
                                        <p:anim calcmode="lin" valueType="num">
                                          <p:cBhvr additive="base">
                                            <p:cTn id="376" dur="2000" fill="hold"/>
                                            <p:tgtEl>
                                              <p:spTgt spid="373"/>
                                            </p:tgtEl>
                                            <p:attrNameLst>
                                              <p:attrName>ppt_y</p:attrName>
                                            </p:attrNameLst>
                                          </p:cBhvr>
                                          <p:tavLst>
                                            <p:tav tm="0">
                                              <p:val>
                                                <p:strVal val="0-#ppt_h/2"/>
                                              </p:val>
                                            </p:tav>
                                            <p:tav tm="100000">
                                              <p:val>
                                                <p:strVal val="#ppt_y"/>
                                              </p:val>
                                            </p:tav>
                                          </p:tavLst>
                                        </p:anim>
                                      </p:childTnLst>
                                    </p:cTn>
                                  </p:par>
                                  <p:par>
                                    <p:cTn id="377" presetID="2" presetClass="entr" presetSubtype="1" fill="hold" grpId="0" nodeType="withEffect">
                                      <p:stCondLst>
                                        <p:cond delay="0"/>
                                      </p:stCondLst>
                                      <p:childTnLst>
                                        <p:set>
                                          <p:cBhvr>
                                            <p:cTn id="378" dur="1" fill="hold">
                                              <p:stCondLst>
                                                <p:cond delay="0"/>
                                              </p:stCondLst>
                                            </p:cTn>
                                            <p:tgtEl>
                                              <p:spTgt spid="374"/>
                                            </p:tgtEl>
                                            <p:attrNameLst>
                                              <p:attrName>style.visibility</p:attrName>
                                            </p:attrNameLst>
                                          </p:cBhvr>
                                          <p:to>
                                            <p:strVal val="visible"/>
                                          </p:to>
                                        </p:set>
                                        <p:anim calcmode="lin" valueType="num">
                                          <p:cBhvr additive="base">
                                            <p:cTn id="379" dur="2000" fill="hold"/>
                                            <p:tgtEl>
                                              <p:spTgt spid="374"/>
                                            </p:tgtEl>
                                            <p:attrNameLst>
                                              <p:attrName>ppt_x</p:attrName>
                                            </p:attrNameLst>
                                          </p:cBhvr>
                                          <p:tavLst>
                                            <p:tav tm="0">
                                              <p:val>
                                                <p:strVal val="#ppt_x"/>
                                              </p:val>
                                            </p:tav>
                                            <p:tav tm="100000">
                                              <p:val>
                                                <p:strVal val="#ppt_x"/>
                                              </p:val>
                                            </p:tav>
                                          </p:tavLst>
                                        </p:anim>
                                        <p:anim calcmode="lin" valueType="num">
                                          <p:cBhvr additive="base">
                                            <p:cTn id="380" dur="2000" fill="hold"/>
                                            <p:tgtEl>
                                              <p:spTgt spid="374"/>
                                            </p:tgtEl>
                                            <p:attrNameLst>
                                              <p:attrName>ppt_y</p:attrName>
                                            </p:attrNameLst>
                                          </p:cBhvr>
                                          <p:tavLst>
                                            <p:tav tm="0">
                                              <p:val>
                                                <p:strVal val="0-#ppt_h/2"/>
                                              </p:val>
                                            </p:tav>
                                            <p:tav tm="100000">
                                              <p:val>
                                                <p:strVal val="#ppt_y"/>
                                              </p:val>
                                            </p:tav>
                                          </p:tavLst>
                                        </p:anim>
                                      </p:childTnLst>
                                    </p:cTn>
                                  </p:par>
                                  <p:par>
                                    <p:cTn id="381" presetID="2" presetClass="entr" presetSubtype="1" fill="hold" grpId="0" nodeType="withEffect" nodePh="1">
                                      <p:stCondLst>
                                        <p:cond delay="0"/>
                                      </p:stCondLst>
                                      <p:endCondLst>
                                        <p:cond evt="begin" delay="0">
                                          <p:tn val="381"/>
                                        </p:cond>
                                      </p:endCondLst>
                                      <p:childTnLst>
                                        <p:set>
                                          <p:cBhvr>
                                            <p:cTn id="382" dur="1" fill="hold">
                                              <p:stCondLst>
                                                <p:cond delay="0"/>
                                              </p:stCondLst>
                                            </p:cTn>
                                            <p:tgtEl>
                                              <p:spTgt spid="375"/>
                                            </p:tgtEl>
                                            <p:attrNameLst>
                                              <p:attrName>style.visibility</p:attrName>
                                            </p:attrNameLst>
                                          </p:cBhvr>
                                          <p:to>
                                            <p:strVal val="visible"/>
                                          </p:to>
                                        </p:set>
                                        <p:anim calcmode="lin" valueType="num">
                                          <p:cBhvr additive="base">
                                            <p:cTn id="383" dur="2000" fill="hold"/>
                                            <p:tgtEl>
                                              <p:spTgt spid="375"/>
                                            </p:tgtEl>
                                            <p:attrNameLst>
                                              <p:attrName>ppt_x</p:attrName>
                                            </p:attrNameLst>
                                          </p:cBhvr>
                                          <p:tavLst>
                                            <p:tav tm="0">
                                              <p:val>
                                                <p:strVal val="#ppt_x"/>
                                              </p:val>
                                            </p:tav>
                                            <p:tav tm="100000">
                                              <p:val>
                                                <p:strVal val="#ppt_x"/>
                                              </p:val>
                                            </p:tav>
                                          </p:tavLst>
                                        </p:anim>
                                        <p:anim calcmode="lin" valueType="num">
                                          <p:cBhvr additive="base">
                                            <p:cTn id="384" dur="2000" fill="hold"/>
                                            <p:tgtEl>
                                              <p:spTgt spid="375"/>
                                            </p:tgtEl>
                                            <p:attrNameLst>
                                              <p:attrName>ppt_y</p:attrName>
                                            </p:attrNameLst>
                                          </p:cBhvr>
                                          <p:tavLst>
                                            <p:tav tm="0">
                                              <p:val>
                                                <p:strVal val="0-#ppt_h/2"/>
                                              </p:val>
                                            </p:tav>
                                            <p:tav tm="100000">
                                              <p:val>
                                                <p:strVal val="#ppt_y"/>
                                              </p:val>
                                            </p:tav>
                                          </p:tavLst>
                                        </p:anim>
                                      </p:childTnLst>
                                    </p:cTn>
                                  </p:par>
                                  <p:par>
                                    <p:cTn id="385" presetID="2" presetClass="entr" presetSubtype="6" fill="hold" grpId="0" nodeType="withEffect">
                                      <p:stCondLst>
                                        <p:cond delay="0"/>
                                      </p:stCondLst>
                                      <p:childTnLst>
                                        <p:set>
                                          <p:cBhvr>
                                            <p:cTn id="386" dur="1" fill="hold">
                                              <p:stCondLst>
                                                <p:cond delay="0"/>
                                              </p:stCondLst>
                                            </p:cTn>
                                            <p:tgtEl>
                                              <p:spTgt spid="376"/>
                                            </p:tgtEl>
                                            <p:attrNameLst>
                                              <p:attrName>style.visibility</p:attrName>
                                            </p:attrNameLst>
                                          </p:cBhvr>
                                          <p:to>
                                            <p:strVal val="visible"/>
                                          </p:to>
                                        </p:set>
                                        <p:anim calcmode="lin" valueType="num">
                                          <p:cBhvr additive="base">
                                            <p:cTn id="387" dur="2000" fill="hold"/>
                                            <p:tgtEl>
                                              <p:spTgt spid="376"/>
                                            </p:tgtEl>
                                            <p:attrNameLst>
                                              <p:attrName>ppt_x</p:attrName>
                                            </p:attrNameLst>
                                          </p:cBhvr>
                                          <p:tavLst>
                                            <p:tav tm="0">
                                              <p:val>
                                                <p:strVal val="1+#ppt_w/2"/>
                                              </p:val>
                                            </p:tav>
                                            <p:tav tm="100000">
                                              <p:val>
                                                <p:strVal val="#ppt_x"/>
                                              </p:val>
                                            </p:tav>
                                          </p:tavLst>
                                        </p:anim>
                                        <p:anim calcmode="lin" valueType="num">
                                          <p:cBhvr additive="base">
                                            <p:cTn id="388" dur="2000" fill="hold"/>
                                            <p:tgtEl>
                                              <p:spTgt spid="376"/>
                                            </p:tgtEl>
                                            <p:attrNameLst>
                                              <p:attrName>ppt_y</p:attrName>
                                            </p:attrNameLst>
                                          </p:cBhvr>
                                          <p:tavLst>
                                            <p:tav tm="0">
                                              <p:val>
                                                <p:strVal val="1+#ppt_h/2"/>
                                              </p:val>
                                            </p:tav>
                                            <p:tav tm="100000">
                                              <p:val>
                                                <p:strVal val="#ppt_y"/>
                                              </p:val>
                                            </p:tav>
                                          </p:tavLst>
                                        </p:anim>
                                      </p:childTnLst>
                                    </p:cTn>
                                  </p:par>
                                  <p:par>
                                    <p:cTn id="389" presetID="2" presetClass="entr" presetSubtype="6" fill="hold" grpId="0" nodeType="withEffect" nodePh="1">
                                      <p:stCondLst>
                                        <p:cond delay="0"/>
                                      </p:stCondLst>
                                      <p:endCondLst>
                                        <p:cond evt="begin" delay="0">
                                          <p:tn val="389"/>
                                        </p:cond>
                                      </p:endCondLst>
                                      <p:childTnLst>
                                        <p:set>
                                          <p:cBhvr>
                                            <p:cTn id="390" dur="1" fill="hold">
                                              <p:stCondLst>
                                                <p:cond delay="0"/>
                                              </p:stCondLst>
                                            </p:cTn>
                                            <p:tgtEl>
                                              <p:spTgt spid="377"/>
                                            </p:tgtEl>
                                            <p:attrNameLst>
                                              <p:attrName>style.visibility</p:attrName>
                                            </p:attrNameLst>
                                          </p:cBhvr>
                                          <p:to>
                                            <p:strVal val="visible"/>
                                          </p:to>
                                        </p:set>
                                        <p:anim calcmode="lin" valueType="num">
                                          <p:cBhvr additive="base">
                                            <p:cTn id="391" dur="2000" fill="hold"/>
                                            <p:tgtEl>
                                              <p:spTgt spid="377"/>
                                            </p:tgtEl>
                                            <p:attrNameLst>
                                              <p:attrName>ppt_x</p:attrName>
                                            </p:attrNameLst>
                                          </p:cBhvr>
                                          <p:tavLst>
                                            <p:tav tm="0">
                                              <p:val>
                                                <p:strVal val="1+#ppt_w/2"/>
                                              </p:val>
                                            </p:tav>
                                            <p:tav tm="100000">
                                              <p:val>
                                                <p:strVal val="#ppt_x"/>
                                              </p:val>
                                            </p:tav>
                                          </p:tavLst>
                                        </p:anim>
                                        <p:anim calcmode="lin" valueType="num">
                                          <p:cBhvr additive="base">
                                            <p:cTn id="392" dur="2000" fill="hold"/>
                                            <p:tgtEl>
                                              <p:spTgt spid="377"/>
                                            </p:tgtEl>
                                            <p:attrNameLst>
                                              <p:attrName>ppt_y</p:attrName>
                                            </p:attrNameLst>
                                          </p:cBhvr>
                                          <p:tavLst>
                                            <p:tav tm="0">
                                              <p:val>
                                                <p:strVal val="1+#ppt_h/2"/>
                                              </p:val>
                                            </p:tav>
                                            <p:tav tm="100000">
                                              <p:val>
                                                <p:strVal val="#ppt_y"/>
                                              </p:val>
                                            </p:tav>
                                          </p:tavLst>
                                        </p:anim>
                                      </p:childTnLst>
                                    </p:cTn>
                                  </p:par>
                                  <p:par>
                                    <p:cTn id="393" presetID="2" presetClass="entr" presetSubtype="6" fill="hold" grpId="0" nodeType="withEffect">
                                      <p:stCondLst>
                                        <p:cond delay="0"/>
                                      </p:stCondLst>
                                      <p:childTnLst>
                                        <p:set>
                                          <p:cBhvr>
                                            <p:cTn id="394" dur="1" fill="hold">
                                              <p:stCondLst>
                                                <p:cond delay="0"/>
                                              </p:stCondLst>
                                            </p:cTn>
                                            <p:tgtEl>
                                              <p:spTgt spid="378"/>
                                            </p:tgtEl>
                                            <p:attrNameLst>
                                              <p:attrName>style.visibility</p:attrName>
                                            </p:attrNameLst>
                                          </p:cBhvr>
                                          <p:to>
                                            <p:strVal val="visible"/>
                                          </p:to>
                                        </p:set>
                                        <p:anim calcmode="lin" valueType="num">
                                          <p:cBhvr additive="base">
                                            <p:cTn id="395" dur="2000" fill="hold"/>
                                            <p:tgtEl>
                                              <p:spTgt spid="378"/>
                                            </p:tgtEl>
                                            <p:attrNameLst>
                                              <p:attrName>ppt_x</p:attrName>
                                            </p:attrNameLst>
                                          </p:cBhvr>
                                          <p:tavLst>
                                            <p:tav tm="0">
                                              <p:val>
                                                <p:strVal val="1+#ppt_w/2"/>
                                              </p:val>
                                            </p:tav>
                                            <p:tav tm="100000">
                                              <p:val>
                                                <p:strVal val="#ppt_x"/>
                                              </p:val>
                                            </p:tav>
                                          </p:tavLst>
                                        </p:anim>
                                        <p:anim calcmode="lin" valueType="num">
                                          <p:cBhvr additive="base">
                                            <p:cTn id="396" dur="2000" fill="hold"/>
                                            <p:tgtEl>
                                              <p:spTgt spid="378"/>
                                            </p:tgtEl>
                                            <p:attrNameLst>
                                              <p:attrName>ppt_y</p:attrName>
                                            </p:attrNameLst>
                                          </p:cBhvr>
                                          <p:tavLst>
                                            <p:tav tm="0">
                                              <p:val>
                                                <p:strVal val="1+#ppt_h/2"/>
                                              </p:val>
                                            </p:tav>
                                            <p:tav tm="100000">
                                              <p:val>
                                                <p:strVal val="#ppt_y"/>
                                              </p:val>
                                            </p:tav>
                                          </p:tavLst>
                                        </p:anim>
                                      </p:childTnLst>
                                    </p:cTn>
                                  </p:par>
                                  <p:par>
                                    <p:cTn id="397" presetID="2" presetClass="entr" presetSubtype="6" fill="hold" grpId="0" nodeType="withEffect" nodePh="1">
                                      <p:stCondLst>
                                        <p:cond delay="0"/>
                                      </p:stCondLst>
                                      <p:endCondLst>
                                        <p:cond evt="begin" delay="0">
                                          <p:tn val="397"/>
                                        </p:cond>
                                      </p:endCondLst>
                                      <p:childTnLst>
                                        <p:set>
                                          <p:cBhvr>
                                            <p:cTn id="398" dur="1" fill="hold">
                                              <p:stCondLst>
                                                <p:cond delay="0"/>
                                              </p:stCondLst>
                                            </p:cTn>
                                            <p:tgtEl>
                                              <p:spTgt spid="379"/>
                                            </p:tgtEl>
                                            <p:attrNameLst>
                                              <p:attrName>style.visibility</p:attrName>
                                            </p:attrNameLst>
                                          </p:cBhvr>
                                          <p:to>
                                            <p:strVal val="visible"/>
                                          </p:to>
                                        </p:set>
                                        <p:anim calcmode="lin" valueType="num">
                                          <p:cBhvr additive="base">
                                            <p:cTn id="399" dur="2000" fill="hold"/>
                                            <p:tgtEl>
                                              <p:spTgt spid="379"/>
                                            </p:tgtEl>
                                            <p:attrNameLst>
                                              <p:attrName>ppt_x</p:attrName>
                                            </p:attrNameLst>
                                          </p:cBhvr>
                                          <p:tavLst>
                                            <p:tav tm="0">
                                              <p:val>
                                                <p:strVal val="1+#ppt_w/2"/>
                                              </p:val>
                                            </p:tav>
                                            <p:tav tm="100000">
                                              <p:val>
                                                <p:strVal val="#ppt_x"/>
                                              </p:val>
                                            </p:tav>
                                          </p:tavLst>
                                        </p:anim>
                                        <p:anim calcmode="lin" valueType="num">
                                          <p:cBhvr additive="base">
                                            <p:cTn id="400" dur="2000" fill="hold"/>
                                            <p:tgtEl>
                                              <p:spTgt spid="379"/>
                                            </p:tgtEl>
                                            <p:attrNameLst>
                                              <p:attrName>ppt_y</p:attrName>
                                            </p:attrNameLst>
                                          </p:cBhvr>
                                          <p:tavLst>
                                            <p:tav tm="0">
                                              <p:val>
                                                <p:strVal val="1+#ppt_h/2"/>
                                              </p:val>
                                            </p:tav>
                                            <p:tav tm="100000">
                                              <p:val>
                                                <p:strVal val="#ppt_y"/>
                                              </p:val>
                                            </p:tav>
                                          </p:tavLst>
                                        </p:anim>
                                      </p:childTnLst>
                                    </p:cTn>
                                  </p:par>
                                  <p:par>
                                    <p:cTn id="401" presetID="2" presetClass="entr" presetSubtype="6" fill="hold" grpId="0" nodeType="withEffect">
                                      <p:stCondLst>
                                        <p:cond delay="0"/>
                                      </p:stCondLst>
                                      <p:childTnLst>
                                        <p:set>
                                          <p:cBhvr>
                                            <p:cTn id="402" dur="1" fill="hold">
                                              <p:stCondLst>
                                                <p:cond delay="0"/>
                                              </p:stCondLst>
                                            </p:cTn>
                                            <p:tgtEl>
                                              <p:spTgt spid="380"/>
                                            </p:tgtEl>
                                            <p:attrNameLst>
                                              <p:attrName>style.visibility</p:attrName>
                                            </p:attrNameLst>
                                          </p:cBhvr>
                                          <p:to>
                                            <p:strVal val="visible"/>
                                          </p:to>
                                        </p:set>
                                        <p:anim calcmode="lin" valueType="num">
                                          <p:cBhvr additive="base">
                                            <p:cTn id="403" dur="2000" fill="hold"/>
                                            <p:tgtEl>
                                              <p:spTgt spid="380"/>
                                            </p:tgtEl>
                                            <p:attrNameLst>
                                              <p:attrName>ppt_x</p:attrName>
                                            </p:attrNameLst>
                                          </p:cBhvr>
                                          <p:tavLst>
                                            <p:tav tm="0">
                                              <p:val>
                                                <p:strVal val="1+#ppt_w/2"/>
                                              </p:val>
                                            </p:tav>
                                            <p:tav tm="100000">
                                              <p:val>
                                                <p:strVal val="#ppt_x"/>
                                              </p:val>
                                            </p:tav>
                                          </p:tavLst>
                                        </p:anim>
                                        <p:anim calcmode="lin" valueType="num">
                                          <p:cBhvr additive="base">
                                            <p:cTn id="404" dur="2000" fill="hold"/>
                                            <p:tgtEl>
                                              <p:spTgt spid="380"/>
                                            </p:tgtEl>
                                            <p:attrNameLst>
                                              <p:attrName>ppt_y</p:attrName>
                                            </p:attrNameLst>
                                          </p:cBhvr>
                                          <p:tavLst>
                                            <p:tav tm="0">
                                              <p:val>
                                                <p:strVal val="1+#ppt_h/2"/>
                                              </p:val>
                                            </p:tav>
                                            <p:tav tm="100000">
                                              <p:val>
                                                <p:strVal val="#ppt_y"/>
                                              </p:val>
                                            </p:tav>
                                          </p:tavLst>
                                        </p:anim>
                                      </p:childTnLst>
                                    </p:cTn>
                                  </p:par>
                                  <p:par>
                                    <p:cTn id="405" presetID="2" presetClass="entr" presetSubtype="6" fill="hold" grpId="0" nodeType="withEffect" nodePh="1">
                                      <p:stCondLst>
                                        <p:cond delay="0"/>
                                      </p:stCondLst>
                                      <p:endCondLst>
                                        <p:cond evt="begin" delay="0">
                                          <p:tn val="405"/>
                                        </p:cond>
                                      </p:endCondLst>
                                      <p:childTnLst>
                                        <p:set>
                                          <p:cBhvr>
                                            <p:cTn id="406" dur="1" fill="hold">
                                              <p:stCondLst>
                                                <p:cond delay="0"/>
                                              </p:stCondLst>
                                            </p:cTn>
                                            <p:tgtEl>
                                              <p:spTgt spid="381"/>
                                            </p:tgtEl>
                                            <p:attrNameLst>
                                              <p:attrName>style.visibility</p:attrName>
                                            </p:attrNameLst>
                                          </p:cBhvr>
                                          <p:to>
                                            <p:strVal val="visible"/>
                                          </p:to>
                                        </p:set>
                                        <p:anim calcmode="lin" valueType="num">
                                          <p:cBhvr additive="base">
                                            <p:cTn id="407" dur="2000" fill="hold"/>
                                            <p:tgtEl>
                                              <p:spTgt spid="381"/>
                                            </p:tgtEl>
                                            <p:attrNameLst>
                                              <p:attrName>ppt_x</p:attrName>
                                            </p:attrNameLst>
                                          </p:cBhvr>
                                          <p:tavLst>
                                            <p:tav tm="0">
                                              <p:val>
                                                <p:strVal val="1+#ppt_w/2"/>
                                              </p:val>
                                            </p:tav>
                                            <p:tav tm="100000">
                                              <p:val>
                                                <p:strVal val="#ppt_x"/>
                                              </p:val>
                                            </p:tav>
                                          </p:tavLst>
                                        </p:anim>
                                        <p:anim calcmode="lin" valueType="num">
                                          <p:cBhvr additive="base">
                                            <p:cTn id="408" dur="2000" fill="hold"/>
                                            <p:tgtEl>
                                              <p:spTgt spid="381"/>
                                            </p:tgtEl>
                                            <p:attrNameLst>
                                              <p:attrName>ppt_y</p:attrName>
                                            </p:attrNameLst>
                                          </p:cBhvr>
                                          <p:tavLst>
                                            <p:tav tm="0">
                                              <p:val>
                                                <p:strVal val="1+#ppt_h/2"/>
                                              </p:val>
                                            </p:tav>
                                            <p:tav tm="100000">
                                              <p:val>
                                                <p:strVal val="#ppt_y"/>
                                              </p:val>
                                            </p:tav>
                                          </p:tavLst>
                                        </p:anim>
                                      </p:childTnLst>
                                    </p:cTn>
                                  </p:par>
                                  <p:par>
                                    <p:cTn id="409" presetID="2" presetClass="entr" presetSubtype="6" fill="hold" grpId="0" nodeType="withEffect">
                                      <p:stCondLst>
                                        <p:cond delay="0"/>
                                      </p:stCondLst>
                                      <p:childTnLst>
                                        <p:set>
                                          <p:cBhvr>
                                            <p:cTn id="410" dur="1" fill="hold">
                                              <p:stCondLst>
                                                <p:cond delay="0"/>
                                              </p:stCondLst>
                                            </p:cTn>
                                            <p:tgtEl>
                                              <p:spTgt spid="382"/>
                                            </p:tgtEl>
                                            <p:attrNameLst>
                                              <p:attrName>style.visibility</p:attrName>
                                            </p:attrNameLst>
                                          </p:cBhvr>
                                          <p:to>
                                            <p:strVal val="visible"/>
                                          </p:to>
                                        </p:set>
                                        <p:anim calcmode="lin" valueType="num">
                                          <p:cBhvr additive="base">
                                            <p:cTn id="411" dur="2000" fill="hold"/>
                                            <p:tgtEl>
                                              <p:spTgt spid="382"/>
                                            </p:tgtEl>
                                            <p:attrNameLst>
                                              <p:attrName>ppt_x</p:attrName>
                                            </p:attrNameLst>
                                          </p:cBhvr>
                                          <p:tavLst>
                                            <p:tav tm="0">
                                              <p:val>
                                                <p:strVal val="1+#ppt_w/2"/>
                                              </p:val>
                                            </p:tav>
                                            <p:tav tm="100000">
                                              <p:val>
                                                <p:strVal val="#ppt_x"/>
                                              </p:val>
                                            </p:tav>
                                          </p:tavLst>
                                        </p:anim>
                                        <p:anim calcmode="lin" valueType="num">
                                          <p:cBhvr additive="base">
                                            <p:cTn id="412" dur="2000" fill="hold"/>
                                            <p:tgtEl>
                                              <p:spTgt spid="382"/>
                                            </p:tgtEl>
                                            <p:attrNameLst>
                                              <p:attrName>ppt_y</p:attrName>
                                            </p:attrNameLst>
                                          </p:cBhvr>
                                          <p:tavLst>
                                            <p:tav tm="0">
                                              <p:val>
                                                <p:strVal val="1+#ppt_h/2"/>
                                              </p:val>
                                            </p:tav>
                                            <p:tav tm="100000">
                                              <p:val>
                                                <p:strVal val="#ppt_y"/>
                                              </p:val>
                                            </p:tav>
                                          </p:tavLst>
                                        </p:anim>
                                      </p:childTnLst>
                                    </p:cTn>
                                  </p:par>
                                  <p:par>
                                    <p:cTn id="413" presetID="2" presetClass="entr" presetSubtype="6" fill="hold" grpId="0" nodeType="withEffect">
                                      <p:stCondLst>
                                        <p:cond delay="0"/>
                                      </p:stCondLst>
                                      <p:childTnLst>
                                        <p:set>
                                          <p:cBhvr>
                                            <p:cTn id="414" dur="1" fill="hold">
                                              <p:stCondLst>
                                                <p:cond delay="0"/>
                                              </p:stCondLst>
                                            </p:cTn>
                                            <p:tgtEl>
                                              <p:spTgt spid="383"/>
                                            </p:tgtEl>
                                            <p:attrNameLst>
                                              <p:attrName>style.visibility</p:attrName>
                                            </p:attrNameLst>
                                          </p:cBhvr>
                                          <p:to>
                                            <p:strVal val="visible"/>
                                          </p:to>
                                        </p:set>
                                        <p:anim calcmode="lin" valueType="num">
                                          <p:cBhvr additive="base">
                                            <p:cTn id="415" dur="2000" fill="hold"/>
                                            <p:tgtEl>
                                              <p:spTgt spid="383"/>
                                            </p:tgtEl>
                                            <p:attrNameLst>
                                              <p:attrName>ppt_x</p:attrName>
                                            </p:attrNameLst>
                                          </p:cBhvr>
                                          <p:tavLst>
                                            <p:tav tm="0">
                                              <p:val>
                                                <p:strVal val="1+#ppt_w/2"/>
                                              </p:val>
                                            </p:tav>
                                            <p:tav tm="100000">
                                              <p:val>
                                                <p:strVal val="#ppt_x"/>
                                              </p:val>
                                            </p:tav>
                                          </p:tavLst>
                                        </p:anim>
                                        <p:anim calcmode="lin" valueType="num">
                                          <p:cBhvr additive="base">
                                            <p:cTn id="416" dur="2000" fill="hold"/>
                                            <p:tgtEl>
                                              <p:spTgt spid="383"/>
                                            </p:tgtEl>
                                            <p:attrNameLst>
                                              <p:attrName>ppt_y</p:attrName>
                                            </p:attrNameLst>
                                          </p:cBhvr>
                                          <p:tavLst>
                                            <p:tav tm="0">
                                              <p:val>
                                                <p:strVal val="1+#ppt_h/2"/>
                                              </p:val>
                                            </p:tav>
                                            <p:tav tm="100000">
                                              <p:val>
                                                <p:strVal val="#ppt_y"/>
                                              </p:val>
                                            </p:tav>
                                          </p:tavLst>
                                        </p:anim>
                                      </p:childTnLst>
                                    </p:cTn>
                                  </p:par>
                                  <p:par>
                                    <p:cTn id="417" presetID="2" presetClass="entr" presetSubtype="6" fill="hold" grpId="0" nodeType="withEffect" nodePh="1">
                                      <p:stCondLst>
                                        <p:cond delay="0"/>
                                      </p:stCondLst>
                                      <p:endCondLst>
                                        <p:cond evt="begin" delay="0">
                                          <p:tn val="417"/>
                                        </p:cond>
                                      </p:endCondLst>
                                      <p:childTnLst>
                                        <p:set>
                                          <p:cBhvr>
                                            <p:cTn id="418" dur="1" fill="hold">
                                              <p:stCondLst>
                                                <p:cond delay="0"/>
                                              </p:stCondLst>
                                            </p:cTn>
                                            <p:tgtEl>
                                              <p:spTgt spid="384"/>
                                            </p:tgtEl>
                                            <p:attrNameLst>
                                              <p:attrName>style.visibility</p:attrName>
                                            </p:attrNameLst>
                                          </p:cBhvr>
                                          <p:to>
                                            <p:strVal val="visible"/>
                                          </p:to>
                                        </p:set>
                                        <p:anim calcmode="lin" valueType="num">
                                          <p:cBhvr additive="base">
                                            <p:cTn id="419" dur="2000" fill="hold"/>
                                            <p:tgtEl>
                                              <p:spTgt spid="384"/>
                                            </p:tgtEl>
                                            <p:attrNameLst>
                                              <p:attrName>ppt_x</p:attrName>
                                            </p:attrNameLst>
                                          </p:cBhvr>
                                          <p:tavLst>
                                            <p:tav tm="0">
                                              <p:val>
                                                <p:strVal val="1+#ppt_w/2"/>
                                              </p:val>
                                            </p:tav>
                                            <p:tav tm="100000">
                                              <p:val>
                                                <p:strVal val="#ppt_x"/>
                                              </p:val>
                                            </p:tav>
                                          </p:tavLst>
                                        </p:anim>
                                        <p:anim calcmode="lin" valueType="num">
                                          <p:cBhvr additive="base">
                                            <p:cTn id="420" dur="2000" fill="hold"/>
                                            <p:tgtEl>
                                              <p:spTgt spid="384"/>
                                            </p:tgtEl>
                                            <p:attrNameLst>
                                              <p:attrName>ppt_y</p:attrName>
                                            </p:attrNameLst>
                                          </p:cBhvr>
                                          <p:tavLst>
                                            <p:tav tm="0">
                                              <p:val>
                                                <p:strVal val="1+#ppt_h/2"/>
                                              </p:val>
                                            </p:tav>
                                            <p:tav tm="100000">
                                              <p:val>
                                                <p:strVal val="#ppt_y"/>
                                              </p:val>
                                            </p:tav>
                                          </p:tavLst>
                                        </p:anim>
                                      </p:childTnLst>
                                    </p:cTn>
                                  </p:par>
                                  <p:par>
                                    <p:cTn id="421" presetID="2" presetClass="entr" presetSubtype="6" fill="hold" grpId="0" nodeType="withEffect">
                                      <p:stCondLst>
                                        <p:cond delay="0"/>
                                      </p:stCondLst>
                                      <p:childTnLst>
                                        <p:set>
                                          <p:cBhvr>
                                            <p:cTn id="422" dur="1" fill="hold">
                                              <p:stCondLst>
                                                <p:cond delay="0"/>
                                              </p:stCondLst>
                                            </p:cTn>
                                            <p:tgtEl>
                                              <p:spTgt spid="385"/>
                                            </p:tgtEl>
                                            <p:attrNameLst>
                                              <p:attrName>style.visibility</p:attrName>
                                            </p:attrNameLst>
                                          </p:cBhvr>
                                          <p:to>
                                            <p:strVal val="visible"/>
                                          </p:to>
                                        </p:set>
                                        <p:anim calcmode="lin" valueType="num">
                                          <p:cBhvr additive="base">
                                            <p:cTn id="423" dur="2000" fill="hold"/>
                                            <p:tgtEl>
                                              <p:spTgt spid="385"/>
                                            </p:tgtEl>
                                            <p:attrNameLst>
                                              <p:attrName>ppt_x</p:attrName>
                                            </p:attrNameLst>
                                          </p:cBhvr>
                                          <p:tavLst>
                                            <p:tav tm="0">
                                              <p:val>
                                                <p:strVal val="1+#ppt_w/2"/>
                                              </p:val>
                                            </p:tav>
                                            <p:tav tm="100000">
                                              <p:val>
                                                <p:strVal val="#ppt_x"/>
                                              </p:val>
                                            </p:tav>
                                          </p:tavLst>
                                        </p:anim>
                                        <p:anim calcmode="lin" valueType="num">
                                          <p:cBhvr additive="base">
                                            <p:cTn id="424" dur="2000" fill="hold"/>
                                            <p:tgtEl>
                                              <p:spTgt spid="385"/>
                                            </p:tgtEl>
                                            <p:attrNameLst>
                                              <p:attrName>ppt_y</p:attrName>
                                            </p:attrNameLst>
                                          </p:cBhvr>
                                          <p:tavLst>
                                            <p:tav tm="0">
                                              <p:val>
                                                <p:strVal val="1+#ppt_h/2"/>
                                              </p:val>
                                            </p:tav>
                                            <p:tav tm="100000">
                                              <p:val>
                                                <p:strVal val="#ppt_y"/>
                                              </p:val>
                                            </p:tav>
                                          </p:tavLst>
                                        </p:anim>
                                      </p:childTnLst>
                                    </p:cTn>
                                  </p:par>
                                  <p:par>
                                    <p:cTn id="425" presetID="2" presetClass="entr" presetSubtype="6" fill="hold" grpId="0" nodeType="withEffect" nodePh="1">
                                      <p:stCondLst>
                                        <p:cond delay="0"/>
                                      </p:stCondLst>
                                      <p:endCondLst>
                                        <p:cond evt="begin" delay="0">
                                          <p:tn val="425"/>
                                        </p:cond>
                                      </p:endCondLst>
                                      <p:childTnLst>
                                        <p:set>
                                          <p:cBhvr>
                                            <p:cTn id="426" dur="1" fill="hold">
                                              <p:stCondLst>
                                                <p:cond delay="0"/>
                                              </p:stCondLst>
                                            </p:cTn>
                                            <p:tgtEl>
                                              <p:spTgt spid="386"/>
                                            </p:tgtEl>
                                            <p:attrNameLst>
                                              <p:attrName>style.visibility</p:attrName>
                                            </p:attrNameLst>
                                          </p:cBhvr>
                                          <p:to>
                                            <p:strVal val="visible"/>
                                          </p:to>
                                        </p:set>
                                        <p:anim calcmode="lin" valueType="num">
                                          <p:cBhvr additive="base">
                                            <p:cTn id="427" dur="2000" fill="hold"/>
                                            <p:tgtEl>
                                              <p:spTgt spid="386"/>
                                            </p:tgtEl>
                                            <p:attrNameLst>
                                              <p:attrName>ppt_x</p:attrName>
                                            </p:attrNameLst>
                                          </p:cBhvr>
                                          <p:tavLst>
                                            <p:tav tm="0">
                                              <p:val>
                                                <p:strVal val="1+#ppt_w/2"/>
                                              </p:val>
                                            </p:tav>
                                            <p:tav tm="100000">
                                              <p:val>
                                                <p:strVal val="#ppt_x"/>
                                              </p:val>
                                            </p:tav>
                                          </p:tavLst>
                                        </p:anim>
                                        <p:anim calcmode="lin" valueType="num">
                                          <p:cBhvr additive="base">
                                            <p:cTn id="428" dur="2000" fill="hold"/>
                                            <p:tgtEl>
                                              <p:spTgt spid="386"/>
                                            </p:tgtEl>
                                            <p:attrNameLst>
                                              <p:attrName>ppt_y</p:attrName>
                                            </p:attrNameLst>
                                          </p:cBhvr>
                                          <p:tavLst>
                                            <p:tav tm="0">
                                              <p:val>
                                                <p:strVal val="1+#ppt_h/2"/>
                                              </p:val>
                                            </p:tav>
                                            <p:tav tm="100000">
                                              <p:val>
                                                <p:strVal val="#ppt_y"/>
                                              </p:val>
                                            </p:tav>
                                          </p:tavLst>
                                        </p:anim>
                                      </p:childTnLst>
                                    </p:cTn>
                                  </p:par>
                                  <p:par>
                                    <p:cTn id="429" presetID="2" presetClass="entr" presetSubtype="6" fill="hold" grpId="0" nodeType="withEffect">
                                      <p:stCondLst>
                                        <p:cond delay="0"/>
                                      </p:stCondLst>
                                      <p:childTnLst>
                                        <p:set>
                                          <p:cBhvr>
                                            <p:cTn id="430" dur="1" fill="hold">
                                              <p:stCondLst>
                                                <p:cond delay="0"/>
                                              </p:stCondLst>
                                            </p:cTn>
                                            <p:tgtEl>
                                              <p:spTgt spid="387"/>
                                            </p:tgtEl>
                                            <p:attrNameLst>
                                              <p:attrName>style.visibility</p:attrName>
                                            </p:attrNameLst>
                                          </p:cBhvr>
                                          <p:to>
                                            <p:strVal val="visible"/>
                                          </p:to>
                                        </p:set>
                                        <p:anim calcmode="lin" valueType="num">
                                          <p:cBhvr additive="base">
                                            <p:cTn id="431" dur="2000" fill="hold"/>
                                            <p:tgtEl>
                                              <p:spTgt spid="387"/>
                                            </p:tgtEl>
                                            <p:attrNameLst>
                                              <p:attrName>ppt_x</p:attrName>
                                            </p:attrNameLst>
                                          </p:cBhvr>
                                          <p:tavLst>
                                            <p:tav tm="0">
                                              <p:val>
                                                <p:strVal val="1+#ppt_w/2"/>
                                              </p:val>
                                            </p:tav>
                                            <p:tav tm="100000">
                                              <p:val>
                                                <p:strVal val="#ppt_x"/>
                                              </p:val>
                                            </p:tav>
                                          </p:tavLst>
                                        </p:anim>
                                        <p:anim calcmode="lin" valueType="num">
                                          <p:cBhvr additive="base">
                                            <p:cTn id="432" dur="2000" fill="hold"/>
                                            <p:tgtEl>
                                              <p:spTgt spid="387"/>
                                            </p:tgtEl>
                                            <p:attrNameLst>
                                              <p:attrName>ppt_y</p:attrName>
                                            </p:attrNameLst>
                                          </p:cBhvr>
                                          <p:tavLst>
                                            <p:tav tm="0">
                                              <p:val>
                                                <p:strVal val="1+#ppt_h/2"/>
                                              </p:val>
                                            </p:tav>
                                            <p:tav tm="100000">
                                              <p:val>
                                                <p:strVal val="#ppt_y"/>
                                              </p:val>
                                            </p:tav>
                                          </p:tavLst>
                                        </p:anim>
                                      </p:childTnLst>
                                    </p:cTn>
                                  </p:par>
                                  <p:par>
                                    <p:cTn id="433" presetID="2" presetClass="entr" presetSubtype="6" fill="hold" grpId="0" nodeType="withEffect" nodePh="1">
                                      <p:stCondLst>
                                        <p:cond delay="0"/>
                                      </p:stCondLst>
                                      <p:endCondLst>
                                        <p:cond evt="begin" delay="0">
                                          <p:tn val="433"/>
                                        </p:cond>
                                      </p:endCondLst>
                                      <p:childTnLst>
                                        <p:set>
                                          <p:cBhvr>
                                            <p:cTn id="434" dur="1" fill="hold">
                                              <p:stCondLst>
                                                <p:cond delay="0"/>
                                              </p:stCondLst>
                                            </p:cTn>
                                            <p:tgtEl>
                                              <p:spTgt spid="388"/>
                                            </p:tgtEl>
                                            <p:attrNameLst>
                                              <p:attrName>style.visibility</p:attrName>
                                            </p:attrNameLst>
                                          </p:cBhvr>
                                          <p:to>
                                            <p:strVal val="visible"/>
                                          </p:to>
                                        </p:set>
                                        <p:anim calcmode="lin" valueType="num">
                                          <p:cBhvr additive="base">
                                            <p:cTn id="435" dur="2000" fill="hold"/>
                                            <p:tgtEl>
                                              <p:spTgt spid="388"/>
                                            </p:tgtEl>
                                            <p:attrNameLst>
                                              <p:attrName>ppt_x</p:attrName>
                                            </p:attrNameLst>
                                          </p:cBhvr>
                                          <p:tavLst>
                                            <p:tav tm="0">
                                              <p:val>
                                                <p:strVal val="1+#ppt_w/2"/>
                                              </p:val>
                                            </p:tav>
                                            <p:tav tm="100000">
                                              <p:val>
                                                <p:strVal val="#ppt_x"/>
                                              </p:val>
                                            </p:tav>
                                          </p:tavLst>
                                        </p:anim>
                                        <p:anim calcmode="lin" valueType="num">
                                          <p:cBhvr additive="base">
                                            <p:cTn id="436" dur="2000" fill="hold"/>
                                            <p:tgtEl>
                                              <p:spTgt spid="388"/>
                                            </p:tgtEl>
                                            <p:attrNameLst>
                                              <p:attrName>ppt_y</p:attrName>
                                            </p:attrNameLst>
                                          </p:cBhvr>
                                          <p:tavLst>
                                            <p:tav tm="0">
                                              <p:val>
                                                <p:strVal val="1+#ppt_h/2"/>
                                              </p:val>
                                            </p:tav>
                                            <p:tav tm="100000">
                                              <p:val>
                                                <p:strVal val="#ppt_y"/>
                                              </p:val>
                                            </p:tav>
                                          </p:tavLst>
                                        </p:anim>
                                      </p:childTnLst>
                                    </p:cTn>
                                  </p:par>
                                  <p:par>
                                    <p:cTn id="437" presetID="2" presetClass="entr" presetSubtype="6" fill="hold" grpId="0" nodeType="withEffect">
                                      <p:stCondLst>
                                        <p:cond delay="0"/>
                                      </p:stCondLst>
                                      <p:childTnLst>
                                        <p:set>
                                          <p:cBhvr>
                                            <p:cTn id="438" dur="1" fill="hold">
                                              <p:stCondLst>
                                                <p:cond delay="0"/>
                                              </p:stCondLst>
                                            </p:cTn>
                                            <p:tgtEl>
                                              <p:spTgt spid="389"/>
                                            </p:tgtEl>
                                            <p:attrNameLst>
                                              <p:attrName>style.visibility</p:attrName>
                                            </p:attrNameLst>
                                          </p:cBhvr>
                                          <p:to>
                                            <p:strVal val="visible"/>
                                          </p:to>
                                        </p:set>
                                        <p:anim calcmode="lin" valueType="num">
                                          <p:cBhvr additive="base">
                                            <p:cTn id="439" dur="2000" fill="hold"/>
                                            <p:tgtEl>
                                              <p:spTgt spid="389"/>
                                            </p:tgtEl>
                                            <p:attrNameLst>
                                              <p:attrName>ppt_x</p:attrName>
                                            </p:attrNameLst>
                                          </p:cBhvr>
                                          <p:tavLst>
                                            <p:tav tm="0">
                                              <p:val>
                                                <p:strVal val="1+#ppt_w/2"/>
                                              </p:val>
                                            </p:tav>
                                            <p:tav tm="100000">
                                              <p:val>
                                                <p:strVal val="#ppt_x"/>
                                              </p:val>
                                            </p:tav>
                                          </p:tavLst>
                                        </p:anim>
                                        <p:anim calcmode="lin" valueType="num">
                                          <p:cBhvr additive="base">
                                            <p:cTn id="440" dur="2000" fill="hold"/>
                                            <p:tgtEl>
                                              <p:spTgt spid="389"/>
                                            </p:tgtEl>
                                            <p:attrNameLst>
                                              <p:attrName>ppt_y</p:attrName>
                                            </p:attrNameLst>
                                          </p:cBhvr>
                                          <p:tavLst>
                                            <p:tav tm="0">
                                              <p:val>
                                                <p:strVal val="1+#ppt_h/2"/>
                                              </p:val>
                                            </p:tav>
                                            <p:tav tm="100000">
                                              <p:val>
                                                <p:strVal val="#ppt_y"/>
                                              </p:val>
                                            </p:tav>
                                          </p:tavLst>
                                        </p:anim>
                                      </p:childTnLst>
                                    </p:cTn>
                                  </p:par>
                                  <p:par>
                                    <p:cTn id="441" presetID="2" presetClass="entr" presetSubtype="6" fill="hold" grpId="0" nodeType="withEffect" nodePh="1">
                                      <p:stCondLst>
                                        <p:cond delay="0"/>
                                      </p:stCondLst>
                                      <p:endCondLst>
                                        <p:cond evt="begin" delay="0">
                                          <p:tn val="441"/>
                                        </p:cond>
                                      </p:endCondLst>
                                      <p:childTnLst>
                                        <p:set>
                                          <p:cBhvr>
                                            <p:cTn id="442" dur="1" fill="hold">
                                              <p:stCondLst>
                                                <p:cond delay="0"/>
                                              </p:stCondLst>
                                            </p:cTn>
                                            <p:tgtEl>
                                              <p:spTgt spid="390"/>
                                            </p:tgtEl>
                                            <p:attrNameLst>
                                              <p:attrName>style.visibility</p:attrName>
                                            </p:attrNameLst>
                                          </p:cBhvr>
                                          <p:to>
                                            <p:strVal val="visible"/>
                                          </p:to>
                                        </p:set>
                                        <p:anim calcmode="lin" valueType="num">
                                          <p:cBhvr additive="base">
                                            <p:cTn id="443" dur="2000" fill="hold"/>
                                            <p:tgtEl>
                                              <p:spTgt spid="390"/>
                                            </p:tgtEl>
                                            <p:attrNameLst>
                                              <p:attrName>ppt_x</p:attrName>
                                            </p:attrNameLst>
                                          </p:cBhvr>
                                          <p:tavLst>
                                            <p:tav tm="0">
                                              <p:val>
                                                <p:strVal val="1+#ppt_w/2"/>
                                              </p:val>
                                            </p:tav>
                                            <p:tav tm="100000">
                                              <p:val>
                                                <p:strVal val="#ppt_x"/>
                                              </p:val>
                                            </p:tav>
                                          </p:tavLst>
                                        </p:anim>
                                        <p:anim calcmode="lin" valueType="num">
                                          <p:cBhvr additive="base">
                                            <p:cTn id="444" dur="2000" fill="hold"/>
                                            <p:tgtEl>
                                              <p:spTgt spid="390"/>
                                            </p:tgtEl>
                                            <p:attrNameLst>
                                              <p:attrName>ppt_y</p:attrName>
                                            </p:attrNameLst>
                                          </p:cBhvr>
                                          <p:tavLst>
                                            <p:tav tm="0">
                                              <p:val>
                                                <p:strVal val="1+#ppt_h/2"/>
                                              </p:val>
                                            </p:tav>
                                            <p:tav tm="100000">
                                              <p:val>
                                                <p:strVal val="#ppt_y"/>
                                              </p:val>
                                            </p:tav>
                                          </p:tavLst>
                                        </p:anim>
                                      </p:childTnLst>
                                    </p:cTn>
                                  </p:par>
                                  <p:par>
                                    <p:cTn id="445" presetID="2" presetClass="entr" presetSubtype="6" fill="hold" grpId="0" nodeType="withEffect">
                                      <p:stCondLst>
                                        <p:cond delay="0"/>
                                      </p:stCondLst>
                                      <p:childTnLst>
                                        <p:set>
                                          <p:cBhvr>
                                            <p:cTn id="446" dur="1" fill="hold">
                                              <p:stCondLst>
                                                <p:cond delay="0"/>
                                              </p:stCondLst>
                                            </p:cTn>
                                            <p:tgtEl>
                                              <p:spTgt spid="391"/>
                                            </p:tgtEl>
                                            <p:attrNameLst>
                                              <p:attrName>style.visibility</p:attrName>
                                            </p:attrNameLst>
                                          </p:cBhvr>
                                          <p:to>
                                            <p:strVal val="visible"/>
                                          </p:to>
                                        </p:set>
                                        <p:anim calcmode="lin" valueType="num">
                                          <p:cBhvr additive="base">
                                            <p:cTn id="447" dur="2000" fill="hold"/>
                                            <p:tgtEl>
                                              <p:spTgt spid="391"/>
                                            </p:tgtEl>
                                            <p:attrNameLst>
                                              <p:attrName>ppt_x</p:attrName>
                                            </p:attrNameLst>
                                          </p:cBhvr>
                                          <p:tavLst>
                                            <p:tav tm="0">
                                              <p:val>
                                                <p:strVal val="1+#ppt_w/2"/>
                                              </p:val>
                                            </p:tav>
                                            <p:tav tm="100000">
                                              <p:val>
                                                <p:strVal val="#ppt_x"/>
                                              </p:val>
                                            </p:tav>
                                          </p:tavLst>
                                        </p:anim>
                                        <p:anim calcmode="lin" valueType="num">
                                          <p:cBhvr additive="base">
                                            <p:cTn id="448" dur="2000" fill="hold"/>
                                            <p:tgtEl>
                                              <p:spTgt spid="391"/>
                                            </p:tgtEl>
                                            <p:attrNameLst>
                                              <p:attrName>ppt_y</p:attrName>
                                            </p:attrNameLst>
                                          </p:cBhvr>
                                          <p:tavLst>
                                            <p:tav tm="0">
                                              <p:val>
                                                <p:strVal val="1+#ppt_h/2"/>
                                              </p:val>
                                            </p:tav>
                                            <p:tav tm="100000">
                                              <p:val>
                                                <p:strVal val="#ppt_y"/>
                                              </p:val>
                                            </p:tav>
                                          </p:tavLst>
                                        </p:anim>
                                      </p:childTnLst>
                                    </p:cTn>
                                  </p:par>
                                  <p:par>
                                    <p:cTn id="449" presetID="2" presetClass="entr" presetSubtype="6" fill="hold" grpId="0" nodeType="withEffect" nodePh="1">
                                      <p:stCondLst>
                                        <p:cond delay="0"/>
                                      </p:stCondLst>
                                      <p:endCondLst>
                                        <p:cond evt="begin" delay="0">
                                          <p:tn val="449"/>
                                        </p:cond>
                                      </p:endCondLst>
                                      <p:childTnLst>
                                        <p:set>
                                          <p:cBhvr>
                                            <p:cTn id="450" dur="1" fill="hold">
                                              <p:stCondLst>
                                                <p:cond delay="0"/>
                                              </p:stCondLst>
                                            </p:cTn>
                                            <p:tgtEl>
                                              <p:spTgt spid="392"/>
                                            </p:tgtEl>
                                            <p:attrNameLst>
                                              <p:attrName>style.visibility</p:attrName>
                                            </p:attrNameLst>
                                          </p:cBhvr>
                                          <p:to>
                                            <p:strVal val="visible"/>
                                          </p:to>
                                        </p:set>
                                        <p:anim calcmode="lin" valueType="num">
                                          <p:cBhvr additive="base">
                                            <p:cTn id="451" dur="2000" fill="hold"/>
                                            <p:tgtEl>
                                              <p:spTgt spid="392"/>
                                            </p:tgtEl>
                                            <p:attrNameLst>
                                              <p:attrName>ppt_x</p:attrName>
                                            </p:attrNameLst>
                                          </p:cBhvr>
                                          <p:tavLst>
                                            <p:tav tm="0">
                                              <p:val>
                                                <p:strVal val="1+#ppt_w/2"/>
                                              </p:val>
                                            </p:tav>
                                            <p:tav tm="100000">
                                              <p:val>
                                                <p:strVal val="#ppt_x"/>
                                              </p:val>
                                            </p:tav>
                                          </p:tavLst>
                                        </p:anim>
                                        <p:anim calcmode="lin" valueType="num">
                                          <p:cBhvr additive="base">
                                            <p:cTn id="452" dur="2000" fill="hold"/>
                                            <p:tgtEl>
                                              <p:spTgt spid="392"/>
                                            </p:tgtEl>
                                            <p:attrNameLst>
                                              <p:attrName>ppt_y</p:attrName>
                                            </p:attrNameLst>
                                          </p:cBhvr>
                                          <p:tavLst>
                                            <p:tav tm="0">
                                              <p:val>
                                                <p:strVal val="1+#ppt_h/2"/>
                                              </p:val>
                                            </p:tav>
                                            <p:tav tm="100000">
                                              <p:val>
                                                <p:strVal val="#ppt_y"/>
                                              </p:val>
                                            </p:tav>
                                          </p:tavLst>
                                        </p:anim>
                                      </p:childTnLst>
                                    </p:cTn>
                                  </p:par>
                                  <p:par>
                                    <p:cTn id="453" presetID="2" presetClass="entr" presetSubtype="6" fill="hold" grpId="0" nodeType="withEffect">
                                      <p:stCondLst>
                                        <p:cond delay="0"/>
                                      </p:stCondLst>
                                      <p:childTnLst>
                                        <p:set>
                                          <p:cBhvr>
                                            <p:cTn id="454" dur="1" fill="hold">
                                              <p:stCondLst>
                                                <p:cond delay="0"/>
                                              </p:stCondLst>
                                            </p:cTn>
                                            <p:tgtEl>
                                              <p:spTgt spid="393"/>
                                            </p:tgtEl>
                                            <p:attrNameLst>
                                              <p:attrName>style.visibility</p:attrName>
                                            </p:attrNameLst>
                                          </p:cBhvr>
                                          <p:to>
                                            <p:strVal val="visible"/>
                                          </p:to>
                                        </p:set>
                                        <p:anim calcmode="lin" valueType="num">
                                          <p:cBhvr additive="base">
                                            <p:cTn id="455" dur="2000" fill="hold"/>
                                            <p:tgtEl>
                                              <p:spTgt spid="393"/>
                                            </p:tgtEl>
                                            <p:attrNameLst>
                                              <p:attrName>ppt_x</p:attrName>
                                            </p:attrNameLst>
                                          </p:cBhvr>
                                          <p:tavLst>
                                            <p:tav tm="0">
                                              <p:val>
                                                <p:strVal val="1+#ppt_w/2"/>
                                              </p:val>
                                            </p:tav>
                                            <p:tav tm="100000">
                                              <p:val>
                                                <p:strVal val="#ppt_x"/>
                                              </p:val>
                                            </p:tav>
                                          </p:tavLst>
                                        </p:anim>
                                        <p:anim calcmode="lin" valueType="num">
                                          <p:cBhvr additive="base">
                                            <p:cTn id="456" dur="2000" fill="hold"/>
                                            <p:tgtEl>
                                              <p:spTgt spid="393"/>
                                            </p:tgtEl>
                                            <p:attrNameLst>
                                              <p:attrName>ppt_y</p:attrName>
                                            </p:attrNameLst>
                                          </p:cBhvr>
                                          <p:tavLst>
                                            <p:tav tm="0">
                                              <p:val>
                                                <p:strVal val="1+#ppt_h/2"/>
                                              </p:val>
                                            </p:tav>
                                            <p:tav tm="100000">
                                              <p:val>
                                                <p:strVal val="#ppt_y"/>
                                              </p:val>
                                            </p:tav>
                                          </p:tavLst>
                                        </p:anim>
                                      </p:childTnLst>
                                    </p:cTn>
                                  </p:par>
                                  <p:par>
                                    <p:cTn id="457" presetID="2" presetClass="entr" presetSubtype="6" fill="hold" grpId="0" nodeType="withEffect" nodePh="1">
                                      <p:stCondLst>
                                        <p:cond delay="0"/>
                                      </p:stCondLst>
                                      <p:endCondLst>
                                        <p:cond evt="begin" delay="0">
                                          <p:tn val="457"/>
                                        </p:cond>
                                      </p:endCondLst>
                                      <p:childTnLst>
                                        <p:set>
                                          <p:cBhvr>
                                            <p:cTn id="458" dur="1" fill="hold">
                                              <p:stCondLst>
                                                <p:cond delay="0"/>
                                              </p:stCondLst>
                                            </p:cTn>
                                            <p:tgtEl>
                                              <p:spTgt spid="394"/>
                                            </p:tgtEl>
                                            <p:attrNameLst>
                                              <p:attrName>style.visibility</p:attrName>
                                            </p:attrNameLst>
                                          </p:cBhvr>
                                          <p:to>
                                            <p:strVal val="visible"/>
                                          </p:to>
                                        </p:set>
                                        <p:anim calcmode="lin" valueType="num">
                                          <p:cBhvr additive="base">
                                            <p:cTn id="459" dur="2000" fill="hold"/>
                                            <p:tgtEl>
                                              <p:spTgt spid="394"/>
                                            </p:tgtEl>
                                            <p:attrNameLst>
                                              <p:attrName>ppt_x</p:attrName>
                                            </p:attrNameLst>
                                          </p:cBhvr>
                                          <p:tavLst>
                                            <p:tav tm="0">
                                              <p:val>
                                                <p:strVal val="1+#ppt_w/2"/>
                                              </p:val>
                                            </p:tav>
                                            <p:tav tm="100000">
                                              <p:val>
                                                <p:strVal val="#ppt_x"/>
                                              </p:val>
                                            </p:tav>
                                          </p:tavLst>
                                        </p:anim>
                                        <p:anim calcmode="lin" valueType="num">
                                          <p:cBhvr additive="base">
                                            <p:cTn id="460" dur="2000" fill="hold"/>
                                            <p:tgtEl>
                                              <p:spTgt spid="394"/>
                                            </p:tgtEl>
                                            <p:attrNameLst>
                                              <p:attrName>ppt_y</p:attrName>
                                            </p:attrNameLst>
                                          </p:cBhvr>
                                          <p:tavLst>
                                            <p:tav tm="0">
                                              <p:val>
                                                <p:strVal val="1+#ppt_h/2"/>
                                              </p:val>
                                            </p:tav>
                                            <p:tav tm="100000">
                                              <p:val>
                                                <p:strVal val="#ppt_y"/>
                                              </p:val>
                                            </p:tav>
                                          </p:tavLst>
                                        </p:anim>
                                      </p:childTnLst>
                                    </p:cTn>
                                  </p:par>
                                  <p:par>
                                    <p:cTn id="461" presetID="2" presetClass="entr" presetSubtype="6" fill="hold" grpId="0" nodeType="withEffect">
                                      <p:stCondLst>
                                        <p:cond delay="0"/>
                                      </p:stCondLst>
                                      <p:childTnLst>
                                        <p:set>
                                          <p:cBhvr>
                                            <p:cTn id="462" dur="1" fill="hold">
                                              <p:stCondLst>
                                                <p:cond delay="0"/>
                                              </p:stCondLst>
                                            </p:cTn>
                                            <p:tgtEl>
                                              <p:spTgt spid="395"/>
                                            </p:tgtEl>
                                            <p:attrNameLst>
                                              <p:attrName>style.visibility</p:attrName>
                                            </p:attrNameLst>
                                          </p:cBhvr>
                                          <p:to>
                                            <p:strVal val="visible"/>
                                          </p:to>
                                        </p:set>
                                        <p:anim calcmode="lin" valueType="num">
                                          <p:cBhvr additive="base">
                                            <p:cTn id="463" dur="2000" fill="hold"/>
                                            <p:tgtEl>
                                              <p:spTgt spid="395"/>
                                            </p:tgtEl>
                                            <p:attrNameLst>
                                              <p:attrName>ppt_x</p:attrName>
                                            </p:attrNameLst>
                                          </p:cBhvr>
                                          <p:tavLst>
                                            <p:tav tm="0">
                                              <p:val>
                                                <p:strVal val="1+#ppt_w/2"/>
                                              </p:val>
                                            </p:tav>
                                            <p:tav tm="100000">
                                              <p:val>
                                                <p:strVal val="#ppt_x"/>
                                              </p:val>
                                            </p:tav>
                                          </p:tavLst>
                                        </p:anim>
                                        <p:anim calcmode="lin" valueType="num">
                                          <p:cBhvr additive="base">
                                            <p:cTn id="464" dur="2000" fill="hold"/>
                                            <p:tgtEl>
                                              <p:spTgt spid="395"/>
                                            </p:tgtEl>
                                            <p:attrNameLst>
                                              <p:attrName>ppt_y</p:attrName>
                                            </p:attrNameLst>
                                          </p:cBhvr>
                                          <p:tavLst>
                                            <p:tav tm="0">
                                              <p:val>
                                                <p:strVal val="1+#ppt_h/2"/>
                                              </p:val>
                                            </p:tav>
                                            <p:tav tm="100000">
                                              <p:val>
                                                <p:strVal val="#ppt_y"/>
                                              </p:val>
                                            </p:tav>
                                          </p:tavLst>
                                        </p:anim>
                                      </p:childTnLst>
                                    </p:cTn>
                                  </p:par>
                                  <p:par>
                                    <p:cTn id="465" presetID="2" presetClass="entr" presetSubtype="6" fill="hold" grpId="0" nodeType="withEffect" nodePh="1">
                                      <p:stCondLst>
                                        <p:cond delay="0"/>
                                      </p:stCondLst>
                                      <p:endCondLst>
                                        <p:cond evt="begin" delay="0">
                                          <p:tn val="465"/>
                                        </p:cond>
                                      </p:endCondLst>
                                      <p:childTnLst>
                                        <p:set>
                                          <p:cBhvr>
                                            <p:cTn id="466" dur="1" fill="hold">
                                              <p:stCondLst>
                                                <p:cond delay="0"/>
                                              </p:stCondLst>
                                            </p:cTn>
                                            <p:tgtEl>
                                              <p:spTgt spid="396"/>
                                            </p:tgtEl>
                                            <p:attrNameLst>
                                              <p:attrName>style.visibility</p:attrName>
                                            </p:attrNameLst>
                                          </p:cBhvr>
                                          <p:to>
                                            <p:strVal val="visible"/>
                                          </p:to>
                                        </p:set>
                                        <p:anim calcmode="lin" valueType="num">
                                          <p:cBhvr additive="base">
                                            <p:cTn id="467" dur="2000" fill="hold"/>
                                            <p:tgtEl>
                                              <p:spTgt spid="396"/>
                                            </p:tgtEl>
                                            <p:attrNameLst>
                                              <p:attrName>ppt_x</p:attrName>
                                            </p:attrNameLst>
                                          </p:cBhvr>
                                          <p:tavLst>
                                            <p:tav tm="0">
                                              <p:val>
                                                <p:strVal val="1+#ppt_w/2"/>
                                              </p:val>
                                            </p:tav>
                                            <p:tav tm="100000">
                                              <p:val>
                                                <p:strVal val="#ppt_x"/>
                                              </p:val>
                                            </p:tav>
                                          </p:tavLst>
                                        </p:anim>
                                        <p:anim calcmode="lin" valueType="num">
                                          <p:cBhvr additive="base">
                                            <p:cTn id="468" dur="2000" fill="hold"/>
                                            <p:tgtEl>
                                              <p:spTgt spid="396"/>
                                            </p:tgtEl>
                                            <p:attrNameLst>
                                              <p:attrName>ppt_y</p:attrName>
                                            </p:attrNameLst>
                                          </p:cBhvr>
                                          <p:tavLst>
                                            <p:tav tm="0">
                                              <p:val>
                                                <p:strVal val="1+#ppt_h/2"/>
                                              </p:val>
                                            </p:tav>
                                            <p:tav tm="100000">
                                              <p:val>
                                                <p:strVal val="#ppt_y"/>
                                              </p:val>
                                            </p:tav>
                                          </p:tavLst>
                                        </p:anim>
                                      </p:childTnLst>
                                    </p:cTn>
                                  </p:par>
                                  <p:par>
                                    <p:cTn id="469" presetID="2" presetClass="entr" presetSubtype="6" fill="hold" grpId="0" nodeType="withEffect" nodePh="1">
                                      <p:stCondLst>
                                        <p:cond delay="0"/>
                                      </p:stCondLst>
                                      <p:endCondLst>
                                        <p:cond evt="begin" delay="0">
                                          <p:tn val="469"/>
                                        </p:cond>
                                      </p:endCondLst>
                                      <p:childTnLst>
                                        <p:set>
                                          <p:cBhvr>
                                            <p:cTn id="470" dur="1" fill="hold">
                                              <p:stCondLst>
                                                <p:cond delay="0"/>
                                              </p:stCondLst>
                                            </p:cTn>
                                            <p:tgtEl>
                                              <p:spTgt spid="397"/>
                                            </p:tgtEl>
                                            <p:attrNameLst>
                                              <p:attrName>style.visibility</p:attrName>
                                            </p:attrNameLst>
                                          </p:cBhvr>
                                          <p:to>
                                            <p:strVal val="visible"/>
                                          </p:to>
                                        </p:set>
                                        <p:anim calcmode="lin" valueType="num">
                                          <p:cBhvr additive="base">
                                            <p:cTn id="471" dur="2000" fill="hold"/>
                                            <p:tgtEl>
                                              <p:spTgt spid="397"/>
                                            </p:tgtEl>
                                            <p:attrNameLst>
                                              <p:attrName>ppt_x</p:attrName>
                                            </p:attrNameLst>
                                          </p:cBhvr>
                                          <p:tavLst>
                                            <p:tav tm="0">
                                              <p:val>
                                                <p:strVal val="1+#ppt_w/2"/>
                                              </p:val>
                                            </p:tav>
                                            <p:tav tm="100000">
                                              <p:val>
                                                <p:strVal val="#ppt_x"/>
                                              </p:val>
                                            </p:tav>
                                          </p:tavLst>
                                        </p:anim>
                                        <p:anim calcmode="lin" valueType="num">
                                          <p:cBhvr additive="base">
                                            <p:cTn id="472" dur="2000" fill="hold"/>
                                            <p:tgtEl>
                                              <p:spTgt spid="397"/>
                                            </p:tgtEl>
                                            <p:attrNameLst>
                                              <p:attrName>ppt_y</p:attrName>
                                            </p:attrNameLst>
                                          </p:cBhvr>
                                          <p:tavLst>
                                            <p:tav tm="0">
                                              <p:val>
                                                <p:strVal val="1+#ppt_h/2"/>
                                              </p:val>
                                            </p:tav>
                                            <p:tav tm="100000">
                                              <p:val>
                                                <p:strVal val="#ppt_y"/>
                                              </p:val>
                                            </p:tav>
                                          </p:tavLst>
                                        </p:anim>
                                      </p:childTnLst>
                                    </p:cTn>
                                  </p:par>
                                  <p:par>
                                    <p:cTn id="473" presetID="2" presetClass="entr" presetSubtype="6" fill="hold" grpId="0" nodeType="withEffect">
                                      <p:stCondLst>
                                        <p:cond delay="0"/>
                                      </p:stCondLst>
                                      <p:childTnLst>
                                        <p:set>
                                          <p:cBhvr>
                                            <p:cTn id="474" dur="1" fill="hold">
                                              <p:stCondLst>
                                                <p:cond delay="0"/>
                                              </p:stCondLst>
                                            </p:cTn>
                                            <p:tgtEl>
                                              <p:spTgt spid="398"/>
                                            </p:tgtEl>
                                            <p:attrNameLst>
                                              <p:attrName>style.visibility</p:attrName>
                                            </p:attrNameLst>
                                          </p:cBhvr>
                                          <p:to>
                                            <p:strVal val="visible"/>
                                          </p:to>
                                        </p:set>
                                        <p:anim calcmode="lin" valueType="num">
                                          <p:cBhvr additive="base">
                                            <p:cTn id="475" dur="2000" fill="hold"/>
                                            <p:tgtEl>
                                              <p:spTgt spid="398"/>
                                            </p:tgtEl>
                                            <p:attrNameLst>
                                              <p:attrName>ppt_x</p:attrName>
                                            </p:attrNameLst>
                                          </p:cBhvr>
                                          <p:tavLst>
                                            <p:tav tm="0">
                                              <p:val>
                                                <p:strVal val="1+#ppt_w/2"/>
                                              </p:val>
                                            </p:tav>
                                            <p:tav tm="100000">
                                              <p:val>
                                                <p:strVal val="#ppt_x"/>
                                              </p:val>
                                            </p:tav>
                                          </p:tavLst>
                                        </p:anim>
                                        <p:anim calcmode="lin" valueType="num">
                                          <p:cBhvr additive="base">
                                            <p:cTn id="476" dur="2000" fill="hold"/>
                                            <p:tgtEl>
                                              <p:spTgt spid="398"/>
                                            </p:tgtEl>
                                            <p:attrNameLst>
                                              <p:attrName>ppt_y</p:attrName>
                                            </p:attrNameLst>
                                          </p:cBhvr>
                                          <p:tavLst>
                                            <p:tav tm="0">
                                              <p:val>
                                                <p:strVal val="1+#ppt_h/2"/>
                                              </p:val>
                                            </p:tav>
                                            <p:tav tm="100000">
                                              <p:val>
                                                <p:strVal val="#ppt_y"/>
                                              </p:val>
                                            </p:tav>
                                          </p:tavLst>
                                        </p:anim>
                                      </p:childTnLst>
                                    </p:cTn>
                                  </p:par>
                                  <p:par>
                                    <p:cTn id="477" presetID="2" presetClass="entr" presetSubtype="6" fill="hold" grpId="0" nodeType="withEffect" nodePh="1">
                                      <p:stCondLst>
                                        <p:cond delay="0"/>
                                      </p:stCondLst>
                                      <p:endCondLst>
                                        <p:cond evt="begin" delay="0">
                                          <p:tn val="477"/>
                                        </p:cond>
                                      </p:endCondLst>
                                      <p:childTnLst>
                                        <p:set>
                                          <p:cBhvr>
                                            <p:cTn id="478" dur="1" fill="hold">
                                              <p:stCondLst>
                                                <p:cond delay="0"/>
                                              </p:stCondLst>
                                            </p:cTn>
                                            <p:tgtEl>
                                              <p:spTgt spid="399"/>
                                            </p:tgtEl>
                                            <p:attrNameLst>
                                              <p:attrName>style.visibility</p:attrName>
                                            </p:attrNameLst>
                                          </p:cBhvr>
                                          <p:to>
                                            <p:strVal val="visible"/>
                                          </p:to>
                                        </p:set>
                                        <p:anim calcmode="lin" valueType="num">
                                          <p:cBhvr additive="base">
                                            <p:cTn id="479" dur="2000" fill="hold"/>
                                            <p:tgtEl>
                                              <p:spTgt spid="399"/>
                                            </p:tgtEl>
                                            <p:attrNameLst>
                                              <p:attrName>ppt_x</p:attrName>
                                            </p:attrNameLst>
                                          </p:cBhvr>
                                          <p:tavLst>
                                            <p:tav tm="0">
                                              <p:val>
                                                <p:strVal val="1+#ppt_w/2"/>
                                              </p:val>
                                            </p:tav>
                                            <p:tav tm="100000">
                                              <p:val>
                                                <p:strVal val="#ppt_x"/>
                                              </p:val>
                                            </p:tav>
                                          </p:tavLst>
                                        </p:anim>
                                        <p:anim calcmode="lin" valueType="num">
                                          <p:cBhvr additive="base">
                                            <p:cTn id="480" dur="2000" fill="hold"/>
                                            <p:tgtEl>
                                              <p:spTgt spid="399"/>
                                            </p:tgtEl>
                                            <p:attrNameLst>
                                              <p:attrName>ppt_y</p:attrName>
                                            </p:attrNameLst>
                                          </p:cBhvr>
                                          <p:tavLst>
                                            <p:tav tm="0">
                                              <p:val>
                                                <p:strVal val="1+#ppt_h/2"/>
                                              </p:val>
                                            </p:tav>
                                            <p:tav tm="100000">
                                              <p:val>
                                                <p:strVal val="#ppt_y"/>
                                              </p:val>
                                            </p:tav>
                                          </p:tavLst>
                                        </p:anim>
                                      </p:childTnLst>
                                    </p:cTn>
                                  </p:par>
                                  <p:par>
                                    <p:cTn id="481" presetID="2" presetClass="entr" presetSubtype="6" fill="hold" grpId="0" nodeType="withEffect">
                                      <p:stCondLst>
                                        <p:cond delay="0"/>
                                      </p:stCondLst>
                                      <p:childTnLst>
                                        <p:set>
                                          <p:cBhvr>
                                            <p:cTn id="482" dur="1" fill="hold">
                                              <p:stCondLst>
                                                <p:cond delay="0"/>
                                              </p:stCondLst>
                                            </p:cTn>
                                            <p:tgtEl>
                                              <p:spTgt spid="400"/>
                                            </p:tgtEl>
                                            <p:attrNameLst>
                                              <p:attrName>style.visibility</p:attrName>
                                            </p:attrNameLst>
                                          </p:cBhvr>
                                          <p:to>
                                            <p:strVal val="visible"/>
                                          </p:to>
                                        </p:set>
                                        <p:anim calcmode="lin" valueType="num">
                                          <p:cBhvr additive="base">
                                            <p:cTn id="483" dur="2000" fill="hold"/>
                                            <p:tgtEl>
                                              <p:spTgt spid="400"/>
                                            </p:tgtEl>
                                            <p:attrNameLst>
                                              <p:attrName>ppt_x</p:attrName>
                                            </p:attrNameLst>
                                          </p:cBhvr>
                                          <p:tavLst>
                                            <p:tav tm="0">
                                              <p:val>
                                                <p:strVal val="1+#ppt_w/2"/>
                                              </p:val>
                                            </p:tav>
                                            <p:tav tm="100000">
                                              <p:val>
                                                <p:strVal val="#ppt_x"/>
                                              </p:val>
                                            </p:tav>
                                          </p:tavLst>
                                        </p:anim>
                                        <p:anim calcmode="lin" valueType="num">
                                          <p:cBhvr additive="base">
                                            <p:cTn id="484" dur="2000" fill="hold"/>
                                            <p:tgtEl>
                                              <p:spTgt spid="400"/>
                                            </p:tgtEl>
                                            <p:attrNameLst>
                                              <p:attrName>ppt_y</p:attrName>
                                            </p:attrNameLst>
                                          </p:cBhvr>
                                          <p:tavLst>
                                            <p:tav tm="0">
                                              <p:val>
                                                <p:strVal val="1+#ppt_h/2"/>
                                              </p:val>
                                            </p:tav>
                                            <p:tav tm="100000">
                                              <p:val>
                                                <p:strVal val="#ppt_y"/>
                                              </p:val>
                                            </p:tav>
                                          </p:tavLst>
                                        </p:anim>
                                      </p:childTnLst>
                                    </p:cTn>
                                  </p:par>
                                  <p:par>
                                    <p:cTn id="485" presetID="2" presetClass="entr" presetSubtype="6" fill="hold" grpId="0" nodeType="withEffect" nodePh="1">
                                      <p:stCondLst>
                                        <p:cond delay="0"/>
                                      </p:stCondLst>
                                      <p:endCondLst>
                                        <p:cond evt="begin" delay="0">
                                          <p:tn val="485"/>
                                        </p:cond>
                                      </p:endCondLst>
                                      <p:childTnLst>
                                        <p:set>
                                          <p:cBhvr>
                                            <p:cTn id="486" dur="1" fill="hold">
                                              <p:stCondLst>
                                                <p:cond delay="0"/>
                                              </p:stCondLst>
                                            </p:cTn>
                                            <p:tgtEl>
                                              <p:spTgt spid="401"/>
                                            </p:tgtEl>
                                            <p:attrNameLst>
                                              <p:attrName>style.visibility</p:attrName>
                                            </p:attrNameLst>
                                          </p:cBhvr>
                                          <p:to>
                                            <p:strVal val="visible"/>
                                          </p:to>
                                        </p:set>
                                        <p:anim calcmode="lin" valueType="num">
                                          <p:cBhvr additive="base">
                                            <p:cTn id="487" dur="2000" fill="hold"/>
                                            <p:tgtEl>
                                              <p:spTgt spid="401"/>
                                            </p:tgtEl>
                                            <p:attrNameLst>
                                              <p:attrName>ppt_x</p:attrName>
                                            </p:attrNameLst>
                                          </p:cBhvr>
                                          <p:tavLst>
                                            <p:tav tm="0">
                                              <p:val>
                                                <p:strVal val="1+#ppt_w/2"/>
                                              </p:val>
                                            </p:tav>
                                            <p:tav tm="100000">
                                              <p:val>
                                                <p:strVal val="#ppt_x"/>
                                              </p:val>
                                            </p:tav>
                                          </p:tavLst>
                                        </p:anim>
                                        <p:anim calcmode="lin" valueType="num">
                                          <p:cBhvr additive="base">
                                            <p:cTn id="488" dur="2000" fill="hold"/>
                                            <p:tgtEl>
                                              <p:spTgt spid="401"/>
                                            </p:tgtEl>
                                            <p:attrNameLst>
                                              <p:attrName>ppt_y</p:attrName>
                                            </p:attrNameLst>
                                          </p:cBhvr>
                                          <p:tavLst>
                                            <p:tav tm="0">
                                              <p:val>
                                                <p:strVal val="1+#ppt_h/2"/>
                                              </p:val>
                                            </p:tav>
                                            <p:tav tm="100000">
                                              <p:val>
                                                <p:strVal val="#ppt_y"/>
                                              </p:val>
                                            </p:tav>
                                          </p:tavLst>
                                        </p:anim>
                                      </p:childTnLst>
                                    </p:cTn>
                                  </p:par>
                                  <p:par>
                                    <p:cTn id="489" presetID="2" presetClass="entr" presetSubtype="6" fill="hold" grpId="0" nodeType="withEffect">
                                      <p:stCondLst>
                                        <p:cond delay="0"/>
                                      </p:stCondLst>
                                      <p:childTnLst>
                                        <p:set>
                                          <p:cBhvr>
                                            <p:cTn id="490" dur="1" fill="hold">
                                              <p:stCondLst>
                                                <p:cond delay="0"/>
                                              </p:stCondLst>
                                            </p:cTn>
                                            <p:tgtEl>
                                              <p:spTgt spid="402"/>
                                            </p:tgtEl>
                                            <p:attrNameLst>
                                              <p:attrName>style.visibility</p:attrName>
                                            </p:attrNameLst>
                                          </p:cBhvr>
                                          <p:to>
                                            <p:strVal val="visible"/>
                                          </p:to>
                                        </p:set>
                                        <p:anim calcmode="lin" valueType="num">
                                          <p:cBhvr additive="base">
                                            <p:cTn id="491" dur="2000" fill="hold"/>
                                            <p:tgtEl>
                                              <p:spTgt spid="402"/>
                                            </p:tgtEl>
                                            <p:attrNameLst>
                                              <p:attrName>ppt_x</p:attrName>
                                            </p:attrNameLst>
                                          </p:cBhvr>
                                          <p:tavLst>
                                            <p:tav tm="0">
                                              <p:val>
                                                <p:strVal val="1+#ppt_w/2"/>
                                              </p:val>
                                            </p:tav>
                                            <p:tav tm="100000">
                                              <p:val>
                                                <p:strVal val="#ppt_x"/>
                                              </p:val>
                                            </p:tav>
                                          </p:tavLst>
                                        </p:anim>
                                        <p:anim calcmode="lin" valueType="num">
                                          <p:cBhvr additive="base">
                                            <p:cTn id="492" dur="2000" fill="hold"/>
                                            <p:tgtEl>
                                              <p:spTgt spid="402"/>
                                            </p:tgtEl>
                                            <p:attrNameLst>
                                              <p:attrName>ppt_y</p:attrName>
                                            </p:attrNameLst>
                                          </p:cBhvr>
                                          <p:tavLst>
                                            <p:tav tm="0">
                                              <p:val>
                                                <p:strVal val="1+#ppt_h/2"/>
                                              </p:val>
                                            </p:tav>
                                            <p:tav tm="100000">
                                              <p:val>
                                                <p:strVal val="#ppt_y"/>
                                              </p:val>
                                            </p:tav>
                                          </p:tavLst>
                                        </p:anim>
                                      </p:childTnLst>
                                    </p:cTn>
                                  </p:par>
                                  <p:par>
                                    <p:cTn id="493" presetID="2" presetClass="entr" presetSubtype="6" fill="hold" grpId="0" nodeType="withEffect" nodePh="1">
                                      <p:stCondLst>
                                        <p:cond delay="0"/>
                                      </p:stCondLst>
                                      <p:endCondLst>
                                        <p:cond evt="begin" delay="0">
                                          <p:tn val="493"/>
                                        </p:cond>
                                      </p:endCondLst>
                                      <p:childTnLst>
                                        <p:set>
                                          <p:cBhvr>
                                            <p:cTn id="494" dur="1" fill="hold">
                                              <p:stCondLst>
                                                <p:cond delay="0"/>
                                              </p:stCondLst>
                                            </p:cTn>
                                            <p:tgtEl>
                                              <p:spTgt spid="403"/>
                                            </p:tgtEl>
                                            <p:attrNameLst>
                                              <p:attrName>style.visibility</p:attrName>
                                            </p:attrNameLst>
                                          </p:cBhvr>
                                          <p:to>
                                            <p:strVal val="visible"/>
                                          </p:to>
                                        </p:set>
                                        <p:anim calcmode="lin" valueType="num">
                                          <p:cBhvr additive="base">
                                            <p:cTn id="495" dur="2000" fill="hold"/>
                                            <p:tgtEl>
                                              <p:spTgt spid="403"/>
                                            </p:tgtEl>
                                            <p:attrNameLst>
                                              <p:attrName>ppt_x</p:attrName>
                                            </p:attrNameLst>
                                          </p:cBhvr>
                                          <p:tavLst>
                                            <p:tav tm="0">
                                              <p:val>
                                                <p:strVal val="1+#ppt_w/2"/>
                                              </p:val>
                                            </p:tav>
                                            <p:tav tm="100000">
                                              <p:val>
                                                <p:strVal val="#ppt_x"/>
                                              </p:val>
                                            </p:tav>
                                          </p:tavLst>
                                        </p:anim>
                                        <p:anim calcmode="lin" valueType="num">
                                          <p:cBhvr additive="base">
                                            <p:cTn id="496" dur="2000" fill="hold"/>
                                            <p:tgtEl>
                                              <p:spTgt spid="403"/>
                                            </p:tgtEl>
                                            <p:attrNameLst>
                                              <p:attrName>ppt_y</p:attrName>
                                            </p:attrNameLst>
                                          </p:cBhvr>
                                          <p:tavLst>
                                            <p:tav tm="0">
                                              <p:val>
                                                <p:strVal val="1+#ppt_h/2"/>
                                              </p:val>
                                            </p:tav>
                                            <p:tav tm="100000">
                                              <p:val>
                                                <p:strVal val="#ppt_y"/>
                                              </p:val>
                                            </p:tav>
                                          </p:tavLst>
                                        </p:anim>
                                      </p:childTnLst>
                                    </p:cTn>
                                  </p:par>
                                  <p:par>
                                    <p:cTn id="497" presetID="2" presetClass="entr" presetSubtype="6" fill="hold" grpId="0" nodeType="withEffect">
                                      <p:stCondLst>
                                        <p:cond delay="0"/>
                                      </p:stCondLst>
                                      <p:childTnLst>
                                        <p:set>
                                          <p:cBhvr>
                                            <p:cTn id="498" dur="1" fill="hold">
                                              <p:stCondLst>
                                                <p:cond delay="0"/>
                                              </p:stCondLst>
                                            </p:cTn>
                                            <p:tgtEl>
                                              <p:spTgt spid="404"/>
                                            </p:tgtEl>
                                            <p:attrNameLst>
                                              <p:attrName>style.visibility</p:attrName>
                                            </p:attrNameLst>
                                          </p:cBhvr>
                                          <p:to>
                                            <p:strVal val="visible"/>
                                          </p:to>
                                        </p:set>
                                        <p:anim calcmode="lin" valueType="num">
                                          <p:cBhvr additive="base">
                                            <p:cTn id="499" dur="2000" fill="hold"/>
                                            <p:tgtEl>
                                              <p:spTgt spid="404"/>
                                            </p:tgtEl>
                                            <p:attrNameLst>
                                              <p:attrName>ppt_x</p:attrName>
                                            </p:attrNameLst>
                                          </p:cBhvr>
                                          <p:tavLst>
                                            <p:tav tm="0">
                                              <p:val>
                                                <p:strVal val="1+#ppt_w/2"/>
                                              </p:val>
                                            </p:tav>
                                            <p:tav tm="100000">
                                              <p:val>
                                                <p:strVal val="#ppt_x"/>
                                              </p:val>
                                            </p:tav>
                                          </p:tavLst>
                                        </p:anim>
                                        <p:anim calcmode="lin" valueType="num">
                                          <p:cBhvr additive="base">
                                            <p:cTn id="500" dur="2000" fill="hold"/>
                                            <p:tgtEl>
                                              <p:spTgt spid="404"/>
                                            </p:tgtEl>
                                            <p:attrNameLst>
                                              <p:attrName>ppt_y</p:attrName>
                                            </p:attrNameLst>
                                          </p:cBhvr>
                                          <p:tavLst>
                                            <p:tav tm="0">
                                              <p:val>
                                                <p:strVal val="1+#ppt_h/2"/>
                                              </p:val>
                                            </p:tav>
                                            <p:tav tm="100000">
                                              <p:val>
                                                <p:strVal val="#ppt_y"/>
                                              </p:val>
                                            </p:tav>
                                          </p:tavLst>
                                        </p:anim>
                                      </p:childTnLst>
                                    </p:cTn>
                                  </p:par>
                                  <p:par>
                                    <p:cTn id="501" presetID="2" presetClass="entr" presetSubtype="6" fill="hold" grpId="0" nodeType="withEffect" nodePh="1">
                                      <p:stCondLst>
                                        <p:cond delay="0"/>
                                      </p:stCondLst>
                                      <p:endCondLst>
                                        <p:cond evt="begin" delay="0">
                                          <p:tn val="501"/>
                                        </p:cond>
                                      </p:endCondLst>
                                      <p:childTnLst>
                                        <p:set>
                                          <p:cBhvr>
                                            <p:cTn id="502" dur="1" fill="hold">
                                              <p:stCondLst>
                                                <p:cond delay="0"/>
                                              </p:stCondLst>
                                            </p:cTn>
                                            <p:tgtEl>
                                              <p:spTgt spid="405"/>
                                            </p:tgtEl>
                                            <p:attrNameLst>
                                              <p:attrName>style.visibility</p:attrName>
                                            </p:attrNameLst>
                                          </p:cBhvr>
                                          <p:to>
                                            <p:strVal val="visible"/>
                                          </p:to>
                                        </p:set>
                                        <p:anim calcmode="lin" valueType="num">
                                          <p:cBhvr additive="base">
                                            <p:cTn id="503" dur="2000" fill="hold"/>
                                            <p:tgtEl>
                                              <p:spTgt spid="405"/>
                                            </p:tgtEl>
                                            <p:attrNameLst>
                                              <p:attrName>ppt_x</p:attrName>
                                            </p:attrNameLst>
                                          </p:cBhvr>
                                          <p:tavLst>
                                            <p:tav tm="0">
                                              <p:val>
                                                <p:strVal val="1+#ppt_w/2"/>
                                              </p:val>
                                            </p:tav>
                                            <p:tav tm="100000">
                                              <p:val>
                                                <p:strVal val="#ppt_x"/>
                                              </p:val>
                                            </p:tav>
                                          </p:tavLst>
                                        </p:anim>
                                        <p:anim calcmode="lin" valueType="num">
                                          <p:cBhvr additive="base">
                                            <p:cTn id="504" dur="2000" fill="hold"/>
                                            <p:tgtEl>
                                              <p:spTgt spid="405"/>
                                            </p:tgtEl>
                                            <p:attrNameLst>
                                              <p:attrName>ppt_y</p:attrName>
                                            </p:attrNameLst>
                                          </p:cBhvr>
                                          <p:tavLst>
                                            <p:tav tm="0">
                                              <p:val>
                                                <p:strVal val="1+#ppt_h/2"/>
                                              </p:val>
                                            </p:tav>
                                            <p:tav tm="100000">
                                              <p:val>
                                                <p:strVal val="#ppt_y"/>
                                              </p:val>
                                            </p:tav>
                                          </p:tavLst>
                                        </p:anim>
                                      </p:childTnLst>
                                    </p:cTn>
                                  </p:par>
                                  <p:par>
                                    <p:cTn id="505" presetID="2" presetClass="entr" presetSubtype="6" fill="hold" grpId="0" nodeType="withEffect">
                                      <p:stCondLst>
                                        <p:cond delay="0"/>
                                      </p:stCondLst>
                                      <p:childTnLst>
                                        <p:set>
                                          <p:cBhvr>
                                            <p:cTn id="506" dur="1" fill="hold">
                                              <p:stCondLst>
                                                <p:cond delay="0"/>
                                              </p:stCondLst>
                                            </p:cTn>
                                            <p:tgtEl>
                                              <p:spTgt spid="406"/>
                                            </p:tgtEl>
                                            <p:attrNameLst>
                                              <p:attrName>style.visibility</p:attrName>
                                            </p:attrNameLst>
                                          </p:cBhvr>
                                          <p:to>
                                            <p:strVal val="visible"/>
                                          </p:to>
                                        </p:set>
                                        <p:anim calcmode="lin" valueType="num">
                                          <p:cBhvr additive="base">
                                            <p:cTn id="507" dur="2000" fill="hold"/>
                                            <p:tgtEl>
                                              <p:spTgt spid="406"/>
                                            </p:tgtEl>
                                            <p:attrNameLst>
                                              <p:attrName>ppt_x</p:attrName>
                                            </p:attrNameLst>
                                          </p:cBhvr>
                                          <p:tavLst>
                                            <p:tav tm="0">
                                              <p:val>
                                                <p:strVal val="1+#ppt_w/2"/>
                                              </p:val>
                                            </p:tav>
                                            <p:tav tm="100000">
                                              <p:val>
                                                <p:strVal val="#ppt_x"/>
                                              </p:val>
                                            </p:tav>
                                          </p:tavLst>
                                        </p:anim>
                                        <p:anim calcmode="lin" valueType="num">
                                          <p:cBhvr additive="base">
                                            <p:cTn id="508" dur="2000" fill="hold"/>
                                            <p:tgtEl>
                                              <p:spTgt spid="406"/>
                                            </p:tgtEl>
                                            <p:attrNameLst>
                                              <p:attrName>ppt_y</p:attrName>
                                            </p:attrNameLst>
                                          </p:cBhvr>
                                          <p:tavLst>
                                            <p:tav tm="0">
                                              <p:val>
                                                <p:strVal val="1+#ppt_h/2"/>
                                              </p:val>
                                            </p:tav>
                                            <p:tav tm="100000">
                                              <p:val>
                                                <p:strVal val="#ppt_y"/>
                                              </p:val>
                                            </p:tav>
                                          </p:tavLst>
                                        </p:anim>
                                      </p:childTnLst>
                                    </p:cTn>
                                  </p:par>
                                  <p:par>
                                    <p:cTn id="509" presetID="2" presetClass="entr" presetSubtype="6" fill="hold" grpId="0" nodeType="withEffect" nodePh="1">
                                      <p:stCondLst>
                                        <p:cond delay="0"/>
                                      </p:stCondLst>
                                      <p:endCondLst>
                                        <p:cond evt="begin" delay="0">
                                          <p:tn val="509"/>
                                        </p:cond>
                                      </p:endCondLst>
                                      <p:childTnLst>
                                        <p:set>
                                          <p:cBhvr>
                                            <p:cTn id="510" dur="1" fill="hold">
                                              <p:stCondLst>
                                                <p:cond delay="0"/>
                                              </p:stCondLst>
                                            </p:cTn>
                                            <p:tgtEl>
                                              <p:spTgt spid="407"/>
                                            </p:tgtEl>
                                            <p:attrNameLst>
                                              <p:attrName>style.visibility</p:attrName>
                                            </p:attrNameLst>
                                          </p:cBhvr>
                                          <p:to>
                                            <p:strVal val="visible"/>
                                          </p:to>
                                        </p:set>
                                        <p:anim calcmode="lin" valueType="num">
                                          <p:cBhvr additive="base">
                                            <p:cTn id="511" dur="2000" fill="hold"/>
                                            <p:tgtEl>
                                              <p:spTgt spid="407"/>
                                            </p:tgtEl>
                                            <p:attrNameLst>
                                              <p:attrName>ppt_x</p:attrName>
                                            </p:attrNameLst>
                                          </p:cBhvr>
                                          <p:tavLst>
                                            <p:tav tm="0">
                                              <p:val>
                                                <p:strVal val="1+#ppt_w/2"/>
                                              </p:val>
                                            </p:tav>
                                            <p:tav tm="100000">
                                              <p:val>
                                                <p:strVal val="#ppt_x"/>
                                              </p:val>
                                            </p:tav>
                                          </p:tavLst>
                                        </p:anim>
                                        <p:anim calcmode="lin" valueType="num">
                                          <p:cBhvr additive="base">
                                            <p:cTn id="512" dur="2000" fill="hold"/>
                                            <p:tgtEl>
                                              <p:spTgt spid="407"/>
                                            </p:tgtEl>
                                            <p:attrNameLst>
                                              <p:attrName>ppt_y</p:attrName>
                                            </p:attrNameLst>
                                          </p:cBhvr>
                                          <p:tavLst>
                                            <p:tav tm="0">
                                              <p:val>
                                                <p:strVal val="1+#ppt_h/2"/>
                                              </p:val>
                                            </p:tav>
                                            <p:tav tm="100000">
                                              <p:val>
                                                <p:strVal val="#ppt_y"/>
                                              </p:val>
                                            </p:tav>
                                          </p:tavLst>
                                        </p:anim>
                                      </p:childTnLst>
                                    </p:cTn>
                                  </p:par>
                                  <p:par>
                                    <p:cTn id="513" presetID="2" presetClass="entr" presetSubtype="6" fill="hold" grpId="0" nodeType="withEffect">
                                      <p:stCondLst>
                                        <p:cond delay="0"/>
                                      </p:stCondLst>
                                      <p:childTnLst>
                                        <p:set>
                                          <p:cBhvr>
                                            <p:cTn id="514" dur="1" fill="hold">
                                              <p:stCondLst>
                                                <p:cond delay="0"/>
                                              </p:stCondLst>
                                            </p:cTn>
                                            <p:tgtEl>
                                              <p:spTgt spid="408"/>
                                            </p:tgtEl>
                                            <p:attrNameLst>
                                              <p:attrName>style.visibility</p:attrName>
                                            </p:attrNameLst>
                                          </p:cBhvr>
                                          <p:to>
                                            <p:strVal val="visible"/>
                                          </p:to>
                                        </p:set>
                                        <p:anim calcmode="lin" valueType="num">
                                          <p:cBhvr additive="base">
                                            <p:cTn id="515" dur="2000" fill="hold"/>
                                            <p:tgtEl>
                                              <p:spTgt spid="408"/>
                                            </p:tgtEl>
                                            <p:attrNameLst>
                                              <p:attrName>ppt_x</p:attrName>
                                            </p:attrNameLst>
                                          </p:cBhvr>
                                          <p:tavLst>
                                            <p:tav tm="0">
                                              <p:val>
                                                <p:strVal val="1+#ppt_w/2"/>
                                              </p:val>
                                            </p:tav>
                                            <p:tav tm="100000">
                                              <p:val>
                                                <p:strVal val="#ppt_x"/>
                                              </p:val>
                                            </p:tav>
                                          </p:tavLst>
                                        </p:anim>
                                        <p:anim calcmode="lin" valueType="num">
                                          <p:cBhvr additive="base">
                                            <p:cTn id="516" dur="2000" fill="hold"/>
                                            <p:tgtEl>
                                              <p:spTgt spid="408"/>
                                            </p:tgtEl>
                                            <p:attrNameLst>
                                              <p:attrName>ppt_y</p:attrName>
                                            </p:attrNameLst>
                                          </p:cBhvr>
                                          <p:tavLst>
                                            <p:tav tm="0">
                                              <p:val>
                                                <p:strVal val="1+#ppt_h/2"/>
                                              </p:val>
                                            </p:tav>
                                            <p:tav tm="100000">
                                              <p:val>
                                                <p:strVal val="#ppt_y"/>
                                              </p:val>
                                            </p:tav>
                                          </p:tavLst>
                                        </p:anim>
                                      </p:childTnLst>
                                    </p:cTn>
                                  </p:par>
                                  <p:par>
                                    <p:cTn id="517" presetID="2" presetClass="entr" presetSubtype="6" fill="hold" grpId="0" nodeType="withEffect" nodePh="1">
                                      <p:stCondLst>
                                        <p:cond delay="0"/>
                                      </p:stCondLst>
                                      <p:endCondLst>
                                        <p:cond evt="begin" delay="0">
                                          <p:tn val="517"/>
                                        </p:cond>
                                      </p:endCondLst>
                                      <p:childTnLst>
                                        <p:set>
                                          <p:cBhvr>
                                            <p:cTn id="518" dur="1" fill="hold">
                                              <p:stCondLst>
                                                <p:cond delay="0"/>
                                              </p:stCondLst>
                                            </p:cTn>
                                            <p:tgtEl>
                                              <p:spTgt spid="409"/>
                                            </p:tgtEl>
                                            <p:attrNameLst>
                                              <p:attrName>style.visibility</p:attrName>
                                            </p:attrNameLst>
                                          </p:cBhvr>
                                          <p:to>
                                            <p:strVal val="visible"/>
                                          </p:to>
                                        </p:set>
                                        <p:anim calcmode="lin" valueType="num">
                                          <p:cBhvr additive="base">
                                            <p:cTn id="519" dur="2000" fill="hold"/>
                                            <p:tgtEl>
                                              <p:spTgt spid="409"/>
                                            </p:tgtEl>
                                            <p:attrNameLst>
                                              <p:attrName>ppt_x</p:attrName>
                                            </p:attrNameLst>
                                          </p:cBhvr>
                                          <p:tavLst>
                                            <p:tav tm="0">
                                              <p:val>
                                                <p:strVal val="1+#ppt_w/2"/>
                                              </p:val>
                                            </p:tav>
                                            <p:tav tm="100000">
                                              <p:val>
                                                <p:strVal val="#ppt_x"/>
                                              </p:val>
                                            </p:tav>
                                          </p:tavLst>
                                        </p:anim>
                                        <p:anim calcmode="lin" valueType="num">
                                          <p:cBhvr additive="base">
                                            <p:cTn id="520" dur="2000" fill="hold"/>
                                            <p:tgtEl>
                                              <p:spTgt spid="409"/>
                                            </p:tgtEl>
                                            <p:attrNameLst>
                                              <p:attrName>ppt_y</p:attrName>
                                            </p:attrNameLst>
                                          </p:cBhvr>
                                          <p:tavLst>
                                            <p:tav tm="0">
                                              <p:val>
                                                <p:strVal val="1+#ppt_h/2"/>
                                              </p:val>
                                            </p:tav>
                                            <p:tav tm="100000">
                                              <p:val>
                                                <p:strVal val="#ppt_y"/>
                                              </p:val>
                                            </p:tav>
                                          </p:tavLst>
                                        </p:anim>
                                      </p:childTnLst>
                                    </p:cTn>
                                  </p:par>
                                  <p:par>
                                    <p:cTn id="521" presetID="2" presetClass="entr" presetSubtype="6" fill="hold" grpId="0" nodeType="withEffect">
                                      <p:stCondLst>
                                        <p:cond delay="0"/>
                                      </p:stCondLst>
                                      <p:childTnLst>
                                        <p:set>
                                          <p:cBhvr>
                                            <p:cTn id="522" dur="1" fill="hold">
                                              <p:stCondLst>
                                                <p:cond delay="0"/>
                                              </p:stCondLst>
                                            </p:cTn>
                                            <p:tgtEl>
                                              <p:spTgt spid="410"/>
                                            </p:tgtEl>
                                            <p:attrNameLst>
                                              <p:attrName>style.visibility</p:attrName>
                                            </p:attrNameLst>
                                          </p:cBhvr>
                                          <p:to>
                                            <p:strVal val="visible"/>
                                          </p:to>
                                        </p:set>
                                        <p:anim calcmode="lin" valueType="num">
                                          <p:cBhvr additive="base">
                                            <p:cTn id="523" dur="2000" fill="hold"/>
                                            <p:tgtEl>
                                              <p:spTgt spid="410"/>
                                            </p:tgtEl>
                                            <p:attrNameLst>
                                              <p:attrName>ppt_x</p:attrName>
                                            </p:attrNameLst>
                                          </p:cBhvr>
                                          <p:tavLst>
                                            <p:tav tm="0">
                                              <p:val>
                                                <p:strVal val="1+#ppt_w/2"/>
                                              </p:val>
                                            </p:tav>
                                            <p:tav tm="100000">
                                              <p:val>
                                                <p:strVal val="#ppt_x"/>
                                              </p:val>
                                            </p:tav>
                                          </p:tavLst>
                                        </p:anim>
                                        <p:anim calcmode="lin" valueType="num">
                                          <p:cBhvr additive="base">
                                            <p:cTn id="524" dur="2000" fill="hold"/>
                                            <p:tgtEl>
                                              <p:spTgt spid="410"/>
                                            </p:tgtEl>
                                            <p:attrNameLst>
                                              <p:attrName>ppt_y</p:attrName>
                                            </p:attrNameLst>
                                          </p:cBhvr>
                                          <p:tavLst>
                                            <p:tav tm="0">
                                              <p:val>
                                                <p:strVal val="1+#ppt_h/2"/>
                                              </p:val>
                                            </p:tav>
                                            <p:tav tm="100000">
                                              <p:val>
                                                <p:strVal val="#ppt_y"/>
                                              </p:val>
                                            </p:tav>
                                          </p:tavLst>
                                        </p:anim>
                                      </p:childTnLst>
                                    </p:cTn>
                                  </p:par>
                                  <p:par>
                                    <p:cTn id="525" presetID="2" presetClass="entr" presetSubtype="6" fill="hold" grpId="0" nodeType="withEffect" nodePh="1">
                                      <p:stCondLst>
                                        <p:cond delay="0"/>
                                      </p:stCondLst>
                                      <p:endCondLst>
                                        <p:cond evt="begin" delay="0">
                                          <p:tn val="525"/>
                                        </p:cond>
                                      </p:endCondLst>
                                      <p:childTnLst>
                                        <p:set>
                                          <p:cBhvr>
                                            <p:cTn id="526" dur="1" fill="hold">
                                              <p:stCondLst>
                                                <p:cond delay="0"/>
                                              </p:stCondLst>
                                            </p:cTn>
                                            <p:tgtEl>
                                              <p:spTgt spid="411"/>
                                            </p:tgtEl>
                                            <p:attrNameLst>
                                              <p:attrName>style.visibility</p:attrName>
                                            </p:attrNameLst>
                                          </p:cBhvr>
                                          <p:to>
                                            <p:strVal val="visible"/>
                                          </p:to>
                                        </p:set>
                                        <p:anim calcmode="lin" valueType="num">
                                          <p:cBhvr additive="base">
                                            <p:cTn id="527" dur="2000" fill="hold"/>
                                            <p:tgtEl>
                                              <p:spTgt spid="411"/>
                                            </p:tgtEl>
                                            <p:attrNameLst>
                                              <p:attrName>ppt_x</p:attrName>
                                            </p:attrNameLst>
                                          </p:cBhvr>
                                          <p:tavLst>
                                            <p:tav tm="0">
                                              <p:val>
                                                <p:strVal val="1+#ppt_w/2"/>
                                              </p:val>
                                            </p:tav>
                                            <p:tav tm="100000">
                                              <p:val>
                                                <p:strVal val="#ppt_x"/>
                                              </p:val>
                                            </p:tav>
                                          </p:tavLst>
                                        </p:anim>
                                        <p:anim calcmode="lin" valueType="num">
                                          <p:cBhvr additive="base">
                                            <p:cTn id="528" dur="2000" fill="hold"/>
                                            <p:tgtEl>
                                              <p:spTgt spid="411"/>
                                            </p:tgtEl>
                                            <p:attrNameLst>
                                              <p:attrName>ppt_y</p:attrName>
                                            </p:attrNameLst>
                                          </p:cBhvr>
                                          <p:tavLst>
                                            <p:tav tm="0">
                                              <p:val>
                                                <p:strVal val="1+#ppt_h/2"/>
                                              </p:val>
                                            </p:tav>
                                            <p:tav tm="100000">
                                              <p:val>
                                                <p:strVal val="#ppt_y"/>
                                              </p:val>
                                            </p:tav>
                                          </p:tavLst>
                                        </p:anim>
                                      </p:childTnLst>
                                    </p:cTn>
                                  </p:par>
                                  <p:par>
                                    <p:cTn id="529" presetID="2" presetClass="entr" presetSubtype="6" fill="hold" grpId="0" nodeType="withEffect">
                                      <p:stCondLst>
                                        <p:cond delay="0"/>
                                      </p:stCondLst>
                                      <p:childTnLst>
                                        <p:set>
                                          <p:cBhvr>
                                            <p:cTn id="530" dur="1" fill="hold">
                                              <p:stCondLst>
                                                <p:cond delay="0"/>
                                              </p:stCondLst>
                                            </p:cTn>
                                            <p:tgtEl>
                                              <p:spTgt spid="412"/>
                                            </p:tgtEl>
                                            <p:attrNameLst>
                                              <p:attrName>style.visibility</p:attrName>
                                            </p:attrNameLst>
                                          </p:cBhvr>
                                          <p:to>
                                            <p:strVal val="visible"/>
                                          </p:to>
                                        </p:set>
                                        <p:anim calcmode="lin" valueType="num">
                                          <p:cBhvr additive="base">
                                            <p:cTn id="531" dur="2000" fill="hold"/>
                                            <p:tgtEl>
                                              <p:spTgt spid="412"/>
                                            </p:tgtEl>
                                            <p:attrNameLst>
                                              <p:attrName>ppt_x</p:attrName>
                                            </p:attrNameLst>
                                          </p:cBhvr>
                                          <p:tavLst>
                                            <p:tav tm="0">
                                              <p:val>
                                                <p:strVal val="1+#ppt_w/2"/>
                                              </p:val>
                                            </p:tav>
                                            <p:tav tm="100000">
                                              <p:val>
                                                <p:strVal val="#ppt_x"/>
                                              </p:val>
                                            </p:tav>
                                          </p:tavLst>
                                        </p:anim>
                                        <p:anim calcmode="lin" valueType="num">
                                          <p:cBhvr additive="base">
                                            <p:cTn id="532" dur="2000" fill="hold"/>
                                            <p:tgtEl>
                                              <p:spTgt spid="412"/>
                                            </p:tgtEl>
                                            <p:attrNameLst>
                                              <p:attrName>ppt_y</p:attrName>
                                            </p:attrNameLst>
                                          </p:cBhvr>
                                          <p:tavLst>
                                            <p:tav tm="0">
                                              <p:val>
                                                <p:strVal val="1+#ppt_h/2"/>
                                              </p:val>
                                            </p:tav>
                                            <p:tav tm="100000">
                                              <p:val>
                                                <p:strVal val="#ppt_y"/>
                                              </p:val>
                                            </p:tav>
                                          </p:tavLst>
                                        </p:anim>
                                      </p:childTnLst>
                                    </p:cTn>
                                  </p:par>
                                  <p:par>
                                    <p:cTn id="533" presetID="2" presetClass="entr" presetSubtype="6" fill="hold" grpId="0" nodeType="withEffect" nodePh="1">
                                      <p:stCondLst>
                                        <p:cond delay="0"/>
                                      </p:stCondLst>
                                      <p:endCondLst>
                                        <p:cond evt="begin" delay="0">
                                          <p:tn val="533"/>
                                        </p:cond>
                                      </p:endCondLst>
                                      <p:childTnLst>
                                        <p:set>
                                          <p:cBhvr>
                                            <p:cTn id="534" dur="1" fill="hold">
                                              <p:stCondLst>
                                                <p:cond delay="0"/>
                                              </p:stCondLst>
                                            </p:cTn>
                                            <p:tgtEl>
                                              <p:spTgt spid="413"/>
                                            </p:tgtEl>
                                            <p:attrNameLst>
                                              <p:attrName>style.visibility</p:attrName>
                                            </p:attrNameLst>
                                          </p:cBhvr>
                                          <p:to>
                                            <p:strVal val="visible"/>
                                          </p:to>
                                        </p:set>
                                        <p:anim calcmode="lin" valueType="num">
                                          <p:cBhvr additive="base">
                                            <p:cTn id="535" dur="2000" fill="hold"/>
                                            <p:tgtEl>
                                              <p:spTgt spid="413"/>
                                            </p:tgtEl>
                                            <p:attrNameLst>
                                              <p:attrName>ppt_x</p:attrName>
                                            </p:attrNameLst>
                                          </p:cBhvr>
                                          <p:tavLst>
                                            <p:tav tm="0">
                                              <p:val>
                                                <p:strVal val="1+#ppt_w/2"/>
                                              </p:val>
                                            </p:tav>
                                            <p:tav tm="100000">
                                              <p:val>
                                                <p:strVal val="#ppt_x"/>
                                              </p:val>
                                            </p:tav>
                                          </p:tavLst>
                                        </p:anim>
                                        <p:anim calcmode="lin" valueType="num">
                                          <p:cBhvr additive="base">
                                            <p:cTn id="536" dur="2000" fill="hold"/>
                                            <p:tgtEl>
                                              <p:spTgt spid="413"/>
                                            </p:tgtEl>
                                            <p:attrNameLst>
                                              <p:attrName>ppt_y</p:attrName>
                                            </p:attrNameLst>
                                          </p:cBhvr>
                                          <p:tavLst>
                                            <p:tav tm="0">
                                              <p:val>
                                                <p:strVal val="1+#ppt_h/2"/>
                                              </p:val>
                                            </p:tav>
                                            <p:tav tm="100000">
                                              <p:val>
                                                <p:strVal val="#ppt_y"/>
                                              </p:val>
                                            </p:tav>
                                          </p:tavLst>
                                        </p:anim>
                                      </p:childTnLst>
                                    </p:cTn>
                                  </p:par>
                                  <p:par>
                                    <p:cTn id="537" presetID="2" presetClass="entr" presetSubtype="6" fill="hold" grpId="0" nodeType="withEffect">
                                      <p:stCondLst>
                                        <p:cond delay="0"/>
                                      </p:stCondLst>
                                      <p:childTnLst>
                                        <p:set>
                                          <p:cBhvr>
                                            <p:cTn id="538" dur="1" fill="hold">
                                              <p:stCondLst>
                                                <p:cond delay="0"/>
                                              </p:stCondLst>
                                            </p:cTn>
                                            <p:tgtEl>
                                              <p:spTgt spid="414"/>
                                            </p:tgtEl>
                                            <p:attrNameLst>
                                              <p:attrName>style.visibility</p:attrName>
                                            </p:attrNameLst>
                                          </p:cBhvr>
                                          <p:to>
                                            <p:strVal val="visible"/>
                                          </p:to>
                                        </p:set>
                                        <p:anim calcmode="lin" valueType="num">
                                          <p:cBhvr additive="base">
                                            <p:cTn id="539" dur="2000" fill="hold"/>
                                            <p:tgtEl>
                                              <p:spTgt spid="414"/>
                                            </p:tgtEl>
                                            <p:attrNameLst>
                                              <p:attrName>ppt_x</p:attrName>
                                            </p:attrNameLst>
                                          </p:cBhvr>
                                          <p:tavLst>
                                            <p:tav tm="0">
                                              <p:val>
                                                <p:strVal val="1+#ppt_w/2"/>
                                              </p:val>
                                            </p:tav>
                                            <p:tav tm="100000">
                                              <p:val>
                                                <p:strVal val="#ppt_x"/>
                                              </p:val>
                                            </p:tav>
                                          </p:tavLst>
                                        </p:anim>
                                        <p:anim calcmode="lin" valueType="num">
                                          <p:cBhvr additive="base">
                                            <p:cTn id="540" dur="2000" fill="hold"/>
                                            <p:tgtEl>
                                              <p:spTgt spid="414"/>
                                            </p:tgtEl>
                                            <p:attrNameLst>
                                              <p:attrName>ppt_y</p:attrName>
                                            </p:attrNameLst>
                                          </p:cBhvr>
                                          <p:tavLst>
                                            <p:tav tm="0">
                                              <p:val>
                                                <p:strVal val="1+#ppt_h/2"/>
                                              </p:val>
                                            </p:tav>
                                            <p:tav tm="100000">
                                              <p:val>
                                                <p:strVal val="#ppt_y"/>
                                              </p:val>
                                            </p:tav>
                                          </p:tavLst>
                                        </p:anim>
                                      </p:childTnLst>
                                    </p:cTn>
                                  </p:par>
                                  <p:par>
                                    <p:cTn id="541" presetID="2" presetClass="entr" presetSubtype="6" fill="hold" grpId="0" nodeType="withEffect" nodePh="1">
                                      <p:stCondLst>
                                        <p:cond delay="0"/>
                                      </p:stCondLst>
                                      <p:endCondLst>
                                        <p:cond evt="begin" delay="0">
                                          <p:tn val="541"/>
                                        </p:cond>
                                      </p:endCondLst>
                                      <p:childTnLst>
                                        <p:set>
                                          <p:cBhvr>
                                            <p:cTn id="542" dur="1" fill="hold">
                                              <p:stCondLst>
                                                <p:cond delay="0"/>
                                              </p:stCondLst>
                                            </p:cTn>
                                            <p:tgtEl>
                                              <p:spTgt spid="415"/>
                                            </p:tgtEl>
                                            <p:attrNameLst>
                                              <p:attrName>style.visibility</p:attrName>
                                            </p:attrNameLst>
                                          </p:cBhvr>
                                          <p:to>
                                            <p:strVal val="visible"/>
                                          </p:to>
                                        </p:set>
                                        <p:anim calcmode="lin" valueType="num">
                                          <p:cBhvr additive="base">
                                            <p:cTn id="543" dur="2000" fill="hold"/>
                                            <p:tgtEl>
                                              <p:spTgt spid="415"/>
                                            </p:tgtEl>
                                            <p:attrNameLst>
                                              <p:attrName>ppt_x</p:attrName>
                                            </p:attrNameLst>
                                          </p:cBhvr>
                                          <p:tavLst>
                                            <p:tav tm="0">
                                              <p:val>
                                                <p:strVal val="1+#ppt_w/2"/>
                                              </p:val>
                                            </p:tav>
                                            <p:tav tm="100000">
                                              <p:val>
                                                <p:strVal val="#ppt_x"/>
                                              </p:val>
                                            </p:tav>
                                          </p:tavLst>
                                        </p:anim>
                                        <p:anim calcmode="lin" valueType="num">
                                          <p:cBhvr additive="base">
                                            <p:cTn id="544" dur="2000" fill="hold"/>
                                            <p:tgtEl>
                                              <p:spTgt spid="415"/>
                                            </p:tgtEl>
                                            <p:attrNameLst>
                                              <p:attrName>ppt_y</p:attrName>
                                            </p:attrNameLst>
                                          </p:cBhvr>
                                          <p:tavLst>
                                            <p:tav tm="0">
                                              <p:val>
                                                <p:strVal val="1+#ppt_h/2"/>
                                              </p:val>
                                            </p:tav>
                                            <p:tav tm="100000">
                                              <p:val>
                                                <p:strVal val="#ppt_y"/>
                                              </p:val>
                                            </p:tav>
                                          </p:tavLst>
                                        </p:anim>
                                      </p:childTnLst>
                                    </p:cTn>
                                  </p:par>
                                  <p:par>
                                    <p:cTn id="545" presetID="2" presetClass="entr" presetSubtype="6" fill="hold" grpId="0" nodeType="withEffect">
                                      <p:stCondLst>
                                        <p:cond delay="0"/>
                                      </p:stCondLst>
                                      <p:childTnLst>
                                        <p:set>
                                          <p:cBhvr>
                                            <p:cTn id="546" dur="1" fill="hold">
                                              <p:stCondLst>
                                                <p:cond delay="0"/>
                                              </p:stCondLst>
                                            </p:cTn>
                                            <p:tgtEl>
                                              <p:spTgt spid="416"/>
                                            </p:tgtEl>
                                            <p:attrNameLst>
                                              <p:attrName>style.visibility</p:attrName>
                                            </p:attrNameLst>
                                          </p:cBhvr>
                                          <p:to>
                                            <p:strVal val="visible"/>
                                          </p:to>
                                        </p:set>
                                        <p:anim calcmode="lin" valueType="num">
                                          <p:cBhvr additive="base">
                                            <p:cTn id="547" dur="2000" fill="hold"/>
                                            <p:tgtEl>
                                              <p:spTgt spid="416"/>
                                            </p:tgtEl>
                                            <p:attrNameLst>
                                              <p:attrName>ppt_x</p:attrName>
                                            </p:attrNameLst>
                                          </p:cBhvr>
                                          <p:tavLst>
                                            <p:tav tm="0">
                                              <p:val>
                                                <p:strVal val="1+#ppt_w/2"/>
                                              </p:val>
                                            </p:tav>
                                            <p:tav tm="100000">
                                              <p:val>
                                                <p:strVal val="#ppt_x"/>
                                              </p:val>
                                            </p:tav>
                                          </p:tavLst>
                                        </p:anim>
                                        <p:anim calcmode="lin" valueType="num">
                                          <p:cBhvr additive="base">
                                            <p:cTn id="548" dur="2000" fill="hold"/>
                                            <p:tgtEl>
                                              <p:spTgt spid="416"/>
                                            </p:tgtEl>
                                            <p:attrNameLst>
                                              <p:attrName>ppt_y</p:attrName>
                                            </p:attrNameLst>
                                          </p:cBhvr>
                                          <p:tavLst>
                                            <p:tav tm="0">
                                              <p:val>
                                                <p:strVal val="1+#ppt_h/2"/>
                                              </p:val>
                                            </p:tav>
                                            <p:tav tm="100000">
                                              <p:val>
                                                <p:strVal val="#ppt_y"/>
                                              </p:val>
                                            </p:tav>
                                          </p:tavLst>
                                        </p:anim>
                                      </p:childTnLst>
                                    </p:cTn>
                                  </p:par>
                                  <p:par>
                                    <p:cTn id="549" presetID="2" presetClass="entr" presetSubtype="6" fill="hold" grpId="0" nodeType="withEffect" nodePh="1">
                                      <p:stCondLst>
                                        <p:cond delay="0"/>
                                      </p:stCondLst>
                                      <p:endCondLst>
                                        <p:cond evt="begin" delay="0">
                                          <p:tn val="549"/>
                                        </p:cond>
                                      </p:endCondLst>
                                      <p:childTnLst>
                                        <p:set>
                                          <p:cBhvr>
                                            <p:cTn id="550" dur="1" fill="hold">
                                              <p:stCondLst>
                                                <p:cond delay="0"/>
                                              </p:stCondLst>
                                            </p:cTn>
                                            <p:tgtEl>
                                              <p:spTgt spid="417"/>
                                            </p:tgtEl>
                                            <p:attrNameLst>
                                              <p:attrName>style.visibility</p:attrName>
                                            </p:attrNameLst>
                                          </p:cBhvr>
                                          <p:to>
                                            <p:strVal val="visible"/>
                                          </p:to>
                                        </p:set>
                                        <p:anim calcmode="lin" valueType="num">
                                          <p:cBhvr additive="base">
                                            <p:cTn id="551" dur="2000" fill="hold"/>
                                            <p:tgtEl>
                                              <p:spTgt spid="417"/>
                                            </p:tgtEl>
                                            <p:attrNameLst>
                                              <p:attrName>ppt_x</p:attrName>
                                            </p:attrNameLst>
                                          </p:cBhvr>
                                          <p:tavLst>
                                            <p:tav tm="0">
                                              <p:val>
                                                <p:strVal val="1+#ppt_w/2"/>
                                              </p:val>
                                            </p:tav>
                                            <p:tav tm="100000">
                                              <p:val>
                                                <p:strVal val="#ppt_x"/>
                                              </p:val>
                                            </p:tav>
                                          </p:tavLst>
                                        </p:anim>
                                        <p:anim calcmode="lin" valueType="num">
                                          <p:cBhvr additive="base">
                                            <p:cTn id="552" dur="2000" fill="hold"/>
                                            <p:tgtEl>
                                              <p:spTgt spid="417"/>
                                            </p:tgtEl>
                                            <p:attrNameLst>
                                              <p:attrName>ppt_y</p:attrName>
                                            </p:attrNameLst>
                                          </p:cBhvr>
                                          <p:tavLst>
                                            <p:tav tm="0">
                                              <p:val>
                                                <p:strVal val="1+#ppt_h/2"/>
                                              </p:val>
                                            </p:tav>
                                            <p:tav tm="100000">
                                              <p:val>
                                                <p:strVal val="#ppt_y"/>
                                              </p:val>
                                            </p:tav>
                                          </p:tavLst>
                                        </p:anim>
                                      </p:childTnLst>
                                    </p:cTn>
                                  </p:par>
                                  <p:par>
                                    <p:cTn id="553" presetID="2" presetClass="entr" presetSubtype="6" fill="hold" grpId="0" nodeType="withEffect">
                                      <p:stCondLst>
                                        <p:cond delay="0"/>
                                      </p:stCondLst>
                                      <p:childTnLst>
                                        <p:set>
                                          <p:cBhvr>
                                            <p:cTn id="554" dur="1" fill="hold">
                                              <p:stCondLst>
                                                <p:cond delay="0"/>
                                              </p:stCondLst>
                                            </p:cTn>
                                            <p:tgtEl>
                                              <p:spTgt spid="418"/>
                                            </p:tgtEl>
                                            <p:attrNameLst>
                                              <p:attrName>style.visibility</p:attrName>
                                            </p:attrNameLst>
                                          </p:cBhvr>
                                          <p:to>
                                            <p:strVal val="visible"/>
                                          </p:to>
                                        </p:set>
                                        <p:anim calcmode="lin" valueType="num">
                                          <p:cBhvr additive="base">
                                            <p:cTn id="555" dur="2000" fill="hold"/>
                                            <p:tgtEl>
                                              <p:spTgt spid="418"/>
                                            </p:tgtEl>
                                            <p:attrNameLst>
                                              <p:attrName>ppt_x</p:attrName>
                                            </p:attrNameLst>
                                          </p:cBhvr>
                                          <p:tavLst>
                                            <p:tav tm="0">
                                              <p:val>
                                                <p:strVal val="1+#ppt_w/2"/>
                                              </p:val>
                                            </p:tav>
                                            <p:tav tm="100000">
                                              <p:val>
                                                <p:strVal val="#ppt_x"/>
                                              </p:val>
                                            </p:tav>
                                          </p:tavLst>
                                        </p:anim>
                                        <p:anim calcmode="lin" valueType="num">
                                          <p:cBhvr additive="base">
                                            <p:cTn id="556" dur="2000" fill="hold"/>
                                            <p:tgtEl>
                                              <p:spTgt spid="418"/>
                                            </p:tgtEl>
                                            <p:attrNameLst>
                                              <p:attrName>ppt_y</p:attrName>
                                            </p:attrNameLst>
                                          </p:cBhvr>
                                          <p:tavLst>
                                            <p:tav tm="0">
                                              <p:val>
                                                <p:strVal val="1+#ppt_h/2"/>
                                              </p:val>
                                            </p:tav>
                                            <p:tav tm="100000">
                                              <p:val>
                                                <p:strVal val="#ppt_y"/>
                                              </p:val>
                                            </p:tav>
                                          </p:tavLst>
                                        </p:anim>
                                      </p:childTnLst>
                                    </p:cTn>
                                  </p:par>
                                  <p:par>
                                    <p:cTn id="557" presetID="2" presetClass="entr" presetSubtype="6" fill="hold" grpId="0" nodeType="withEffect" nodePh="1">
                                      <p:stCondLst>
                                        <p:cond delay="0"/>
                                      </p:stCondLst>
                                      <p:endCondLst>
                                        <p:cond evt="begin" delay="0">
                                          <p:tn val="557"/>
                                        </p:cond>
                                      </p:endCondLst>
                                      <p:childTnLst>
                                        <p:set>
                                          <p:cBhvr>
                                            <p:cTn id="558" dur="1" fill="hold">
                                              <p:stCondLst>
                                                <p:cond delay="0"/>
                                              </p:stCondLst>
                                            </p:cTn>
                                            <p:tgtEl>
                                              <p:spTgt spid="419"/>
                                            </p:tgtEl>
                                            <p:attrNameLst>
                                              <p:attrName>style.visibility</p:attrName>
                                            </p:attrNameLst>
                                          </p:cBhvr>
                                          <p:to>
                                            <p:strVal val="visible"/>
                                          </p:to>
                                        </p:set>
                                        <p:anim calcmode="lin" valueType="num">
                                          <p:cBhvr additive="base">
                                            <p:cTn id="559" dur="2000" fill="hold"/>
                                            <p:tgtEl>
                                              <p:spTgt spid="419"/>
                                            </p:tgtEl>
                                            <p:attrNameLst>
                                              <p:attrName>ppt_x</p:attrName>
                                            </p:attrNameLst>
                                          </p:cBhvr>
                                          <p:tavLst>
                                            <p:tav tm="0">
                                              <p:val>
                                                <p:strVal val="1+#ppt_w/2"/>
                                              </p:val>
                                            </p:tav>
                                            <p:tav tm="100000">
                                              <p:val>
                                                <p:strVal val="#ppt_x"/>
                                              </p:val>
                                            </p:tav>
                                          </p:tavLst>
                                        </p:anim>
                                        <p:anim calcmode="lin" valueType="num">
                                          <p:cBhvr additive="base">
                                            <p:cTn id="560" dur="2000" fill="hold"/>
                                            <p:tgtEl>
                                              <p:spTgt spid="419"/>
                                            </p:tgtEl>
                                            <p:attrNameLst>
                                              <p:attrName>ppt_y</p:attrName>
                                            </p:attrNameLst>
                                          </p:cBhvr>
                                          <p:tavLst>
                                            <p:tav tm="0">
                                              <p:val>
                                                <p:strVal val="1+#ppt_h/2"/>
                                              </p:val>
                                            </p:tav>
                                            <p:tav tm="100000">
                                              <p:val>
                                                <p:strVal val="#ppt_y"/>
                                              </p:val>
                                            </p:tav>
                                          </p:tavLst>
                                        </p:anim>
                                      </p:childTnLst>
                                    </p:cTn>
                                  </p:par>
                                  <p:par>
                                    <p:cTn id="561" presetID="2" presetClass="entr" presetSubtype="6" fill="hold" grpId="0" nodeType="withEffect">
                                      <p:stCondLst>
                                        <p:cond delay="0"/>
                                      </p:stCondLst>
                                      <p:childTnLst>
                                        <p:set>
                                          <p:cBhvr>
                                            <p:cTn id="562" dur="1" fill="hold">
                                              <p:stCondLst>
                                                <p:cond delay="0"/>
                                              </p:stCondLst>
                                            </p:cTn>
                                            <p:tgtEl>
                                              <p:spTgt spid="420"/>
                                            </p:tgtEl>
                                            <p:attrNameLst>
                                              <p:attrName>style.visibility</p:attrName>
                                            </p:attrNameLst>
                                          </p:cBhvr>
                                          <p:to>
                                            <p:strVal val="visible"/>
                                          </p:to>
                                        </p:set>
                                        <p:anim calcmode="lin" valueType="num">
                                          <p:cBhvr additive="base">
                                            <p:cTn id="563" dur="2000" fill="hold"/>
                                            <p:tgtEl>
                                              <p:spTgt spid="420"/>
                                            </p:tgtEl>
                                            <p:attrNameLst>
                                              <p:attrName>ppt_x</p:attrName>
                                            </p:attrNameLst>
                                          </p:cBhvr>
                                          <p:tavLst>
                                            <p:tav tm="0">
                                              <p:val>
                                                <p:strVal val="1+#ppt_w/2"/>
                                              </p:val>
                                            </p:tav>
                                            <p:tav tm="100000">
                                              <p:val>
                                                <p:strVal val="#ppt_x"/>
                                              </p:val>
                                            </p:tav>
                                          </p:tavLst>
                                        </p:anim>
                                        <p:anim calcmode="lin" valueType="num">
                                          <p:cBhvr additive="base">
                                            <p:cTn id="564" dur="2000" fill="hold"/>
                                            <p:tgtEl>
                                              <p:spTgt spid="420"/>
                                            </p:tgtEl>
                                            <p:attrNameLst>
                                              <p:attrName>ppt_y</p:attrName>
                                            </p:attrNameLst>
                                          </p:cBhvr>
                                          <p:tavLst>
                                            <p:tav tm="0">
                                              <p:val>
                                                <p:strVal val="1+#ppt_h/2"/>
                                              </p:val>
                                            </p:tav>
                                            <p:tav tm="100000">
                                              <p:val>
                                                <p:strVal val="#ppt_y"/>
                                              </p:val>
                                            </p:tav>
                                          </p:tavLst>
                                        </p:anim>
                                      </p:childTnLst>
                                    </p:cTn>
                                  </p:par>
                                  <p:par>
                                    <p:cTn id="565" presetID="2" presetClass="entr" presetSubtype="6" fill="hold" grpId="0" nodeType="withEffect" nodePh="1">
                                      <p:stCondLst>
                                        <p:cond delay="0"/>
                                      </p:stCondLst>
                                      <p:endCondLst>
                                        <p:cond evt="begin" delay="0">
                                          <p:tn val="565"/>
                                        </p:cond>
                                      </p:endCondLst>
                                      <p:childTnLst>
                                        <p:set>
                                          <p:cBhvr>
                                            <p:cTn id="566" dur="1" fill="hold">
                                              <p:stCondLst>
                                                <p:cond delay="0"/>
                                              </p:stCondLst>
                                            </p:cTn>
                                            <p:tgtEl>
                                              <p:spTgt spid="421"/>
                                            </p:tgtEl>
                                            <p:attrNameLst>
                                              <p:attrName>style.visibility</p:attrName>
                                            </p:attrNameLst>
                                          </p:cBhvr>
                                          <p:to>
                                            <p:strVal val="visible"/>
                                          </p:to>
                                        </p:set>
                                        <p:anim calcmode="lin" valueType="num">
                                          <p:cBhvr additive="base">
                                            <p:cTn id="567" dur="2000" fill="hold"/>
                                            <p:tgtEl>
                                              <p:spTgt spid="421"/>
                                            </p:tgtEl>
                                            <p:attrNameLst>
                                              <p:attrName>ppt_x</p:attrName>
                                            </p:attrNameLst>
                                          </p:cBhvr>
                                          <p:tavLst>
                                            <p:tav tm="0">
                                              <p:val>
                                                <p:strVal val="1+#ppt_w/2"/>
                                              </p:val>
                                            </p:tav>
                                            <p:tav tm="100000">
                                              <p:val>
                                                <p:strVal val="#ppt_x"/>
                                              </p:val>
                                            </p:tav>
                                          </p:tavLst>
                                        </p:anim>
                                        <p:anim calcmode="lin" valueType="num">
                                          <p:cBhvr additive="base">
                                            <p:cTn id="568" dur="2000" fill="hold"/>
                                            <p:tgtEl>
                                              <p:spTgt spid="421"/>
                                            </p:tgtEl>
                                            <p:attrNameLst>
                                              <p:attrName>ppt_y</p:attrName>
                                            </p:attrNameLst>
                                          </p:cBhvr>
                                          <p:tavLst>
                                            <p:tav tm="0">
                                              <p:val>
                                                <p:strVal val="1+#ppt_h/2"/>
                                              </p:val>
                                            </p:tav>
                                            <p:tav tm="100000">
                                              <p:val>
                                                <p:strVal val="#ppt_y"/>
                                              </p:val>
                                            </p:tav>
                                          </p:tavLst>
                                        </p:anim>
                                      </p:childTnLst>
                                    </p:cTn>
                                  </p:par>
                                  <p:par>
                                    <p:cTn id="569" presetID="2" presetClass="entr" presetSubtype="1" fill="hold" grpId="0" nodeType="withEffect">
                                      <p:stCondLst>
                                        <p:cond delay="0"/>
                                      </p:stCondLst>
                                      <p:childTnLst>
                                        <p:set>
                                          <p:cBhvr>
                                            <p:cTn id="570" dur="1" fill="hold">
                                              <p:stCondLst>
                                                <p:cond delay="0"/>
                                              </p:stCondLst>
                                            </p:cTn>
                                            <p:tgtEl>
                                              <p:spTgt spid="422"/>
                                            </p:tgtEl>
                                            <p:attrNameLst>
                                              <p:attrName>style.visibility</p:attrName>
                                            </p:attrNameLst>
                                          </p:cBhvr>
                                          <p:to>
                                            <p:strVal val="visible"/>
                                          </p:to>
                                        </p:set>
                                        <p:anim calcmode="lin" valueType="num">
                                          <p:cBhvr additive="base">
                                            <p:cTn id="571" dur="2000" fill="hold"/>
                                            <p:tgtEl>
                                              <p:spTgt spid="422"/>
                                            </p:tgtEl>
                                            <p:attrNameLst>
                                              <p:attrName>ppt_x</p:attrName>
                                            </p:attrNameLst>
                                          </p:cBhvr>
                                          <p:tavLst>
                                            <p:tav tm="0">
                                              <p:val>
                                                <p:strVal val="#ppt_x"/>
                                              </p:val>
                                            </p:tav>
                                            <p:tav tm="100000">
                                              <p:val>
                                                <p:strVal val="#ppt_x"/>
                                              </p:val>
                                            </p:tav>
                                          </p:tavLst>
                                        </p:anim>
                                        <p:anim calcmode="lin" valueType="num">
                                          <p:cBhvr additive="base">
                                            <p:cTn id="572" dur="2000" fill="hold"/>
                                            <p:tgtEl>
                                              <p:spTgt spid="422"/>
                                            </p:tgtEl>
                                            <p:attrNameLst>
                                              <p:attrName>ppt_y</p:attrName>
                                            </p:attrNameLst>
                                          </p:cBhvr>
                                          <p:tavLst>
                                            <p:tav tm="0">
                                              <p:val>
                                                <p:strVal val="0-#ppt_h/2"/>
                                              </p:val>
                                            </p:tav>
                                            <p:tav tm="100000">
                                              <p:val>
                                                <p:strVal val="#ppt_y"/>
                                              </p:val>
                                            </p:tav>
                                          </p:tavLst>
                                        </p:anim>
                                      </p:childTnLst>
                                    </p:cTn>
                                  </p:par>
                                  <p:par>
                                    <p:cTn id="573" presetID="2" presetClass="entr" presetSubtype="1" fill="hold" grpId="0" nodeType="withEffect" nodePh="1">
                                      <p:stCondLst>
                                        <p:cond delay="0"/>
                                      </p:stCondLst>
                                      <p:endCondLst>
                                        <p:cond evt="begin" delay="0">
                                          <p:tn val="573"/>
                                        </p:cond>
                                      </p:endCondLst>
                                      <p:childTnLst>
                                        <p:set>
                                          <p:cBhvr>
                                            <p:cTn id="574" dur="1" fill="hold">
                                              <p:stCondLst>
                                                <p:cond delay="0"/>
                                              </p:stCondLst>
                                            </p:cTn>
                                            <p:tgtEl>
                                              <p:spTgt spid="423"/>
                                            </p:tgtEl>
                                            <p:attrNameLst>
                                              <p:attrName>style.visibility</p:attrName>
                                            </p:attrNameLst>
                                          </p:cBhvr>
                                          <p:to>
                                            <p:strVal val="visible"/>
                                          </p:to>
                                        </p:set>
                                        <p:anim calcmode="lin" valueType="num">
                                          <p:cBhvr additive="base">
                                            <p:cTn id="575" dur="2000" fill="hold"/>
                                            <p:tgtEl>
                                              <p:spTgt spid="423"/>
                                            </p:tgtEl>
                                            <p:attrNameLst>
                                              <p:attrName>ppt_x</p:attrName>
                                            </p:attrNameLst>
                                          </p:cBhvr>
                                          <p:tavLst>
                                            <p:tav tm="0">
                                              <p:val>
                                                <p:strVal val="#ppt_x"/>
                                              </p:val>
                                            </p:tav>
                                            <p:tav tm="100000">
                                              <p:val>
                                                <p:strVal val="#ppt_x"/>
                                              </p:val>
                                            </p:tav>
                                          </p:tavLst>
                                        </p:anim>
                                        <p:anim calcmode="lin" valueType="num">
                                          <p:cBhvr additive="base">
                                            <p:cTn id="576" dur="2000" fill="hold"/>
                                            <p:tgtEl>
                                              <p:spTgt spid="423"/>
                                            </p:tgtEl>
                                            <p:attrNameLst>
                                              <p:attrName>ppt_y</p:attrName>
                                            </p:attrNameLst>
                                          </p:cBhvr>
                                          <p:tavLst>
                                            <p:tav tm="0">
                                              <p:val>
                                                <p:strVal val="0-#ppt_h/2"/>
                                              </p:val>
                                            </p:tav>
                                            <p:tav tm="100000">
                                              <p:val>
                                                <p:strVal val="#ppt_y"/>
                                              </p:val>
                                            </p:tav>
                                          </p:tavLst>
                                        </p:anim>
                                      </p:childTnLst>
                                    </p:cTn>
                                  </p:par>
                                  <p:par>
                                    <p:cTn id="577" presetID="2" presetClass="entr" presetSubtype="1" fill="hold" grpId="0" nodeType="withEffect">
                                      <p:stCondLst>
                                        <p:cond delay="0"/>
                                      </p:stCondLst>
                                      <p:childTnLst>
                                        <p:set>
                                          <p:cBhvr>
                                            <p:cTn id="578" dur="1" fill="hold">
                                              <p:stCondLst>
                                                <p:cond delay="0"/>
                                              </p:stCondLst>
                                            </p:cTn>
                                            <p:tgtEl>
                                              <p:spTgt spid="424"/>
                                            </p:tgtEl>
                                            <p:attrNameLst>
                                              <p:attrName>style.visibility</p:attrName>
                                            </p:attrNameLst>
                                          </p:cBhvr>
                                          <p:to>
                                            <p:strVal val="visible"/>
                                          </p:to>
                                        </p:set>
                                        <p:anim calcmode="lin" valueType="num">
                                          <p:cBhvr additive="base">
                                            <p:cTn id="579" dur="2000" fill="hold"/>
                                            <p:tgtEl>
                                              <p:spTgt spid="424"/>
                                            </p:tgtEl>
                                            <p:attrNameLst>
                                              <p:attrName>ppt_x</p:attrName>
                                            </p:attrNameLst>
                                          </p:cBhvr>
                                          <p:tavLst>
                                            <p:tav tm="0">
                                              <p:val>
                                                <p:strVal val="#ppt_x"/>
                                              </p:val>
                                            </p:tav>
                                            <p:tav tm="100000">
                                              <p:val>
                                                <p:strVal val="#ppt_x"/>
                                              </p:val>
                                            </p:tav>
                                          </p:tavLst>
                                        </p:anim>
                                        <p:anim calcmode="lin" valueType="num">
                                          <p:cBhvr additive="base">
                                            <p:cTn id="580" dur="2000" fill="hold"/>
                                            <p:tgtEl>
                                              <p:spTgt spid="424"/>
                                            </p:tgtEl>
                                            <p:attrNameLst>
                                              <p:attrName>ppt_y</p:attrName>
                                            </p:attrNameLst>
                                          </p:cBhvr>
                                          <p:tavLst>
                                            <p:tav tm="0">
                                              <p:val>
                                                <p:strVal val="0-#ppt_h/2"/>
                                              </p:val>
                                            </p:tav>
                                            <p:tav tm="100000">
                                              <p:val>
                                                <p:strVal val="#ppt_y"/>
                                              </p:val>
                                            </p:tav>
                                          </p:tavLst>
                                        </p:anim>
                                      </p:childTnLst>
                                    </p:cTn>
                                  </p:par>
                                  <p:par>
                                    <p:cTn id="581" presetID="2" presetClass="entr" presetSubtype="1" fill="hold" grpId="0" nodeType="withEffect" nodePh="1">
                                      <p:stCondLst>
                                        <p:cond delay="0"/>
                                      </p:stCondLst>
                                      <p:endCondLst>
                                        <p:cond evt="begin" delay="0">
                                          <p:tn val="581"/>
                                        </p:cond>
                                      </p:endCondLst>
                                      <p:childTnLst>
                                        <p:set>
                                          <p:cBhvr>
                                            <p:cTn id="582" dur="1" fill="hold">
                                              <p:stCondLst>
                                                <p:cond delay="0"/>
                                              </p:stCondLst>
                                            </p:cTn>
                                            <p:tgtEl>
                                              <p:spTgt spid="425"/>
                                            </p:tgtEl>
                                            <p:attrNameLst>
                                              <p:attrName>style.visibility</p:attrName>
                                            </p:attrNameLst>
                                          </p:cBhvr>
                                          <p:to>
                                            <p:strVal val="visible"/>
                                          </p:to>
                                        </p:set>
                                        <p:anim calcmode="lin" valueType="num">
                                          <p:cBhvr additive="base">
                                            <p:cTn id="583" dur="2000" fill="hold"/>
                                            <p:tgtEl>
                                              <p:spTgt spid="425"/>
                                            </p:tgtEl>
                                            <p:attrNameLst>
                                              <p:attrName>ppt_x</p:attrName>
                                            </p:attrNameLst>
                                          </p:cBhvr>
                                          <p:tavLst>
                                            <p:tav tm="0">
                                              <p:val>
                                                <p:strVal val="#ppt_x"/>
                                              </p:val>
                                            </p:tav>
                                            <p:tav tm="100000">
                                              <p:val>
                                                <p:strVal val="#ppt_x"/>
                                              </p:val>
                                            </p:tav>
                                          </p:tavLst>
                                        </p:anim>
                                        <p:anim calcmode="lin" valueType="num">
                                          <p:cBhvr additive="base">
                                            <p:cTn id="584" dur="2000" fill="hold"/>
                                            <p:tgtEl>
                                              <p:spTgt spid="425"/>
                                            </p:tgtEl>
                                            <p:attrNameLst>
                                              <p:attrName>ppt_y</p:attrName>
                                            </p:attrNameLst>
                                          </p:cBhvr>
                                          <p:tavLst>
                                            <p:tav tm="0">
                                              <p:val>
                                                <p:strVal val="0-#ppt_h/2"/>
                                              </p:val>
                                            </p:tav>
                                            <p:tav tm="100000">
                                              <p:val>
                                                <p:strVal val="#ppt_y"/>
                                              </p:val>
                                            </p:tav>
                                          </p:tavLst>
                                        </p:anim>
                                      </p:childTnLst>
                                    </p:cTn>
                                  </p:par>
                                  <p:par>
                                    <p:cTn id="585" presetID="2" presetClass="entr" presetSubtype="1" fill="hold" grpId="0" nodeType="withEffect">
                                      <p:stCondLst>
                                        <p:cond delay="0"/>
                                      </p:stCondLst>
                                      <p:childTnLst>
                                        <p:set>
                                          <p:cBhvr>
                                            <p:cTn id="586" dur="1" fill="hold">
                                              <p:stCondLst>
                                                <p:cond delay="0"/>
                                              </p:stCondLst>
                                            </p:cTn>
                                            <p:tgtEl>
                                              <p:spTgt spid="426"/>
                                            </p:tgtEl>
                                            <p:attrNameLst>
                                              <p:attrName>style.visibility</p:attrName>
                                            </p:attrNameLst>
                                          </p:cBhvr>
                                          <p:to>
                                            <p:strVal val="visible"/>
                                          </p:to>
                                        </p:set>
                                        <p:anim calcmode="lin" valueType="num">
                                          <p:cBhvr additive="base">
                                            <p:cTn id="587" dur="2000" fill="hold"/>
                                            <p:tgtEl>
                                              <p:spTgt spid="426"/>
                                            </p:tgtEl>
                                            <p:attrNameLst>
                                              <p:attrName>ppt_x</p:attrName>
                                            </p:attrNameLst>
                                          </p:cBhvr>
                                          <p:tavLst>
                                            <p:tav tm="0">
                                              <p:val>
                                                <p:strVal val="#ppt_x"/>
                                              </p:val>
                                            </p:tav>
                                            <p:tav tm="100000">
                                              <p:val>
                                                <p:strVal val="#ppt_x"/>
                                              </p:val>
                                            </p:tav>
                                          </p:tavLst>
                                        </p:anim>
                                        <p:anim calcmode="lin" valueType="num">
                                          <p:cBhvr additive="base">
                                            <p:cTn id="588" dur="2000" fill="hold"/>
                                            <p:tgtEl>
                                              <p:spTgt spid="426"/>
                                            </p:tgtEl>
                                            <p:attrNameLst>
                                              <p:attrName>ppt_y</p:attrName>
                                            </p:attrNameLst>
                                          </p:cBhvr>
                                          <p:tavLst>
                                            <p:tav tm="0">
                                              <p:val>
                                                <p:strVal val="0-#ppt_h/2"/>
                                              </p:val>
                                            </p:tav>
                                            <p:tav tm="100000">
                                              <p:val>
                                                <p:strVal val="#ppt_y"/>
                                              </p:val>
                                            </p:tav>
                                          </p:tavLst>
                                        </p:anim>
                                      </p:childTnLst>
                                    </p:cTn>
                                  </p:par>
                                  <p:par>
                                    <p:cTn id="589" presetID="2" presetClass="entr" presetSubtype="1" fill="hold" grpId="0" nodeType="withEffect" nodePh="1">
                                      <p:stCondLst>
                                        <p:cond delay="0"/>
                                      </p:stCondLst>
                                      <p:endCondLst>
                                        <p:cond evt="begin" delay="0">
                                          <p:tn val="589"/>
                                        </p:cond>
                                      </p:endCondLst>
                                      <p:childTnLst>
                                        <p:set>
                                          <p:cBhvr>
                                            <p:cTn id="590" dur="1" fill="hold">
                                              <p:stCondLst>
                                                <p:cond delay="0"/>
                                              </p:stCondLst>
                                            </p:cTn>
                                            <p:tgtEl>
                                              <p:spTgt spid="427"/>
                                            </p:tgtEl>
                                            <p:attrNameLst>
                                              <p:attrName>style.visibility</p:attrName>
                                            </p:attrNameLst>
                                          </p:cBhvr>
                                          <p:to>
                                            <p:strVal val="visible"/>
                                          </p:to>
                                        </p:set>
                                        <p:anim calcmode="lin" valueType="num">
                                          <p:cBhvr additive="base">
                                            <p:cTn id="591" dur="2000" fill="hold"/>
                                            <p:tgtEl>
                                              <p:spTgt spid="427"/>
                                            </p:tgtEl>
                                            <p:attrNameLst>
                                              <p:attrName>ppt_x</p:attrName>
                                            </p:attrNameLst>
                                          </p:cBhvr>
                                          <p:tavLst>
                                            <p:tav tm="0">
                                              <p:val>
                                                <p:strVal val="#ppt_x"/>
                                              </p:val>
                                            </p:tav>
                                            <p:tav tm="100000">
                                              <p:val>
                                                <p:strVal val="#ppt_x"/>
                                              </p:val>
                                            </p:tav>
                                          </p:tavLst>
                                        </p:anim>
                                        <p:anim calcmode="lin" valueType="num">
                                          <p:cBhvr additive="base">
                                            <p:cTn id="592" dur="2000" fill="hold"/>
                                            <p:tgtEl>
                                              <p:spTgt spid="427"/>
                                            </p:tgtEl>
                                            <p:attrNameLst>
                                              <p:attrName>ppt_y</p:attrName>
                                            </p:attrNameLst>
                                          </p:cBhvr>
                                          <p:tavLst>
                                            <p:tav tm="0">
                                              <p:val>
                                                <p:strVal val="0-#ppt_h/2"/>
                                              </p:val>
                                            </p:tav>
                                            <p:tav tm="100000">
                                              <p:val>
                                                <p:strVal val="#ppt_y"/>
                                              </p:val>
                                            </p:tav>
                                          </p:tavLst>
                                        </p:anim>
                                      </p:childTnLst>
                                    </p:cTn>
                                  </p:par>
                                  <p:par>
                                    <p:cTn id="593" presetID="2" presetClass="entr" presetSubtype="1" fill="hold" grpId="0" nodeType="withEffect">
                                      <p:stCondLst>
                                        <p:cond delay="0"/>
                                      </p:stCondLst>
                                      <p:childTnLst>
                                        <p:set>
                                          <p:cBhvr>
                                            <p:cTn id="594" dur="1" fill="hold">
                                              <p:stCondLst>
                                                <p:cond delay="0"/>
                                              </p:stCondLst>
                                            </p:cTn>
                                            <p:tgtEl>
                                              <p:spTgt spid="428"/>
                                            </p:tgtEl>
                                            <p:attrNameLst>
                                              <p:attrName>style.visibility</p:attrName>
                                            </p:attrNameLst>
                                          </p:cBhvr>
                                          <p:to>
                                            <p:strVal val="visible"/>
                                          </p:to>
                                        </p:set>
                                        <p:anim calcmode="lin" valueType="num">
                                          <p:cBhvr additive="base">
                                            <p:cTn id="595" dur="2000" fill="hold"/>
                                            <p:tgtEl>
                                              <p:spTgt spid="428"/>
                                            </p:tgtEl>
                                            <p:attrNameLst>
                                              <p:attrName>ppt_x</p:attrName>
                                            </p:attrNameLst>
                                          </p:cBhvr>
                                          <p:tavLst>
                                            <p:tav tm="0">
                                              <p:val>
                                                <p:strVal val="#ppt_x"/>
                                              </p:val>
                                            </p:tav>
                                            <p:tav tm="100000">
                                              <p:val>
                                                <p:strVal val="#ppt_x"/>
                                              </p:val>
                                            </p:tav>
                                          </p:tavLst>
                                        </p:anim>
                                        <p:anim calcmode="lin" valueType="num">
                                          <p:cBhvr additive="base">
                                            <p:cTn id="596" dur="2000" fill="hold"/>
                                            <p:tgtEl>
                                              <p:spTgt spid="428"/>
                                            </p:tgtEl>
                                            <p:attrNameLst>
                                              <p:attrName>ppt_y</p:attrName>
                                            </p:attrNameLst>
                                          </p:cBhvr>
                                          <p:tavLst>
                                            <p:tav tm="0">
                                              <p:val>
                                                <p:strVal val="0-#ppt_h/2"/>
                                              </p:val>
                                            </p:tav>
                                            <p:tav tm="100000">
                                              <p:val>
                                                <p:strVal val="#ppt_y"/>
                                              </p:val>
                                            </p:tav>
                                          </p:tavLst>
                                        </p:anim>
                                      </p:childTnLst>
                                    </p:cTn>
                                  </p:par>
                                  <p:par>
                                    <p:cTn id="597" presetID="2" presetClass="entr" presetSubtype="1" fill="hold" grpId="0" nodeType="withEffect" nodePh="1">
                                      <p:stCondLst>
                                        <p:cond delay="0"/>
                                      </p:stCondLst>
                                      <p:endCondLst>
                                        <p:cond evt="begin" delay="0">
                                          <p:tn val="597"/>
                                        </p:cond>
                                      </p:endCondLst>
                                      <p:childTnLst>
                                        <p:set>
                                          <p:cBhvr>
                                            <p:cTn id="598" dur="1" fill="hold">
                                              <p:stCondLst>
                                                <p:cond delay="0"/>
                                              </p:stCondLst>
                                            </p:cTn>
                                            <p:tgtEl>
                                              <p:spTgt spid="429"/>
                                            </p:tgtEl>
                                            <p:attrNameLst>
                                              <p:attrName>style.visibility</p:attrName>
                                            </p:attrNameLst>
                                          </p:cBhvr>
                                          <p:to>
                                            <p:strVal val="visible"/>
                                          </p:to>
                                        </p:set>
                                        <p:anim calcmode="lin" valueType="num">
                                          <p:cBhvr additive="base">
                                            <p:cTn id="599" dur="2000" fill="hold"/>
                                            <p:tgtEl>
                                              <p:spTgt spid="429"/>
                                            </p:tgtEl>
                                            <p:attrNameLst>
                                              <p:attrName>ppt_x</p:attrName>
                                            </p:attrNameLst>
                                          </p:cBhvr>
                                          <p:tavLst>
                                            <p:tav tm="0">
                                              <p:val>
                                                <p:strVal val="#ppt_x"/>
                                              </p:val>
                                            </p:tav>
                                            <p:tav tm="100000">
                                              <p:val>
                                                <p:strVal val="#ppt_x"/>
                                              </p:val>
                                            </p:tav>
                                          </p:tavLst>
                                        </p:anim>
                                        <p:anim calcmode="lin" valueType="num">
                                          <p:cBhvr additive="base">
                                            <p:cTn id="600" dur="2000" fill="hold"/>
                                            <p:tgtEl>
                                              <p:spTgt spid="429"/>
                                            </p:tgtEl>
                                            <p:attrNameLst>
                                              <p:attrName>ppt_y</p:attrName>
                                            </p:attrNameLst>
                                          </p:cBhvr>
                                          <p:tavLst>
                                            <p:tav tm="0">
                                              <p:val>
                                                <p:strVal val="0-#ppt_h/2"/>
                                              </p:val>
                                            </p:tav>
                                            <p:tav tm="100000">
                                              <p:val>
                                                <p:strVal val="#ppt_y"/>
                                              </p:val>
                                            </p:tav>
                                          </p:tavLst>
                                        </p:anim>
                                      </p:childTnLst>
                                    </p:cTn>
                                  </p:par>
                                  <p:par>
                                    <p:cTn id="601" presetID="2" presetClass="entr" presetSubtype="1" fill="hold" grpId="0" nodeType="withEffect">
                                      <p:stCondLst>
                                        <p:cond delay="0"/>
                                      </p:stCondLst>
                                      <p:childTnLst>
                                        <p:set>
                                          <p:cBhvr>
                                            <p:cTn id="602" dur="1" fill="hold">
                                              <p:stCondLst>
                                                <p:cond delay="0"/>
                                              </p:stCondLst>
                                            </p:cTn>
                                            <p:tgtEl>
                                              <p:spTgt spid="430"/>
                                            </p:tgtEl>
                                            <p:attrNameLst>
                                              <p:attrName>style.visibility</p:attrName>
                                            </p:attrNameLst>
                                          </p:cBhvr>
                                          <p:to>
                                            <p:strVal val="visible"/>
                                          </p:to>
                                        </p:set>
                                        <p:anim calcmode="lin" valueType="num">
                                          <p:cBhvr additive="base">
                                            <p:cTn id="603" dur="2000" fill="hold"/>
                                            <p:tgtEl>
                                              <p:spTgt spid="430"/>
                                            </p:tgtEl>
                                            <p:attrNameLst>
                                              <p:attrName>ppt_x</p:attrName>
                                            </p:attrNameLst>
                                          </p:cBhvr>
                                          <p:tavLst>
                                            <p:tav tm="0">
                                              <p:val>
                                                <p:strVal val="#ppt_x"/>
                                              </p:val>
                                            </p:tav>
                                            <p:tav tm="100000">
                                              <p:val>
                                                <p:strVal val="#ppt_x"/>
                                              </p:val>
                                            </p:tav>
                                          </p:tavLst>
                                        </p:anim>
                                        <p:anim calcmode="lin" valueType="num">
                                          <p:cBhvr additive="base">
                                            <p:cTn id="604" dur="2000" fill="hold"/>
                                            <p:tgtEl>
                                              <p:spTgt spid="430"/>
                                            </p:tgtEl>
                                            <p:attrNameLst>
                                              <p:attrName>ppt_y</p:attrName>
                                            </p:attrNameLst>
                                          </p:cBhvr>
                                          <p:tavLst>
                                            <p:tav tm="0">
                                              <p:val>
                                                <p:strVal val="0-#ppt_h/2"/>
                                              </p:val>
                                            </p:tav>
                                            <p:tav tm="100000">
                                              <p:val>
                                                <p:strVal val="#ppt_y"/>
                                              </p:val>
                                            </p:tav>
                                          </p:tavLst>
                                        </p:anim>
                                      </p:childTnLst>
                                    </p:cTn>
                                  </p:par>
                                  <p:par>
                                    <p:cTn id="605" presetID="2" presetClass="entr" presetSubtype="1" fill="hold" grpId="0" nodeType="withEffect" nodePh="1">
                                      <p:stCondLst>
                                        <p:cond delay="0"/>
                                      </p:stCondLst>
                                      <p:endCondLst>
                                        <p:cond evt="begin" delay="0">
                                          <p:tn val="605"/>
                                        </p:cond>
                                      </p:endCondLst>
                                      <p:childTnLst>
                                        <p:set>
                                          <p:cBhvr>
                                            <p:cTn id="606" dur="1" fill="hold">
                                              <p:stCondLst>
                                                <p:cond delay="0"/>
                                              </p:stCondLst>
                                            </p:cTn>
                                            <p:tgtEl>
                                              <p:spTgt spid="431"/>
                                            </p:tgtEl>
                                            <p:attrNameLst>
                                              <p:attrName>style.visibility</p:attrName>
                                            </p:attrNameLst>
                                          </p:cBhvr>
                                          <p:to>
                                            <p:strVal val="visible"/>
                                          </p:to>
                                        </p:set>
                                        <p:anim calcmode="lin" valueType="num">
                                          <p:cBhvr additive="base">
                                            <p:cTn id="607" dur="2000" fill="hold"/>
                                            <p:tgtEl>
                                              <p:spTgt spid="431"/>
                                            </p:tgtEl>
                                            <p:attrNameLst>
                                              <p:attrName>ppt_x</p:attrName>
                                            </p:attrNameLst>
                                          </p:cBhvr>
                                          <p:tavLst>
                                            <p:tav tm="0">
                                              <p:val>
                                                <p:strVal val="#ppt_x"/>
                                              </p:val>
                                            </p:tav>
                                            <p:tav tm="100000">
                                              <p:val>
                                                <p:strVal val="#ppt_x"/>
                                              </p:val>
                                            </p:tav>
                                          </p:tavLst>
                                        </p:anim>
                                        <p:anim calcmode="lin" valueType="num">
                                          <p:cBhvr additive="base">
                                            <p:cTn id="608" dur="2000" fill="hold"/>
                                            <p:tgtEl>
                                              <p:spTgt spid="431"/>
                                            </p:tgtEl>
                                            <p:attrNameLst>
                                              <p:attrName>ppt_y</p:attrName>
                                            </p:attrNameLst>
                                          </p:cBhvr>
                                          <p:tavLst>
                                            <p:tav tm="0">
                                              <p:val>
                                                <p:strVal val="0-#ppt_h/2"/>
                                              </p:val>
                                            </p:tav>
                                            <p:tav tm="100000">
                                              <p:val>
                                                <p:strVal val="#ppt_y"/>
                                              </p:val>
                                            </p:tav>
                                          </p:tavLst>
                                        </p:anim>
                                      </p:childTnLst>
                                    </p:cTn>
                                  </p:par>
                                  <p:par>
                                    <p:cTn id="609" presetID="2" presetClass="entr" presetSubtype="1" fill="hold" grpId="0" nodeType="withEffect">
                                      <p:stCondLst>
                                        <p:cond delay="0"/>
                                      </p:stCondLst>
                                      <p:childTnLst>
                                        <p:set>
                                          <p:cBhvr>
                                            <p:cTn id="610" dur="1" fill="hold">
                                              <p:stCondLst>
                                                <p:cond delay="0"/>
                                              </p:stCondLst>
                                            </p:cTn>
                                            <p:tgtEl>
                                              <p:spTgt spid="432"/>
                                            </p:tgtEl>
                                            <p:attrNameLst>
                                              <p:attrName>style.visibility</p:attrName>
                                            </p:attrNameLst>
                                          </p:cBhvr>
                                          <p:to>
                                            <p:strVal val="visible"/>
                                          </p:to>
                                        </p:set>
                                        <p:anim calcmode="lin" valueType="num">
                                          <p:cBhvr additive="base">
                                            <p:cTn id="611" dur="2000" fill="hold"/>
                                            <p:tgtEl>
                                              <p:spTgt spid="432"/>
                                            </p:tgtEl>
                                            <p:attrNameLst>
                                              <p:attrName>ppt_x</p:attrName>
                                            </p:attrNameLst>
                                          </p:cBhvr>
                                          <p:tavLst>
                                            <p:tav tm="0">
                                              <p:val>
                                                <p:strVal val="#ppt_x"/>
                                              </p:val>
                                            </p:tav>
                                            <p:tav tm="100000">
                                              <p:val>
                                                <p:strVal val="#ppt_x"/>
                                              </p:val>
                                            </p:tav>
                                          </p:tavLst>
                                        </p:anim>
                                        <p:anim calcmode="lin" valueType="num">
                                          <p:cBhvr additive="base">
                                            <p:cTn id="612" dur="2000" fill="hold"/>
                                            <p:tgtEl>
                                              <p:spTgt spid="432"/>
                                            </p:tgtEl>
                                            <p:attrNameLst>
                                              <p:attrName>ppt_y</p:attrName>
                                            </p:attrNameLst>
                                          </p:cBhvr>
                                          <p:tavLst>
                                            <p:tav tm="0">
                                              <p:val>
                                                <p:strVal val="0-#ppt_h/2"/>
                                              </p:val>
                                            </p:tav>
                                            <p:tav tm="100000">
                                              <p:val>
                                                <p:strVal val="#ppt_y"/>
                                              </p:val>
                                            </p:tav>
                                          </p:tavLst>
                                        </p:anim>
                                      </p:childTnLst>
                                    </p:cTn>
                                  </p:par>
                                  <p:par>
                                    <p:cTn id="613" presetID="2" presetClass="entr" presetSubtype="1" fill="hold" grpId="0" nodeType="withEffect" nodePh="1">
                                      <p:stCondLst>
                                        <p:cond delay="0"/>
                                      </p:stCondLst>
                                      <p:endCondLst>
                                        <p:cond evt="begin" delay="0">
                                          <p:tn val="613"/>
                                        </p:cond>
                                      </p:endCondLst>
                                      <p:childTnLst>
                                        <p:set>
                                          <p:cBhvr>
                                            <p:cTn id="614" dur="1" fill="hold">
                                              <p:stCondLst>
                                                <p:cond delay="0"/>
                                              </p:stCondLst>
                                            </p:cTn>
                                            <p:tgtEl>
                                              <p:spTgt spid="433"/>
                                            </p:tgtEl>
                                            <p:attrNameLst>
                                              <p:attrName>style.visibility</p:attrName>
                                            </p:attrNameLst>
                                          </p:cBhvr>
                                          <p:to>
                                            <p:strVal val="visible"/>
                                          </p:to>
                                        </p:set>
                                        <p:anim calcmode="lin" valueType="num">
                                          <p:cBhvr additive="base">
                                            <p:cTn id="615" dur="2000" fill="hold"/>
                                            <p:tgtEl>
                                              <p:spTgt spid="433"/>
                                            </p:tgtEl>
                                            <p:attrNameLst>
                                              <p:attrName>ppt_x</p:attrName>
                                            </p:attrNameLst>
                                          </p:cBhvr>
                                          <p:tavLst>
                                            <p:tav tm="0">
                                              <p:val>
                                                <p:strVal val="#ppt_x"/>
                                              </p:val>
                                            </p:tav>
                                            <p:tav tm="100000">
                                              <p:val>
                                                <p:strVal val="#ppt_x"/>
                                              </p:val>
                                            </p:tav>
                                          </p:tavLst>
                                        </p:anim>
                                        <p:anim calcmode="lin" valueType="num">
                                          <p:cBhvr additive="base">
                                            <p:cTn id="616" dur="2000" fill="hold"/>
                                            <p:tgtEl>
                                              <p:spTgt spid="433"/>
                                            </p:tgtEl>
                                            <p:attrNameLst>
                                              <p:attrName>ppt_y</p:attrName>
                                            </p:attrNameLst>
                                          </p:cBhvr>
                                          <p:tavLst>
                                            <p:tav tm="0">
                                              <p:val>
                                                <p:strVal val="0-#ppt_h/2"/>
                                              </p:val>
                                            </p:tav>
                                            <p:tav tm="100000">
                                              <p:val>
                                                <p:strVal val="#ppt_y"/>
                                              </p:val>
                                            </p:tav>
                                          </p:tavLst>
                                        </p:anim>
                                      </p:childTnLst>
                                    </p:cTn>
                                  </p:par>
                                  <p:par>
                                    <p:cTn id="617" presetID="2" presetClass="entr" presetSubtype="1" fill="hold" grpId="0" nodeType="withEffect">
                                      <p:stCondLst>
                                        <p:cond delay="0"/>
                                      </p:stCondLst>
                                      <p:childTnLst>
                                        <p:set>
                                          <p:cBhvr>
                                            <p:cTn id="618" dur="1" fill="hold">
                                              <p:stCondLst>
                                                <p:cond delay="0"/>
                                              </p:stCondLst>
                                            </p:cTn>
                                            <p:tgtEl>
                                              <p:spTgt spid="434"/>
                                            </p:tgtEl>
                                            <p:attrNameLst>
                                              <p:attrName>style.visibility</p:attrName>
                                            </p:attrNameLst>
                                          </p:cBhvr>
                                          <p:to>
                                            <p:strVal val="visible"/>
                                          </p:to>
                                        </p:set>
                                        <p:anim calcmode="lin" valueType="num">
                                          <p:cBhvr additive="base">
                                            <p:cTn id="619" dur="2000" fill="hold"/>
                                            <p:tgtEl>
                                              <p:spTgt spid="434"/>
                                            </p:tgtEl>
                                            <p:attrNameLst>
                                              <p:attrName>ppt_x</p:attrName>
                                            </p:attrNameLst>
                                          </p:cBhvr>
                                          <p:tavLst>
                                            <p:tav tm="0">
                                              <p:val>
                                                <p:strVal val="#ppt_x"/>
                                              </p:val>
                                            </p:tav>
                                            <p:tav tm="100000">
                                              <p:val>
                                                <p:strVal val="#ppt_x"/>
                                              </p:val>
                                            </p:tav>
                                          </p:tavLst>
                                        </p:anim>
                                        <p:anim calcmode="lin" valueType="num">
                                          <p:cBhvr additive="base">
                                            <p:cTn id="620" dur="2000" fill="hold"/>
                                            <p:tgtEl>
                                              <p:spTgt spid="434"/>
                                            </p:tgtEl>
                                            <p:attrNameLst>
                                              <p:attrName>ppt_y</p:attrName>
                                            </p:attrNameLst>
                                          </p:cBhvr>
                                          <p:tavLst>
                                            <p:tav tm="0">
                                              <p:val>
                                                <p:strVal val="0-#ppt_h/2"/>
                                              </p:val>
                                            </p:tav>
                                            <p:tav tm="100000">
                                              <p:val>
                                                <p:strVal val="#ppt_y"/>
                                              </p:val>
                                            </p:tav>
                                          </p:tavLst>
                                        </p:anim>
                                      </p:childTnLst>
                                    </p:cTn>
                                  </p:par>
                                  <p:par>
                                    <p:cTn id="621" presetID="2" presetClass="entr" presetSubtype="1" fill="hold" grpId="0" nodeType="withEffect" nodePh="1">
                                      <p:stCondLst>
                                        <p:cond delay="0"/>
                                      </p:stCondLst>
                                      <p:endCondLst>
                                        <p:cond evt="begin" delay="0">
                                          <p:tn val="621"/>
                                        </p:cond>
                                      </p:endCondLst>
                                      <p:childTnLst>
                                        <p:set>
                                          <p:cBhvr>
                                            <p:cTn id="622" dur="1" fill="hold">
                                              <p:stCondLst>
                                                <p:cond delay="0"/>
                                              </p:stCondLst>
                                            </p:cTn>
                                            <p:tgtEl>
                                              <p:spTgt spid="435"/>
                                            </p:tgtEl>
                                            <p:attrNameLst>
                                              <p:attrName>style.visibility</p:attrName>
                                            </p:attrNameLst>
                                          </p:cBhvr>
                                          <p:to>
                                            <p:strVal val="visible"/>
                                          </p:to>
                                        </p:set>
                                        <p:anim calcmode="lin" valueType="num">
                                          <p:cBhvr additive="base">
                                            <p:cTn id="623" dur="2000" fill="hold"/>
                                            <p:tgtEl>
                                              <p:spTgt spid="435"/>
                                            </p:tgtEl>
                                            <p:attrNameLst>
                                              <p:attrName>ppt_x</p:attrName>
                                            </p:attrNameLst>
                                          </p:cBhvr>
                                          <p:tavLst>
                                            <p:tav tm="0">
                                              <p:val>
                                                <p:strVal val="#ppt_x"/>
                                              </p:val>
                                            </p:tav>
                                            <p:tav tm="100000">
                                              <p:val>
                                                <p:strVal val="#ppt_x"/>
                                              </p:val>
                                            </p:tav>
                                          </p:tavLst>
                                        </p:anim>
                                        <p:anim calcmode="lin" valueType="num">
                                          <p:cBhvr additive="base">
                                            <p:cTn id="624" dur="2000" fill="hold"/>
                                            <p:tgtEl>
                                              <p:spTgt spid="435"/>
                                            </p:tgtEl>
                                            <p:attrNameLst>
                                              <p:attrName>ppt_y</p:attrName>
                                            </p:attrNameLst>
                                          </p:cBhvr>
                                          <p:tavLst>
                                            <p:tav tm="0">
                                              <p:val>
                                                <p:strVal val="0-#ppt_h/2"/>
                                              </p:val>
                                            </p:tav>
                                            <p:tav tm="100000">
                                              <p:val>
                                                <p:strVal val="#ppt_y"/>
                                              </p:val>
                                            </p:tav>
                                          </p:tavLst>
                                        </p:anim>
                                      </p:childTnLst>
                                    </p:cTn>
                                  </p:par>
                                  <p:par>
                                    <p:cTn id="625" presetID="2" presetClass="entr" presetSubtype="1" fill="hold" grpId="0" nodeType="withEffect">
                                      <p:stCondLst>
                                        <p:cond delay="0"/>
                                      </p:stCondLst>
                                      <p:childTnLst>
                                        <p:set>
                                          <p:cBhvr>
                                            <p:cTn id="626" dur="1" fill="hold">
                                              <p:stCondLst>
                                                <p:cond delay="0"/>
                                              </p:stCondLst>
                                            </p:cTn>
                                            <p:tgtEl>
                                              <p:spTgt spid="436"/>
                                            </p:tgtEl>
                                            <p:attrNameLst>
                                              <p:attrName>style.visibility</p:attrName>
                                            </p:attrNameLst>
                                          </p:cBhvr>
                                          <p:to>
                                            <p:strVal val="visible"/>
                                          </p:to>
                                        </p:set>
                                        <p:anim calcmode="lin" valueType="num">
                                          <p:cBhvr additive="base">
                                            <p:cTn id="627" dur="2000" fill="hold"/>
                                            <p:tgtEl>
                                              <p:spTgt spid="436"/>
                                            </p:tgtEl>
                                            <p:attrNameLst>
                                              <p:attrName>ppt_x</p:attrName>
                                            </p:attrNameLst>
                                          </p:cBhvr>
                                          <p:tavLst>
                                            <p:tav tm="0">
                                              <p:val>
                                                <p:strVal val="#ppt_x"/>
                                              </p:val>
                                            </p:tav>
                                            <p:tav tm="100000">
                                              <p:val>
                                                <p:strVal val="#ppt_x"/>
                                              </p:val>
                                            </p:tav>
                                          </p:tavLst>
                                        </p:anim>
                                        <p:anim calcmode="lin" valueType="num">
                                          <p:cBhvr additive="base">
                                            <p:cTn id="628" dur="2000" fill="hold"/>
                                            <p:tgtEl>
                                              <p:spTgt spid="436"/>
                                            </p:tgtEl>
                                            <p:attrNameLst>
                                              <p:attrName>ppt_y</p:attrName>
                                            </p:attrNameLst>
                                          </p:cBhvr>
                                          <p:tavLst>
                                            <p:tav tm="0">
                                              <p:val>
                                                <p:strVal val="0-#ppt_h/2"/>
                                              </p:val>
                                            </p:tav>
                                            <p:tav tm="100000">
                                              <p:val>
                                                <p:strVal val="#ppt_y"/>
                                              </p:val>
                                            </p:tav>
                                          </p:tavLst>
                                        </p:anim>
                                      </p:childTnLst>
                                    </p:cTn>
                                  </p:par>
                                  <p:par>
                                    <p:cTn id="629" presetID="2" presetClass="entr" presetSubtype="1" fill="hold" grpId="0" nodeType="withEffect" nodePh="1">
                                      <p:stCondLst>
                                        <p:cond delay="0"/>
                                      </p:stCondLst>
                                      <p:endCondLst>
                                        <p:cond evt="begin" delay="0">
                                          <p:tn val="629"/>
                                        </p:cond>
                                      </p:endCondLst>
                                      <p:childTnLst>
                                        <p:set>
                                          <p:cBhvr>
                                            <p:cTn id="630" dur="1" fill="hold">
                                              <p:stCondLst>
                                                <p:cond delay="0"/>
                                              </p:stCondLst>
                                            </p:cTn>
                                            <p:tgtEl>
                                              <p:spTgt spid="437"/>
                                            </p:tgtEl>
                                            <p:attrNameLst>
                                              <p:attrName>style.visibility</p:attrName>
                                            </p:attrNameLst>
                                          </p:cBhvr>
                                          <p:to>
                                            <p:strVal val="visible"/>
                                          </p:to>
                                        </p:set>
                                        <p:anim calcmode="lin" valueType="num">
                                          <p:cBhvr additive="base">
                                            <p:cTn id="631" dur="2000" fill="hold"/>
                                            <p:tgtEl>
                                              <p:spTgt spid="437"/>
                                            </p:tgtEl>
                                            <p:attrNameLst>
                                              <p:attrName>ppt_x</p:attrName>
                                            </p:attrNameLst>
                                          </p:cBhvr>
                                          <p:tavLst>
                                            <p:tav tm="0">
                                              <p:val>
                                                <p:strVal val="#ppt_x"/>
                                              </p:val>
                                            </p:tav>
                                            <p:tav tm="100000">
                                              <p:val>
                                                <p:strVal val="#ppt_x"/>
                                              </p:val>
                                            </p:tav>
                                          </p:tavLst>
                                        </p:anim>
                                        <p:anim calcmode="lin" valueType="num">
                                          <p:cBhvr additive="base">
                                            <p:cTn id="632" dur="2000" fill="hold"/>
                                            <p:tgtEl>
                                              <p:spTgt spid="437"/>
                                            </p:tgtEl>
                                            <p:attrNameLst>
                                              <p:attrName>ppt_y</p:attrName>
                                            </p:attrNameLst>
                                          </p:cBhvr>
                                          <p:tavLst>
                                            <p:tav tm="0">
                                              <p:val>
                                                <p:strVal val="0-#ppt_h/2"/>
                                              </p:val>
                                            </p:tav>
                                            <p:tav tm="100000">
                                              <p:val>
                                                <p:strVal val="#ppt_y"/>
                                              </p:val>
                                            </p:tav>
                                          </p:tavLst>
                                        </p:anim>
                                      </p:childTnLst>
                                    </p:cTn>
                                  </p:par>
                                  <p:par>
                                    <p:cTn id="633" presetID="2" presetClass="entr" presetSubtype="1" fill="hold" grpId="0" nodeType="withEffect">
                                      <p:stCondLst>
                                        <p:cond delay="0"/>
                                      </p:stCondLst>
                                      <p:childTnLst>
                                        <p:set>
                                          <p:cBhvr>
                                            <p:cTn id="634" dur="1" fill="hold">
                                              <p:stCondLst>
                                                <p:cond delay="0"/>
                                              </p:stCondLst>
                                            </p:cTn>
                                            <p:tgtEl>
                                              <p:spTgt spid="438"/>
                                            </p:tgtEl>
                                            <p:attrNameLst>
                                              <p:attrName>style.visibility</p:attrName>
                                            </p:attrNameLst>
                                          </p:cBhvr>
                                          <p:to>
                                            <p:strVal val="visible"/>
                                          </p:to>
                                        </p:set>
                                        <p:anim calcmode="lin" valueType="num">
                                          <p:cBhvr additive="base">
                                            <p:cTn id="635" dur="2000" fill="hold"/>
                                            <p:tgtEl>
                                              <p:spTgt spid="438"/>
                                            </p:tgtEl>
                                            <p:attrNameLst>
                                              <p:attrName>ppt_x</p:attrName>
                                            </p:attrNameLst>
                                          </p:cBhvr>
                                          <p:tavLst>
                                            <p:tav tm="0">
                                              <p:val>
                                                <p:strVal val="#ppt_x"/>
                                              </p:val>
                                            </p:tav>
                                            <p:tav tm="100000">
                                              <p:val>
                                                <p:strVal val="#ppt_x"/>
                                              </p:val>
                                            </p:tav>
                                          </p:tavLst>
                                        </p:anim>
                                        <p:anim calcmode="lin" valueType="num">
                                          <p:cBhvr additive="base">
                                            <p:cTn id="636" dur="2000" fill="hold"/>
                                            <p:tgtEl>
                                              <p:spTgt spid="438"/>
                                            </p:tgtEl>
                                            <p:attrNameLst>
                                              <p:attrName>ppt_y</p:attrName>
                                            </p:attrNameLst>
                                          </p:cBhvr>
                                          <p:tavLst>
                                            <p:tav tm="0">
                                              <p:val>
                                                <p:strVal val="0-#ppt_h/2"/>
                                              </p:val>
                                            </p:tav>
                                            <p:tav tm="100000">
                                              <p:val>
                                                <p:strVal val="#ppt_y"/>
                                              </p:val>
                                            </p:tav>
                                          </p:tavLst>
                                        </p:anim>
                                      </p:childTnLst>
                                    </p:cTn>
                                  </p:par>
                                  <p:par>
                                    <p:cTn id="637" presetID="2" presetClass="entr" presetSubtype="2" fill="hold" grpId="0" nodeType="withEffect" nodePh="1">
                                      <p:stCondLst>
                                        <p:cond delay="0"/>
                                      </p:stCondLst>
                                      <p:endCondLst>
                                        <p:cond evt="begin" delay="0">
                                          <p:tn val="637"/>
                                        </p:cond>
                                      </p:endCondLst>
                                      <p:childTnLst>
                                        <p:set>
                                          <p:cBhvr>
                                            <p:cTn id="638" dur="1" fill="hold">
                                              <p:stCondLst>
                                                <p:cond delay="0"/>
                                              </p:stCondLst>
                                            </p:cTn>
                                            <p:tgtEl>
                                              <p:spTgt spid="439"/>
                                            </p:tgtEl>
                                            <p:attrNameLst>
                                              <p:attrName>style.visibility</p:attrName>
                                            </p:attrNameLst>
                                          </p:cBhvr>
                                          <p:to>
                                            <p:strVal val="visible"/>
                                          </p:to>
                                        </p:set>
                                        <p:anim calcmode="lin" valueType="num">
                                          <p:cBhvr additive="base">
                                            <p:cTn id="639" dur="2000" fill="hold"/>
                                            <p:tgtEl>
                                              <p:spTgt spid="439"/>
                                            </p:tgtEl>
                                            <p:attrNameLst>
                                              <p:attrName>ppt_x</p:attrName>
                                            </p:attrNameLst>
                                          </p:cBhvr>
                                          <p:tavLst>
                                            <p:tav tm="0">
                                              <p:val>
                                                <p:strVal val="1+#ppt_w/2"/>
                                              </p:val>
                                            </p:tav>
                                            <p:tav tm="100000">
                                              <p:val>
                                                <p:strVal val="#ppt_x"/>
                                              </p:val>
                                            </p:tav>
                                          </p:tavLst>
                                        </p:anim>
                                        <p:anim calcmode="lin" valueType="num">
                                          <p:cBhvr additive="base">
                                            <p:cTn id="640" dur="2000" fill="hold"/>
                                            <p:tgtEl>
                                              <p:spTgt spid="439"/>
                                            </p:tgtEl>
                                            <p:attrNameLst>
                                              <p:attrName>ppt_y</p:attrName>
                                            </p:attrNameLst>
                                          </p:cBhvr>
                                          <p:tavLst>
                                            <p:tav tm="0">
                                              <p:val>
                                                <p:strVal val="#ppt_y"/>
                                              </p:val>
                                            </p:tav>
                                            <p:tav tm="100000">
                                              <p:val>
                                                <p:strVal val="#ppt_y"/>
                                              </p:val>
                                            </p:tav>
                                          </p:tavLst>
                                        </p:anim>
                                      </p:childTnLst>
                                    </p:cTn>
                                  </p:par>
                                  <p:par>
                                    <p:cTn id="641" presetID="2" presetClass="entr" presetSubtype="2" fill="hold" grpId="0" nodeType="withEffect">
                                      <p:stCondLst>
                                        <p:cond delay="0"/>
                                      </p:stCondLst>
                                      <p:childTnLst>
                                        <p:set>
                                          <p:cBhvr>
                                            <p:cTn id="642" dur="1" fill="hold">
                                              <p:stCondLst>
                                                <p:cond delay="0"/>
                                              </p:stCondLst>
                                            </p:cTn>
                                            <p:tgtEl>
                                              <p:spTgt spid="440"/>
                                            </p:tgtEl>
                                            <p:attrNameLst>
                                              <p:attrName>style.visibility</p:attrName>
                                            </p:attrNameLst>
                                          </p:cBhvr>
                                          <p:to>
                                            <p:strVal val="visible"/>
                                          </p:to>
                                        </p:set>
                                        <p:anim calcmode="lin" valueType="num">
                                          <p:cBhvr additive="base">
                                            <p:cTn id="643" dur="2000" fill="hold"/>
                                            <p:tgtEl>
                                              <p:spTgt spid="440"/>
                                            </p:tgtEl>
                                            <p:attrNameLst>
                                              <p:attrName>ppt_x</p:attrName>
                                            </p:attrNameLst>
                                          </p:cBhvr>
                                          <p:tavLst>
                                            <p:tav tm="0">
                                              <p:val>
                                                <p:strVal val="1+#ppt_w/2"/>
                                              </p:val>
                                            </p:tav>
                                            <p:tav tm="100000">
                                              <p:val>
                                                <p:strVal val="#ppt_x"/>
                                              </p:val>
                                            </p:tav>
                                          </p:tavLst>
                                        </p:anim>
                                        <p:anim calcmode="lin" valueType="num">
                                          <p:cBhvr additive="base">
                                            <p:cTn id="644" dur="2000" fill="hold"/>
                                            <p:tgtEl>
                                              <p:spTgt spid="440"/>
                                            </p:tgtEl>
                                            <p:attrNameLst>
                                              <p:attrName>ppt_y</p:attrName>
                                            </p:attrNameLst>
                                          </p:cBhvr>
                                          <p:tavLst>
                                            <p:tav tm="0">
                                              <p:val>
                                                <p:strVal val="#ppt_y"/>
                                              </p:val>
                                            </p:tav>
                                            <p:tav tm="100000">
                                              <p:val>
                                                <p:strVal val="#ppt_y"/>
                                              </p:val>
                                            </p:tav>
                                          </p:tavLst>
                                        </p:anim>
                                      </p:childTnLst>
                                    </p:cTn>
                                  </p:par>
                                  <p:par>
                                    <p:cTn id="645" presetID="2" presetClass="entr" presetSubtype="2" fill="hold" grpId="0" nodeType="withEffect" nodePh="1">
                                      <p:stCondLst>
                                        <p:cond delay="0"/>
                                      </p:stCondLst>
                                      <p:endCondLst>
                                        <p:cond evt="begin" delay="0">
                                          <p:tn val="645"/>
                                        </p:cond>
                                      </p:endCondLst>
                                      <p:childTnLst>
                                        <p:set>
                                          <p:cBhvr>
                                            <p:cTn id="646" dur="1" fill="hold">
                                              <p:stCondLst>
                                                <p:cond delay="0"/>
                                              </p:stCondLst>
                                            </p:cTn>
                                            <p:tgtEl>
                                              <p:spTgt spid="441"/>
                                            </p:tgtEl>
                                            <p:attrNameLst>
                                              <p:attrName>style.visibility</p:attrName>
                                            </p:attrNameLst>
                                          </p:cBhvr>
                                          <p:to>
                                            <p:strVal val="visible"/>
                                          </p:to>
                                        </p:set>
                                        <p:anim calcmode="lin" valueType="num">
                                          <p:cBhvr additive="base">
                                            <p:cTn id="647" dur="2000" fill="hold"/>
                                            <p:tgtEl>
                                              <p:spTgt spid="441"/>
                                            </p:tgtEl>
                                            <p:attrNameLst>
                                              <p:attrName>ppt_x</p:attrName>
                                            </p:attrNameLst>
                                          </p:cBhvr>
                                          <p:tavLst>
                                            <p:tav tm="0">
                                              <p:val>
                                                <p:strVal val="1+#ppt_w/2"/>
                                              </p:val>
                                            </p:tav>
                                            <p:tav tm="100000">
                                              <p:val>
                                                <p:strVal val="#ppt_x"/>
                                              </p:val>
                                            </p:tav>
                                          </p:tavLst>
                                        </p:anim>
                                        <p:anim calcmode="lin" valueType="num">
                                          <p:cBhvr additive="base">
                                            <p:cTn id="648" dur="2000" fill="hold"/>
                                            <p:tgtEl>
                                              <p:spTgt spid="441"/>
                                            </p:tgtEl>
                                            <p:attrNameLst>
                                              <p:attrName>ppt_y</p:attrName>
                                            </p:attrNameLst>
                                          </p:cBhvr>
                                          <p:tavLst>
                                            <p:tav tm="0">
                                              <p:val>
                                                <p:strVal val="#ppt_y"/>
                                              </p:val>
                                            </p:tav>
                                            <p:tav tm="100000">
                                              <p:val>
                                                <p:strVal val="#ppt_y"/>
                                              </p:val>
                                            </p:tav>
                                          </p:tavLst>
                                        </p:anim>
                                      </p:childTnLst>
                                    </p:cTn>
                                  </p:par>
                                  <p:par>
                                    <p:cTn id="649" presetID="2" presetClass="entr" presetSubtype="2" fill="hold" grpId="0" nodeType="withEffect">
                                      <p:stCondLst>
                                        <p:cond delay="0"/>
                                      </p:stCondLst>
                                      <p:childTnLst>
                                        <p:set>
                                          <p:cBhvr>
                                            <p:cTn id="650" dur="1" fill="hold">
                                              <p:stCondLst>
                                                <p:cond delay="0"/>
                                              </p:stCondLst>
                                            </p:cTn>
                                            <p:tgtEl>
                                              <p:spTgt spid="442"/>
                                            </p:tgtEl>
                                            <p:attrNameLst>
                                              <p:attrName>style.visibility</p:attrName>
                                            </p:attrNameLst>
                                          </p:cBhvr>
                                          <p:to>
                                            <p:strVal val="visible"/>
                                          </p:to>
                                        </p:set>
                                        <p:anim calcmode="lin" valueType="num">
                                          <p:cBhvr additive="base">
                                            <p:cTn id="651" dur="2000" fill="hold"/>
                                            <p:tgtEl>
                                              <p:spTgt spid="442"/>
                                            </p:tgtEl>
                                            <p:attrNameLst>
                                              <p:attrName>ppt_x</p:attrName>
                                            </p:attrNameLst>
                                          </p:cBhvr>
                                          <p:tavLst>
                                            <p:tav tm="0">
                                              <p:val>
                                                <p:strVal val="1+#ppt_w/2"/>
                                              </p:val>
                                            </p:tav>
                                            <p:tav tm="100000">
                                              <p:val>
                                                <p:strVal val="#ppt_x"/>
                                              </p:val>
                                            </p:tav>
                                          </p:tavLst>
                                        </p:anim>
                                        <p:anim calcmode="lin" valueType="num">
                                          <p:cBhvr additive="base">
                                            <p:cTn id="652" dur="2000" fill="hold"/>
                                            <p:tgtEl>
                                              <p:spTgt spid="442"/>
                                            </p:tgtEl>
                                            <p:attrNameLst>
                                              <p:attrName>ppt_y</p:attrName>
                                            </p:attrNameLst>
                                          </p:cBhvr>
                                          <p:tavLst>
                                            <p:tav tm="0">
                                              <p:val>
                                                <p:strVal val="#ppt_y"/>
                                              </p:val>
                                            </p:tav>
                                            <p:tav tm="100000">
                                              <p:val>
                                                <p:strVal val="#ppt_y"/>
                                              </p:val>
                                            </p:tav>
                                          </p:tavLst>
                                        </p:anim>
                                      </p:childTnLst>
                                    </p:cTn>
                                  </p:par>
                                  <p:par>
                                    <p:cTn id="653" presetID="2" presetClass="entr" presetSubtype="2" fill="hold" grpId="0" nodeType="withEffect" nodePh="1">
                                      <p:stCondLst>
                                        <p:cond delay="0"/>
                                      </p:stCondLst>
                                      <p:endCondLst>
                                        <p:cond evt="begin" delay="0">
                                          <p:tn val="653"/>
                                        </p:cond>
                                      </p:endCondLst>
                                      <p:childTnLst>
                                        <p:set>
                                          <p:cBhvr>
                                            <p:cTn id="654" dur="1" fill="hold">
                                              <p:stCondLst>
                                                <p:cond delay="0"/>
                                              </p:stCondLst>
                                            </p:cTn>
                                            <p:tgtEl>
                                              <p:spTgt spid="443"/>
                                            </p:tgtEl>
                                            <p:attrNameLst>
                                              <p:attrName>style.visibility</p:attrName>
                                            </p:attrNameLst>
                                          </p:cBhvr>
                                          <p:to>
                                            <p:strVal val="visible"/>
                                          </p:to>
                                        </p:set>
                                        <p:anim calcmode="lin" valueType="num">
                                          <p:cBhvr additive="base">
                                            <p:cTn id="655" dur="2000" fill="hold"/>
                                            <p:tgtEl>
                                              <p:spTgt spid="443"/>
                                            </p:tgtEl>
                                            <p:attrNameLst>
                                              <p:attrName>ppt_x</p:attrName>
                                            </p:attrNameLst>
                                          </p:cBhvr>
                                          <p:tavLst>
                                            <p:tav tm="0">
                                              <p:val>
                                                <p:strVal val="1+#ppt_w/2"/>
                                              </p:val>
                                            </p:tav>
                                            <p:tav tm="100000">
                                              <p:val>
                                                <p:strVal val="#ppt_x"/>
                                              </p:val>
                                            </p:tav>
                                          </p:tavLst>
                                        </p:anim>
                                        <p:anim calcmode="lin" valueType="num">
                                          <p:cBhvr additive="base">
                                            <p:cTn id="656" dur="2000" fill="hold"/>
                                            <p:tgtEl>
                                              <p:spTgt spid="443"/>
                                            </p:tgtEl>
                                            <p:attrNameLst>
                                              <p:attrName>ppt_y</p:attrName>
                                            </p:attrNameLst>
                                          </p:cBhvr>
                                          <p:tavLst>
                                            <p:tav tm="0">
                                              <p:val>
                                                <p:strVal val="#ppt_y"/>
                                              </p:val>
                                            </p:tav>
                                            <p:tav tm="100000">
                                              <p:val>
                                                <p:strVal val="#ppt_y"/>
                                              </p:val>
                                            </p:tav>
                                          </p:tavLst>
                                        </p:anim>
                                      </p:childTnLst>
                                    </p:cTn>
                                  </p:par>
                                  <p:par>
                                    <p:cTn id="657" presetID="2" presetClass="entr" presetSubtype="2" fill="hold" grpId="0" nodeType="withEffect">
                                      <p:stCondLst>
                                        <p:cond delay="0"/>
                                      </p:stCondLst>
                                      <p:childTnLst>
                                        <p:set>
                                          <p:cBhvr>
                                            <p:cTn id="658" dur="1" fill="hold">
                                              <p:stCondLst>
                                                <p:cond delay="0"/>
                                              </p:stCondLst>
                                            </p:cTn>
                                            <p:tgtEl>
                                              <p:spTgt spid="444"/>
                                            </p:tgtEl>
                                            <p:attrNameLst>
                                              <p:attrName>style.visibility</p:attrName>
                                            </p:attrNameLst>
                                          </p:cBhvr>
                                          <p:to>
                                            <p:strVal val="visible"/>
                                          </p:to>
                                        </p:set>
                                        <p:anim calcmode="lin" valueType="num">
                                          <p:cBhvr additive="base">
                                            <p:cTn id="659" dur="2000" fill="hold"/>
                                            <p:tgtEl>
                                              <p:spTgt spid="444"/>
                                            </p:tgtEl>
                                            <p:attrNameLst>
                                              <p:attrName>ppt_x</p:attrName>
                                            </p:attrNameLst>
                                          </p:cBhvr>
                                          <p:tavLst>
                                            <p:tav tm="0">
                                              <p:val>
                                                <p:strVal val="1+#ppt_w/2"/>
                                              </p:val>
                                            </p:tav>
                                            <p:tav tm="100000">
                                              <p:val>
                                                <p:strVal val="#ppt_x"/>
                                              </p:val>
                                            </p:tav>
                                          </p:tavLst>
                                        </p:anim>
                                        <p:anim calcmode="lin" valueType="num">
                                          <p:cBhvr additive="base">
                                            <p:cTn id="660" dur="2000" fill="hold"/>
                                            <p:tgtEl>
                                              <p:spTgt spid="444"/>
                                            </p:tgtEl>
                                            <p:attrNameLst>
                                              <p:attrName>ppt_y</p:attrName>
                                            </p:attrNameLst>
                                          </p:cBhvr>
                                          <p:tavLst>
                                            <p:tav tm="0">
                                              <p:val>
                                                <p:strVal val="#ppt_y"/>
                                              </p:val>
                                            </p:tav>
                                            <p:tav tm="100000">
                                              <p:val>
                                                <p:strVal val="#ppt_y"/>
                                              </p:val>
                                            </p:tav>
                                          </p:tavLst>
                                        </p:anim>
                                      </p:childTnLst>
                                    </p:cTn>
                                  </p:par>
                                  <p:par>
                                    <p:cTn id="661" presetID="2" presetClass="entr" presetSubtype="2" fill="hold" grpId="0" nodeType="withEffect" nodePh="1">
                                      <p:stCondLst>
                                        <p:cond delay="0"/>
                                      </p:stCondLst>
                                      <p:endCondLst>
                                        <p:cond evt="begin" delay="0">
                                          <p:tn val="661"/>
                                        </p:cond>
                                      </p:endCondLst>
                                      <p:childTnLst>
                                        <p:set>
                                          <p:cBhvr>
                                            <p:cTn id="662" dur="1" fill="hold">
                                              <p:stCondLst>
                                                <p:cond delay="0"/>
                                              </p:stCondLst>
                                            </p:cTn>
                                            <p:tgtEl>
                                              <p:spTgt spid="445"/>
                                            </p:tgtEl>
                                            <p:attrNameLst>
                                              <p:attrName>style.visibility</p:attrName>
                                            </p:attrNameLst>
                                          </p:cBhvr>
                                          <p:to>
                                            <p:strVal val="visible"/>
                                          </p:to>
                                        </p:set>
                                        <p:anim calcmode="lin" valueType="num">
                                          <p:cBhvr additive="base">
                                            <p:cTn id="663" dur="2000" fill="hold"/>
                                            <p:tgtEl>
                                              <p:spTgt spid="445"/>
                                            </p:tgtEl>
                                            <p:attrNameLst>
                                              <p:attrName>ppt_x</p:attrName>
                                            </p:attrNameLst>
                                          </p:cBhvr>
                                          <p:tavLst>
                                            <p:tav tm="0">
                                              <p:val>
                                                <p:strVal val="1+#ppt_w/2"/>
                                              </p:val>
                                            </p:tav>
                                            <p:tav tm="100000">
                                              <p:val>
                                                <p:strVal val="#ppt_x"/>
                                              </p:val>
                                            </p:tav>
                                          </p:tavLst>
                                        </p:anim>
                                        <p:anim calcmode="lin" valueType="num">
                                          <p:cBhvr additive="base">
                                            <p:cTn id="664" dur="2000" fill="hold"/>
                                            <p:tgtEl>
                                              <p:spTgt spid="445"/>
                                            </p:tgtEl>
                                            <p:attrNameLst>
                                              <p:attrName>ppt_y</p:attrName>
                                            </p:attrNameLst>
                                          </p:cBhvr>
                                          <p:tavLst>
                                            <p:tav tm="0">
                                              <p:val>
                                                <p:strVal val="#ppt_y"/>
                                              </p:val>
                                            </p:tav>
                                            <p:tav tm="100000">
                                              <p:val>
                                                <p:strVal val="#ppt_y"/>
                                              </p:val>
                                            </p:tav>
                                          </p:tavLst>
                                        </p:anim>
                                      </p:childTnLst>
                                    </p:cTn>
                                  </p:par>
                                  <p:par>
                                    <p:cTn id="665" presetID="2" presetClass="entr" presetSubtype="2" fill="hold" grpId="0" nodeType="withEffect">
                                      <p:stCondLst>
                                        <p:cond delay="0"/>
                                      </p:stCondLst>
                                      <p:childTnLst>
                                        <p:set>
                                          <p:cBhvr>
                                            <p:cTn id="666" dur="1" fill="hold">
                                              <p:stCondLst>
                                                <p:cond delay="0"/>
                                              </p:stCondLst>
                                            </p:cTn>
                                            <p:tgtEl>
                                              <p:spTgt spid="446"/>
                                            </p:tgtEl>
                                            <p:attrNameLst>
                                              <p:attrName>style.visibility</p:attrName>
                                            </p:attrNameLst>
                                          </p:cBhvr>
                                          <p:to>
                                            <p:strVal val="visible"/>
                                          </p:to>
                                        </p:set>
                                        <p:anim calcmode="lin" valueType="num">
                                          <p:cBhvr additive="base">
                                            <p:cTn id="667" dur="2000" fill="hold"/>
                                            <p:tgtEl>
                                              <p:spTgt spid="446"/>
                                            </p:tgtEl>
                                            <p:attrNameLst>
                                              <p:attrName>ppt_x</p:attrName>
                                            </p:attrNameLst>
                                          </p:cBhvr>
                                          <p:tavLst>
                                            <p:tav tm="0">
                                              <p:val>
                                                <p:strVal val="1+#ppt_w/2"/>
                                              </p:val>
                                            </p:tav>
                                            <p:tav tm="100000">
                                              <p:val>
                                                <p:strVal val="#ppt_x"/>
                                              </p:val>
                                            </p:tav>
                                          </p:tavLst>
                                        </p:anim>
                                        <p:anim calcmode="lin" valueType="num">
                                          <p:cBhvr additive="base">
                                            <p:cTn id="668" dur="2000" fill="hold"/>
                                            <p:tgtEl>
                                              <p:spTgt spid="446"/>
                                            </p:tgtEl>
                                            <p:attrNameLst>
                                              <p:attrName>ppt_y</p:attrName>
                                            </p:attrNameLst>
                                          </p:cBhvr>
                                          <p:tavLst>
                                            <p:tav tm="0">
                                              <p:val>
                                                <p:strVal val="#ppt_y"/>
                                              </p:val>
                                            </p:tav>
                                            <p:tav tm="100000">
                                              <p:val>
                                                <p:strVal val="#ppt_y"/>
                                              </p:val>
                                            </p:tav>
                                          </p:tavLst>
                                        </p:anim>
                                      </p:childTnLst>
                                    </p:cTn>
                                  </p:par>
                                  <p:par>
                                    <p:cTn id="669" presetID="2" presetClass="entr" presetSubtype="2" fill="hold" grpId="0" nodeType="withEffect" nodePh="1">
                                      <p:stCondLst>
                                        <p:cond delay="0"/>
                                      </p:stCondLst>
                                      <p:endCondLst>
                                        <p:cond evt="begin" delay="0">
                                          <p:tn val="669"/>
                                        </p:cond>
                                      </p:endCondLst>
                                      <p:childTnLst>
                                        <p:set>
                                          <p:cBhvr>
                                            <p:cTn id="670" dur="1" fill="hold">
                                              <p:stCondLst>
                                                <p:cond delay="0"/>
                                              </p:stCondLst>
                                            </p:cTn>
                                            <p:tgtEl>
                                              <p:spTgt spid="447"/>
                                            </p:tgtEl>
                                            <p:attrNameLst>
                                              <p:attrName>style.visibility</p:attrName>
                                            </p:attrNameLst>
                                          </p:cBhvr>
                                          <p:to>
                                            <p:strVal val="visible"/>
                                          </p:to>
                                        </p:set>
                                        <p:anim calcmode="lin" valueType="num">
                                          <p:cBhvr additive="base">
                                            <p:cTn id="671" dur="2000" fill="hold"/>
                                            <p:tgtEl>
                                              <p:spTgt spid="447"/>
                                            </p:tgtEl>
                                            <p:attrNameLst>
                                              <p:attrName>ppt_x</p:attrName>
                                            </p:attrNameLst>
                                          </p:cBhvr>
                                          <p:tavLst>
                                            <p:tav tm="0">
                                              <p:val>
                                                <p:strVal val="1+#ppt_w/2"/>
                                              </p:val>
                                            </p:tav>
                                            <p:tav tm="100000">
                                              <p:val>
                                                <p:strVal val="#ppt_x"/>
                                              </p:val>
                                            </p:tav>
                                          </p:tavLst>
                                        </p:anim>
                                        <p:anim calcmode="lin" valueType="num">
                                          <p:cBhvr additive="base">
                                            <p:cTn id="672" dur="2000" fill="hold"/>
                                            <p:tgtEl>
                                              <p:spTgt spid="447"/>
                                            </p:tgtEl>
                                            <p:attrNameLst>
                                              <p:attrName>ppt_y</p:attrName>
                                            </p:attrNameLst>
                                          </p:cBhvr>
                                          <p:tavLst>
                                            <p:tav tm="0">
                                              <p:val>
                                                <p:strVal val="#ppt_y"/>
                                              </p:val>
                                            </p:tav>
                                            <p:tav tm="100000">
                                              <p:val>
                                                <p:strVal val="#ppt_y"/>
                                              </p:val>
                                            </p:tav>
                                          </p:tavLst>
                                        </p:anim>
                                      </p:childTnLst>
                                    </p:cTn>
                                  </p:par>
                                  <p:par>
                                    <p:cTn id="673" presetID="2" presetClass="entr" presetSubtype="2" fill="hold" grpId="0" nodeType="withEffect">
                                      <p:stCondLst>
                                        <p:cond delay="0"/>
                                      </p:stCondLst>
                                      <p:childTnLst>
                                        <p:set>
                                          <p:cBhvr>
                                            <p:cTn id="674" dur="1" fill="hold">
                                              <p:stCondLst>
                                                <p:cond delay="0"/>
                                              </p:stCondLst>
                                            </p:cTn>
                                            <p:tgtEl>
                                              <p:spTgt spid="448"/>
                                            </p:tgtEl>
                                            <p:attrNameLst>
                                              <p:attrName>style.visibility</p:attrName>
                                            </p:attrNameLst>
                                          </p:cBhvr>
                                          <p:to>
                                            <p:strVal val="visible"/>
                                          </p:to>
                                        </p:set>
                                        <p:anim calcmode="lin" valueType="num">
                                          <p:cBhvr additive="base">
                                            <p:cTn id="675" dur="2000" fill="hold"/>
                                            <p:tgtEl>
                                              <p:spTgt spid="448"/>
                                            </p:tgtEl>
                                            <p:attrNameLst>
                                              <p:attrName>ppt_x</p:attrName>
                                            </p:attrNameLst>
                                          </p:cBhvr>
                                          <p:tavLst>
                                            <p:tav tm="0">
                                              <p:val>
                                                <p:strVal val="1+#ppt_w/2"/>
                                              </p:val>
                                            </p:tav>
                                            <p:tav tm="100000">
                                              <p:val>
                                                <p:strVal val="#ppt_x"/>
                                              </p:val>
                                            </p:tav>
                                          </p:tavLst>
                                        </p:anim>
                                        <p:anim calcmode="lin" valueType="num">
                                          <p:cBhvr additive="base">
                                            <p:cTn id="676" dur="2000" fill="hold"/>
                                            <p:tgtEl>
                                              <p:spTgt spid="448"/>
                                            </p:tgtEl>
                                            <p:attrNameLst>
                                              <p:attrName>ppt_y</p:attrName>
                                            </p:attrNameLst>
                                          </p:cBhvr>
                                          <p:tavLst>
                                            <p:tav tm="0">
                                              <p:val>
                                                <p:strVal val="#ppt_y"/>
                                              </p:val>
                                            </p:tav>
                                            <p:tav tm="100000">
                                              <p:val>
                                                <p:strVal val="#ppt_y"/>
                                              </p:val>
                                            </p:tav>
                                          </p:tavLst>
                                        </p:anim>
                                      </p:childTnLst>
                                    </p:cTn>
                                  </p:par>
                                  <p:par>
                                    <p:cTn id="677" presetID="2" presetClass="entr" presetSubtype="2" fill="hold" grpId="0" nodeType="withEffect" nodePh="1">
                                      <p:stCondLst>
                                        <p:cond delay="0"/>
                                      </p:stCondLst>
                                      <p:endCondLst>
                                        <p:cond evt="begin" delay="0">
                                          <p:tn val="677"/>
                                        </p:cond>
                                      </p:endCondLst>
                                      <p:childTnLst>
                                        <p:set>
                                          <p:cBhvr>
                                            <p:cTn id="678" dur="1" fill="hold">
                                              <p:stCondLst>
                                                <p:cond delay="0"/>
                                              </p:stCondLst>
                                            </p:cTn>
                                            <p:tgtEl>
                                              <p:spTgt spid="449"/>
                                            </p:tgtEl>
                                            <p:attrNameLst>
                                              <p:attrName>style.visibility</p:attrName>
                                            </p:attrNameLst>
                                          </p:cBhvr>
                                          <p:to>
                                            <p:strVal val="visible"/>
                                          </p:to>
                                        </p:set>
                                        <p:anim calcmode="lin" valueType="num">
                                          <p:cBhvr additive="base">
                                            <p:cTn id="679" dur="2000" fill="hold"/>
                                            <p:tgtEl>
                                              <p:spTgt spid="449"/>
                                            </p:tgtEl>
                                            <p:attrNameLst>
                                              <p:attrName>ppt_x</p:attrName>
                                            </p:attrNameLst>
                                          </p:cBhvr>
                                          <p:tavLst>
                                            <p:tav tm="0">
                                              <p:val>
                                                <p:strVal val="1+#ppt_w/2"/>
                                              </p:val>
                                            </p:tav>
                                            <p:tav tm="100000">
                                              <p:val>
                                                <p:strVal val="#ppt_x"/>
                                              </p:val>
                                            </p:tav>
                                          </p:tavLst>
                                        </p:anim>
                                        <p:anim calcmode="lin" valueType="num">
                                          <p:cBhvr additive="base">
                                            <p:cTn id="680" dur="2000" fill="hold"/>
                                            <p:tgtEl>
                                              <p:spTgt spid="449"/>
                                            </p:tgtEl>
                                            <p:attrNameLst>
                                              <p:attrName>ppt_y</p:attrName>
                                            </p:attrNameLst>
                                          </p:cBhvr>
                                          <p:tavLst>
                                            <p:tav tm="0">
                                              <p:val>
                                                <p:strVal val="#ppt_y"/>
                                              </p:val>
                                            </p:tav>
                                            <p:tav tm="100000">
                                              <p:val>
                                                <p:strVal val="#ppt_y"/>
                                              </p:val>
                                            </p:tav>
                                          </p:tavLst>
                                        </p:anim>
                                      </p:childTnLst>
                                    </p:cTn>
                                  </p:par>
                                  <p:par>
                                    <p:cTn id="681" presetID="2" presetClass="entr" presetSubtype="8" fill="hold" grpId="0" nodeType="withEffect">
                                      <p:stCondLst>
                                        <p:cond delay="0"/>
                                      </p:stCondLst>
                                      <p:childTnLst>
                                        <p:set>
                                          <p:cBhvr>
                                            <p:cTn id="682" dur="1" fill="hold">
                                              <p:stCondLst>
                                                <p:cond delay="0"/>
                                              </p:stCondLst>
                                            </p:cTn>
                                            <p:tgtEl>
                                              <p:spTgt spid="450"/>
                                            </p:tgtEl>
                                            <p:attrNameLst>
                                              <p:attrName>style.visibility</p:attrName>
                                            </p:attrNameLst>
                                          </p:cBhvr>
                                          <p:to>
                                            <p:strVal val="visible"/>
                                          </p:to>
                                        </p:set>
                                        <p:anim calcmode="lin" valueType="num">
                                          <p:cBhvr additive="base">
                                            <p:cTn id="683" dur="2000" fill="hold"/>
                                            <p:tgtEl>
                                              <p:spTgt spid="450"/>
                                            </p:tgtEl>
                                            <p:attrNameLst>
                                              <p:attrName>ppt_x</p:attrName>
                                            </p:attrNameLst>
                                          </p:cBhvr>
                                          <p:tavLst>
                                            <p:tav tm="0">
                                              <p:val>
                                                <p:strVal val="0-#ppt_w/2"/>
                                              </p:val>
                                            </p:tav>
                                            <p:tav tm="100000">
                                              <p:val>
                                                <p:strVal val="#ppt_x"/>
                                              </p:val>
                                            </p:tav>
                                          </p:tavLst>
                                        </p:anim>
                                        <p:anim calcmode="lin" valueType="num">
                                          <p:cBhvr additive="base">
                                            <p:cTn id="684" dur="2000" fill="hold"/>
                                            <p:tgtEl>
                                              <p:spTgt spid="450"/>
                                            </p:tgtEl>
                                            <p:attrNameLst>
                                              <p:attrName>ppt_y</p:attrName>
                                            </p:attrNameLst>
                                          </p:cBhvr>
                                          <p:tavLst>
                                            <p:tav tm="0">
                                              <p:val>
                                                <p:strVal val="#ppt_y"/>
                                              </p:val>
                                            </p:tav>
                                            <p:tav tm="100000">
                                              <p:val>
                                                <p:strVal val="#ppt_y"/>
                                              </p:val>
                                            </p:tav>
                                          </p:tavLst>
                                        </p:anim>
                                      </p:childTnLst>
                                    </p:cTn>
                                  </p:par>
                                  <p:par>
                                    <p:cTn id="685" presetID="2" presetClass="entr" presetSubtype="8" fill="hold" grpId="0" nodeType="withEffect" nodePh="1">
                                      <p:stCondLst>
                                        <p:cond delay="0"/>
                                      </p:stCondLst>
                                      <p:endCondLst>
                                        <p:cond evt="begin" delay="0">
                                          <p:tn val="685"/>
                                        </p:cond>
                                      </p:endCondLst>
                                      <p:childTnLst>
                                        <p:set>
                                          <p:cBhvr>
                                            <p:cTn id="686" dur="1" fill="hold">
                                              <p:stCondLst>
                                                <p:cond delay="0"/>
                                              </p:stCondLst>
                                            </p:cTn>
                                            <p:tgtEl>
                                              <p:spTgt spid="451"/>
                                            </p:tgtEl>
                                            <p:attrNameLst>
                                              <p:attrName>style.visibility</p:attrName>
                                            </p:attrNameLst>
                                          </p:cBhvr>
                                          <p:to>
                                            <p:strVal val="visible"/>
                                          </p:to>
                                        </p:set>
                                        <p:anim calcmode="lin" valueType="num">
                                          <p:cBhvr additive="base">
                                            <p:cTn id="687" dur="2000" fill="hold"/>
                                            <p:tgtEl>
                                              <p:spTgt spid="451"/>
                                            </p:tgtEl>
                                            <p:attrNameLst>
                                              <p:attrName>ppt_x</p:attrName>
                                            </p:attrNameLst>
                                          </p:cBhvr>
                                          <p:tavLst>
                                            <p:tav tm="0">
                                              <p:val>
                                                <p:strVal val="0-#ppt_w/2"/>
                                              </p:val>
                                            </p:tav>
                                            <p:tav tm="100000">
                                              <p:val>
                                                <p:strVal val="#ppt_x"/>
                                              </p:val>
                                            </p:tav>
                                          </p:tavLst>
                                        </p:anim>
                                        <p:anim calcmode="lin" valueType="num">
                                          <p:cBhvr additive="base">
                                            <p:cTn id="688" dur="2000" fill="hold"/>
                                            <p:tgtEl>
                                              <p:spTgt spid="451"/>
                                            </p:tgtEl>
                                            <p:attrNameLst>
                                              <p:attrName>ppt_y</p:attrName>
                                            </p:attrNameLst>
                                          </p:cBhvr>
                                          <p:tavLst>
                                            <p:tav tm="0">
                                              <p:val>
                                                <p:strVal val="#ppt_y"/>
                                              </p:val>
                                            </p:tav>
                                            <p:tav tm="100000">
                                              <p:val>
                                                <p:strVal val="#ppt_y"/>
                                              </p:val>
                                            </p:tav>
                                          </p:tavLst>
                                        </p:anim>
                                      </p:childTnLst>
                                    </p:cTn>
                                  </p:par>
                                  <p:par>
                                    <p:cTn id="689" presetID="2" presetClass="entr" presetSubtype="8" fill="hold" grpId="0" nodeType="withEffect">
                                      <p:stCondLst>
                                        <p:cond delay="0"/>
                                      </p:stCondLst>
                                      <p:childTnLst>
                                        <p:set>
                                          <p:cBhvr>
                                            <p:cTn id="690" dur="1" fill="hold">
                                              <p:stCondLst>
                                                <p:cond delay="0"/>
                                              </p:stCondLst>
                                            </p:cTn>
                                            <p:tgtEl>
                                              <p:spTgt spid="452"/>
                                            </p:tgtEl>
                                            <p:attrNameLst>
                                              <p:attrName>style.visibility</p:attrName>
                                            </p:attrNameLst>
                                          </p:cBhvr>
                                          <p:to>
                                            <p:strVal val="visible"/>
                                          </p:to>
                                        </p:set>
                                        <p:anim calcmode="lin" valueType="num">
                                          <p:cBhvr additive="base">
                                            <p:cTn id="691" dur="2000" fill="hold"/>
                                            <p:tgtEl>
                                              <p:spTgt spid="452"/>
                                            </p:tgtEl>
                                            <p:attrNameLst>
                                              <p:attrName>ppt_x</p:attrName>
                                            </p:attrNameLst>
                                          </p:cBhvr>
                                          <p:tavLst>
                                            <p:tav tm="0">
                                              <p:val>
                                                <p:strVal val="0-#ppt_w/2"/>
                                              </p:val>
                                            </p:tav>
                                            <p:tav tm="100000">
                                              <p:val>
                                                <p:strVal val="#ppt_x"/>
                                              </p:val>
                                            </p:tav>
                                          </p:tavLst>
                                        </p:anim>
                                        <p:anim calcmode="lin" valueType="num">
                                          <p:cBhvr additive="base">
                                            <p:cTn id="692" dur="2000" fill="hold"/>
                                            <p:tgtEl>
                                              <p:spTgt spid="452"/>
                                            </p:tgtEl>
                                            <p:attrNameLst>
                                              <p:attrName>ppt_y</p:attrName>
                                            </p:attrNameLst>
                                          </p:cBhvr>
                                          <p:tavLst>
                                            <p:tav tm="0">
                                              <p:val>
                                                <p:strVal val="#ppt_y"/>
                                              </p:val>
                                            </p:tav>
                                            <p:tav tm="100000">
                                              <p:val>
                                                <p:strVal val="#ppt_y"/>
                                              </p:val>
                                            </p:tav>
                                          </p:tavLst>
                                        </p:anim>
                                      </p:childTnLst>
                                    </p:cTn>
                                  </p:par>
                                  <p:par>
                                    <p:cTn id="693" presetID="2" presetClass="entr" presetSubtype="8" fill="hold" grpId="0" nodeType="withEffect" nodePh="1">
                                      <p:stCondLst>
                                        <p:cond delay="0"/>
                                      </p:stCondLst>
                                      <p:endCondLst>
                                        <p:cond evt="begin" delay="0">
                                          <p:tn val="693"/>
                                        </p:cond>
                                      </p:endCondLst>
                                      <p:childTnLst>
                                        <p:set>
                                          <p:cBhvr>
                                            <p:cTn id="694" dur="1" fill="hold">
                                              <p:stCondLst>
                                                <p:cond delay="0"/>
                                              </p:stCondLst>
                                            </p:cTn>
                                            <p:tgtEl>
                                              <p:spTgt spid="453"/>
                                            </p:tgtEl>
                                            <p:attrNameLst>
                                              <p:attrName>style.visibility</p:attrName>
                                            </p:attrNameLst>
                                          </p:cBhvr>
                                          <p:to>
                                            <p:strVal val="visible"/>
                                          </p:to>
                                        </p:set>
                                        <p:anim calcmode="lin" valueType="num">
                                          <p:cBhvr additive="base">
                                            <p:cTn id="695" dur="2000" fill="hold"/>
                                            <p:tgtEl>
                                              <p:spTgt spid="453"/>
                                            </p:tgtEl>
                                            <p:attrNameLst>
                                              <p:attrName>ppt_x</p:attrName>
                                            </p:attrNameLst>
                                          </p:cBhvr>
                                          <p:tavLst>
                                            <p:tav tm="0">
                                              <p:val>
                                                <p:strVal val="0-#ppt_w/2"/>
                                              </p:val>
                                            </p:tav>
                                            <p:tav tm="100000">
                                              <p:val>
                                                <p:strVal val="#ppt_x"/>
                                              </p:val>
                                            </p:tav>
                                          </p:tavLst>
                                        </p:anim>
                                        <p:anim calcmode="lin" valueType="num">
                                          <p:cBhvr additive="base">
                                            <p:cTn id="696" dur="2000" fill="hold"/>
                                            <p:tgtEl>
                                              <p:spTgt spid="453"/>
                                            </p:tgtEl>
                                            <p:attrNameLst>
                                              <p:attrName>ppt_y</p:attrName>
                                            </p:attrNameLst>
                                          </p:cBhvr>
                                          <p:tavLst>
                                            <p:tav tm="0">
                                              <p:val>
                                                <p:strVal val="#ppt_y"/>
                                              </p:val>
                                            </p:tav>
                                            <p:tav tm="100000">
                                              <p:val>
                                                <p:strVal val="#ppt_y"/>
                                              </p:val>
                                            </p:tav>
                                          </p:tavLst>
                                        </p:anim>
                                      </p:childTnLst>
                                    </p:cTn>
                                  </p:par>
                                  <p:par>
                                    <p:cTn id="697" presetID="2" presetClass="entr" presetSubtype="8" fill="hold" grpId="0" nodeType="withEffect">
                                      <p:stCondLst>
                                        <p:cond delay="0"/>
                                      </p:stCondLst>
                                      <p:childTnLst>
                                        <p:set>
                                          <p:cBhvr>
                                            <p:cTn id="698" dur="1" fill="hold">
                                              <p:stCondLst>
                                                <p:cond delay="0"/>
                                              </p:stCondLst>
                                            </p:cTn>
                                            <p:tgtEl>
                                              <p:spTgt spid="454"/>
                                            </p:tgtEl>
                                            <p:attrNameLst>
                                              <p:attrName>style.visibility</p:attrName>
                                            </p:attrNameLst>
                                          </p:cBhvr>
                                          <p:to>
                                            <p:strVal val="visible"/>
                                          </p:to>
                                        </p:set>
                                        <p:anim calcmode="lin" valueType="num">
                                          <p:cBhvr additive="base">
                                            <p:cTn id="699" dur="2000" fill="hold"/>
                                            <p:tgtEl>
                                              <p:spTgt spid="454"/>
                                            </p:tgtEl>
                                            <p:attrNameLst>
                                              <p:attrName>ppt_x</p:attrName>
                                            </p:attrNameLst>
                                          </p:cBhvr>
                                          <p:tavLst>
                                            <p:tav tm="0">
                                              <p:val>
                                                <p:strVal val="0-#ppt_w/2"/>
                                              </p:val>
                                            </p:tav>
                                            <p:tav tm="100000">
                                              <p:val>
                                                <p:strVal val="#ppt_x"/>
                                              </p:val>
                                            </p:tav>
                                          </p:tavLst>
                                        </p:anim>
                                        <p:anim calcmode="lin" valueType="num">
                                          <p:cBhvr additive="base">
                                            <p:cTn id="700" dur="2000" fill="hold"/>
                                            <p:tgtEl>
                                              <p:spTgt spid="454"/>
                                            </p:tgtEl>
                                            <p:attrNameLst>
                                              <p:attrName>ppt_y</p:attrName>
                                            </p:attrNameLst>
                                          </p:cBhvr>
                                          <p:tavLst>
                                            <p:tav tm="0">
                                              <p:val>
                                                <p:strVal val="#ppt_y"/>
                                              </p:val>
                                            </p:tav>
                                            <p:tav tm="100000">
                                              <p:val>
                                                <p:strVal val="#ppt_y"/>
                                              </p:val>
                                            </p:tav>
                                          </p:tavLst>
                                        </p:anim>
                                      </p:childTnLst>
                                    </p:cTn>
                                  </p:par>
                                  <p:par>
                                    <p:cTn id="701" presetID="2" presetClass="entr" presetSubtype="8" fill="hold" grpId="0" nodeType="withEffect" nodePh="1">
                                      <p:stCondLst>
                                        <p:cond delay="0"/>
                                      </p:stCondLst>
                                      <p:endCondLst>
                                        <p:cond evt="begin" delay="0">
                                          <p:tn val="701"/>
                                        </p:cond>
                                      </p:endCondLst>
                                      <p:childTnLst>
                                        <p:set>
                                          <p:cBhvr>
                                            <p:cTn id="702" dur="1" fill="hold">
                                              <p:stCondLst>
                                                <p:cond delay="0"/>
                                              </p:stCondLst>
                                            </p:cTn>
                                            <p:tgtEl>
                                              <p:spTgt spid="455"/>
                                            </p:tgtEl>
                                            <p:attrNameLst>
                                              <p:attrName>style.visibility</p:attrName>
                                            </p:attrNameLst>
                                          </p:cBhvr>
                                          <p:to>
                                            <p:strVal val="visible"/>
                                          </p:to>
                                        </p:set>
                                        <p:anim calcmode="lin" valueType="num">
                                          <p:cBhvr additive="base">
                                            <p:cTn id="703" dur="2000" fill="hold"/>
                                            <p:tgtEl>
                                              <p:spTgt spid="455"/>
                                            </p:tgtEl>
                                            <p:attrNameLst>
                                              <p:attrName>ppt_x</p:attrName>
                                            </p:attrNameLst>
                                          </p:cBhvr>
                                          <p:tavLst>
                                            <p:tav tm="0">
                                              <p:val>
                                                <p:strVal val="0-#ppt_w/2"/>
                                              </p:val>
                                            </p:tav>
                                            <p:tav tm="100000">
                                              <p:val>
                                                <p:strVal val="#ppt_x"/>
                                              </p:val>
                                            </p:tav>
                                          </p:tavLst>
                                        </p:anim>
                                        <p:anim calcmode="lin" valueType="num">
                                          <p:cBhvr additive="base">
                                            <p:cTn id="704" dur="2000" fill="hold"/>
                                            <p:tgtEl>
                                              <p:spTgt spid="455"/>
                                            </p:tgtEl>
                                            <p:attrNameLst>
                                              <p:attrName>ppt_y</p:attrName>
                                            </p:attrNameLst>
                                          </p:cBhvr>
                                          <p:tavLst>
                                            <p:tav tm="0">
                                              <p:val>
                                                <p:strVal val="#ppt_y"/>
                                              </p:val>
                                            </p:tav>
                                            <p:tav tm="100000">
                                              <p:val>
                                                <p:strVal val="#ppt_y"/>
                                              </p:val>
                                            </p:tav>
                                          </p:tavLst>
                                        </p:anim>
                                      </p:childTnLst>
                                    </p:cTn>
                                  </p:par>
                                  <p:par>
                                    <p:cTn id="705" presetID="2" presetClass="entr" presetSubtype="8" fill="hold" grpId="0" nodeType="withEffect">
                                      <p:stCondLst>
                                        <p:cond delay="0"/>
                                      </p:stCondLst>
                                      <p:childTnLst>
                                        <p:set>
                                          <p:cBhvr>
                                            <p:cTn id="706" dur="1" fill="hold">
                                              <p:stCondLst>
                                                <p:cond delay="0"/>
                                              </p:stCondLst>
                                            </p:cTn>
                                            <p:tgtEl>
                                              <p:spTgt spid="456"/>
                                            </p:tgtEl>
                                            <p:attrNameLst>
                                              <p:attrName>style.visibility</p:attrName>
                                            </p:attrNameLst>
                                          </p:cBhvr>
                                          <p:to>
                                            <p:strVal val="visible"/>
                                          </p:to>
                                        </p:set>
                                        <p:anim calcmode="lin" valueType="num">
                                          <p:cBhvr additive="base">
                                            <p:cTn id="707" dur="2000" fill="hold"/>
                                            <p:tgtEl>
                                              <p:spTgt spid="456"/>
                                            </p:tgtEl>
                                            <p:attrNameLst>
                                              <p:attrName>ppt_x</p:attrName>
                                            </p:attrNameLst>
                                          </p:cBhvr>
                                          <p:tavLst>
                                            <p:tav tm="0">
                                              <p:val>
                                                <p:strVal val="0-#ppt_w/2"/>
                                              </p:val>
                                            </p:tav>
                                            <p:tav tm="100000">
                                              <p:val>
                                                <p:strVal val="#ppt_x"/>
                                              </p:val>
                                            </p:tav>
                                          </p:tavLst>
                                        </p:anim>
                                        <p:anim calcmode="lin" valueType="num">
                                          <p:cBhvr additive="base">
                                            <p:cTn id="708" dur="2000" fill="hold"/>
                                            <p:tgtEl>
                                              <p:spTgt spid="456"/>
                                            </p:tgtEl>
                                            <p:attrNameLst>
                                              <p:attrName>ppt_y</p:attrName>
                                            </p:attrNameLst>
                                          </p:cBhvr>
                                          <p:tavLst>
                                            <p:tav tm="0">
                                              <p:val>
                                                <p:strVal val="#ppt_y"/>
                                              </p:val>
                                            </p:tav>
                                            <p:tav tm="100000">
                                              <p:val>
                                                <p:strVal val="#ppt_y"/>
                                              </p:val>
                                            </p:tav>
                                          </p:tavLst>
                                        </p:anim>
                                      </p:childTnLst>
                                    </p:cTn>
                                  </p:par>
                                  <p:par>
                                    <p:cTn id="709" presetID="2" presetClass="entr" presetSubtype="8" fill="hold" grpId="0" nodeType="withEffect" nodePh="1">
                                      <p:stCondLst>
                                        <p:cond delay="0"/>
                                      </p:stCondLst>
                                      <p:endCondLst>
                                        <p:cond evt="begin" delay="0">
                                          <p:tn val="709"/>
                                        </p:cond>
                                      </p:endCondLst>
                                      <p:childTnLst>
                                        <p:set>
                                          <p:cBhvr>
                                            <p:cTn id="710" dur="1" fill="hold">
                                              <p:stCondLst>
                                                <p:cond delay="0"/>
                                              </p:stCondLst>
                                            </p:cTn>
                                            <p:tgtEl>
                                              <p:spTgt spid="457"/>
                                            </p:tgtEl>
                                            <p:attrNameLst>
                                              <p:attrName>style.visibility</p:attrName>
                                            </p:attrNameLst>
                                          </p:cBhvr>
                                          <p:to>
                                            <p:strVal val="visible"/>
                                          </p:to>
                                        </p:set>
                                        <p:anim calcmode="lin" valueType="num">
                                          <p:cBhvr additive="base">
                                            <p:cTn id="711" dur="2000" fill="hold"/>
                                            <p:tgtEl>
                                              <p:spTgt spid="457"/>
                                            </p:tgtEl>
                                            <p:attrNameLst>
                                              <p:attrName>ppt_x</p:attrName>
                                            </p:attrNameLst>
                                          </p:cBhvr>
                                          <p:tavLst>
                                            <p:tav tm="0">
                                              <p:val>
                                                <p:strVal val="0-#ppt_w/2"/>
                                              </p:val>
                                            </p:tav>
                                            <p:tav tm="100000">
                                              <p:val>
                                                <p:strVal val="#ppt_x"/>
                                              </p:val>
                                            </p:tav>
                                          </p:tavLst>
                                        </p:anim>
                                        <p:anim calcmode="lin" valueType="num">
                                          <p:cBhvr additive="base">
                                            <p:cTn id="712" dur="2000" fill="hold"/>
                                            <p:tgtEl>
                                              <p:spTgt spid="457"/>
                                            </p:tgtEl>
                                            <p:attrNameLst>
                                              <p:attrName>ppt_y</p:attrName>
                                            </p:attrNameLst>
                                          </p:cBhvr>
                                          <p:tavLst>
                                            <p:tav tm="0">
                                              <p:val>
                                                <p:strVal val="#ppt_y"/>
                                              </p:val>
                                            </p:tav>
                                            <p:tav tm="100000">
                                              <p:val>
                                                <p:strVal val="#ppt_y"/>
                                              </p:val>
                                            </p:tav>
                                          </p:tavLst>
                                        </p:anim>
                                      </p:childTnLst>
                                    </p:cTn>
                                  </p:par>
                                  <p:par>
                                    <p:cTn id="713" presetID="2" presetClass="entr" presetSubtype="8" fill="hold" grpId="0" nodeType="withEffect">
                                      <p:stCondLst>
                                        <p:cond delay="0"/>
                                      </p:stCondLst>
                                      <p:childTnLst>
                                        <p:set>
                                          <p:cBhvr>
                                            <p:cTn id="714" dur="1" fill="hold">
                                              <p:stCondLst>
                                                <p:cond delay="0"/>
                                              </p:stCondLst>
                                            </p:cTn>
                                            <p:tgtEl>
                                              <p:spTgt spid="458"/>
                                            </p:tgtEl>
                                            <p:attrNameLst>
                                              <p:attrName>style.visibility</p:attrName>
                                            </p:attrNameLst>
                                          </p:cBhvr>
                                          <p:to>
                                            <p:strVal val="visible"/>
                                          </p:to>
                                        </p:set>
                                        <p:anim calcmode="lin" valueType="num">
                                          <p:cBhvr additive="base">
                                            <p:cTn id="715" dur="2000" fill="hold"/>
                                            <p:tgtEl>
                                              <p:spTgt spid="458"/>
                                            </p:tgtEl>
                                            <p:attrNameLst>
                                              <p:attrName>ppt_x</p:attrName>
                                            </p:attrNameLst>
                                          </p:cBhvr>
                                          <p:tavLst>
                                            <p:tav tm="0">
                                              <p:val>
                                                <p:strVal val="0-#ppt_w/2"/>
                                              </p:val>
                                            </p:tav>
                                            <p:tav tm="100000">
                                              <p:val>
                                                <p:strVal val="#ppt_x"/>
                                              </p:val>
                                            </p:tav>
                                          </p:tavLst>
                                        </p:anim>
                                        <p:anim calcmode="lin" valueType="num">
                                          <p:cBhvr additive="base">
                                            <p:cTn id="716" dur="2000" fill="hold"/>
                                            <p:tgtEl>
                                              <p:spTgt spid="458"/>
                                            </p:tgtEl>
                                            <p:attrNameLst>
                                              <p:attrName>ppt_y</p:attrName>
                                            </p:attrNameLst>
                                          </p:cBhvr>
                                          <p:tavLst>
                                            <p:tav tm="0">
                                              <p:val>
                                                <p:strVal val="#ppt_y"/>
                                              </p:val>
                                            </p:tav>
                                            <p:tav tm="100000">
                                              <p:val>
                                                <p:strVal val="#ppt_y"/>
                                              </p:val>
                                            </p:tav>
                                          </p:tavLst>
                                        </p:anim>
                                      </p:childTnLst>
                                    </p:cTn>
                                  </p:par>
                                  <p:par>
                                    <p:cTn id="717" presetID="2" presetClass="entr" presetSubtype="8" fill="hold" grpId="0" nodeType="withEffect" nodePh="1">
                                      <p:stCondLst>
                                        <p:cond delay="0"/>
                                      </p:stCondLst>
                                      <p:endCondLst>
                                        <p:cond evt="begin" delay="0">
                                          <p:tn val="717"/>
                                        </p:cond>
                                      </p:endCondLst>
                                      <p:childTnLst>
                                        <p:set>
                                          <p:cBhvr>
                                            <p:cTn id="718" dur="1" fill="hold">
                                              <p:stCondLst>
                                                <p:cond delay="0"/>
                                              </p:stCondLst>
                                            </p:cTn>
                                            <p:tgtEl>
                                              <p:spTgt spid="459"/>
                                            </p:tgtEl>
                                            <p:attrNameLst>
                                              <p:attrName>style.visibility</p:attrName>
                                            </p:attrNameLst>
                                          </p:cBhvr>
                                          <p:to>
                                            <p:strVal val="visible"/>
                                          </p:to>
                                        </p:set>
                                        <p:anim calcmode="lin" valueType="num">
                                          <p:cBhvr additive="base">
                                            <p:cTn id="719" dur="2000" fill="hold"/>
                                            <p:tgtEl>
                                              <p:spTgt spid="459"/>
                                            </p:tgtEl>
                                            <p:attrNameLst>
                                              <p:attrName>ppt_x</p:attrName>
                                            </p:attrNameLst>
                                          </p:cBhvr>
                                          <p:tavLst>
                                            <p:tav tm="0">
                                              <p:val>
                                                <p:strVal val="0-#ppt_w/2"/>
                                              </p:val>
                                            </p:tav>
                                            <p:tav tm="100000">
                                              <p:val>
                                                <p:strVal val="#ppt_x"/>
                                              </p:val>
                                            </p:tav>
                                          </p:tavLst>
                                        </p:anim>
                                        <p:anim calcmode="lin" valueType="num">
                                          <p:cBhvr additive="base">
                                            <p:cTn id="720" dur="2000" fill="hold"/>
                                            <p:tgtEl>
                                              <p:spTgt spid="459"/>
                                            </p:tgtEl>
                                            <p:attrNameLst>
                                              <p:attrName>ppt_y</p:attrName>
                                            </p:attrNameLst>
                                          </p:cBhvr>
                                          <p:tavLst>
                                            <p:tav tm="0">
                                              <p:val>
                                                <p:strVal val="#ppt_y"/>
                                              </p:val>
                                            </p:tav>
                                            <p:tav tm="100000">
                                              <p:val>
                                                <p:strVal val="#ppt_y"/>
                                              </p:val>
                                            </p:tav>
                                          </p:tavLst>
                                        </p:anim>
                                      </p:childTnLst>
                                    </p:cTn>
                                  </p:par>
                                  <p:par>
                                    <p:cTn id="721" presetID="2" presetClass="entr" presetSubtype="8" fill="hold" grpId="0" nodeType="withEffect">
                                      <p:stCondLst>
                                        <p:cond delay="0"/>
                                      </p:stCondLst>
                                      <p:childTnLst>
                                        <p:set>
                                          <p:cBhvr>
                                            <p:cTn id="722" dur="1" fill="hold">
                                              <p:stCondLst>
                                                <p:cond delay="0"/>
                                              </p:stCondLst>
                                            </p:cTn>
                                            <p:tgtEl>
                                              <p:spTgt spid="460"/>
                                            </p:tgtEl>
                                            <p:attrNameLst>
                                              <p:attrName>style.visibility</p:attrName>
                                            </p:attrNameLst>
                                          </p:cBhvr>
                                          <p:to>
                                            <p:strVal val="visible"/>
                                          </p:to>
                                        </p:set>
                                        <p:anim calcmode="lin" valueType="num">
                                          <p:cBhvr additive="base">
                                            <p:cTn id="723" dur="2000" fill="hold"/>
                                            <p:tgtEl>
                                              <p:spTgt spid="460"/>
                                            </p:tgtEl>
                                            <p:attrNameLst>
                                              <p:attrName>ppt_x</p:attrName>
                                            </p:attrNameLst>
                                          </p:cBhvr>
                                          <p:tavLst>
                                            <p:tav tm="0">
                                              <p:val>
                                                <p:strVal val="0-#ppt_w/2"/>
                                              </p:val>
                                            </p:tav>
                                            <p:tav tm="100000">
                                              <p:val>
                                                <p:strVal val="#ppt_x"/>
                                              </p:val>
                                            </p:tav>
                                          </p:tavLst>
                                        </p:anim>
                                        <p:anim calcmode="lin" valueType="num">
                                          <p:cBhvr additive="base">
                                            <p:cTn id="724" dur="2000" fill="hold"/>
                                            <p:tgtEl>
                                              <p:spTgt spid="460"/>
                                            </p:tgtEl>
                                            <p:attrNameLst>
                                              <p:attrName>ppt_y</p:attrName>
                                            </p:attrNameLst>
                                          </p:cBhvr>
                                          <p:tavLst>
                                            <p:tav tm="0">
                                              <p:val>
                                                <p:strVal val="#ppt_y"/>
                                              </p:val>
                                            </p:tav>
                                            <p:tav tm="100000">
                                              <p:val>
                                                <p:strVal val="#ppt_y"/>
                                              </p:val>
                                            </p:tav>
                                          </p:tavLst>
                                        </p:anim>
                                      </p:childTnLst>
                                    </p:cTn>
                                  </p:par>
                                  <p:par>
                                    <p:cTn id="725" presetID="2" presetClass="entr" presetSubtype="8" fill="hold" grpId="0" nodeType="withEffect" nodePh="1">
                                      <p:stCondLst>
                                        <p:cond delay="0"/>
                                      </p:stCondLst>
                                      <p:endCondLst>
                                        <p:cond evt="begin" delay="0">
                                          <p:tn val="725"/>
                                        </p:cond>
                                      </p:endCondLst>
                                      <p:childTnLst>
                                        <p:set>
                                          <p:cBhvr>
                                            <p:cTn id="726" dur="1" fill="hold">
                                              <p:stCondLst>
                                                <p:cond delay="0"/>
                                              </p:stCondLst>
                                            </p:cTn>
                                            <p:tgtEl>
                                              <p:spTgt spid="461"/>
                                            </p:tgtEl>
                                            <p:attrNameLst>
                                              <p:attrName>style.visibility</p:attrName>
                                            </p:attrNameLst>
                                          </p:cBhvr>
                                          <p:to>
                                            <p:strVal val="visible"/>
                                          </p:to>
                                        </p:set>
                                        <p:anim calcmode="lin" valueType="num">
                                          <p:cBhvr additive="base">
                                            <p:cTn id="727" dur="2000" fill="hold"/>
                                            <p:tgtEl>
                                              <p:spTgt spid="461"/>
                                            </p:tgtEl>
                                            <p:attrNameLst>
                                              <p:attrName>ppt_x</p:attrName>
                                            </p:attrNameLst>
                                          </p:cBhvr>
                                          <p:tavLst>
                                            <p:tav tm="0">
                                              <p:val>
                                                <p:strVal val="0-#ppt_w/2"/>
                                              </p:val>
                                            </p:tav>
                                            <p:tav tm="100000">
                                              <p:val>
                                                <p:strVal val="#ppt_x"/>
                                              </p:val>
                                            </p:tav>
                                          </p:tavLst>
                                        </p:anim>
                                        <p:anim calcmode="lin" valueType="num">
                                          <p:cBhvr additive="base">
                                            <p:cTn id="728" dur="2000" fill="hold"/>
                                            <p:tgtEl>
                                              <p:spTgt spid="461"/>
                                            </p:tgtEl>
                                            <p:attrNameLst>
                                              <p:attrName>ppt_y</p:attrName>
                                            </p:attrNameLst>
                                          </p:cBhvr>
                                          <p:tavLst>
                                            <p:tav tm="0">
                                              <p:val>
                                                <p:strVal val="#ppt_y"/>
                                              </p:val>
                                            </p:tav>
                                            <p:tav tm="100000">
                                              <p:val>
                                                <p:strVal val="#ppt_y"/>
                                              </p:val>
                                            </p:tav>
                                          </p:tavLst>
                                        </p:anim>
                                      </p:childTnLst>
                                    </p:cTn>
                                  </p:par>
                                  <p:par>
                                    <p:cTn id="729" presetID="2" presetClass="entr" presetSubtype="8" fill="hold" grpId="0" nodeType="withEffect">
                                      <p:stCondLst>
                                        <p:cond delay="0"/>
                                      </p:stCondLst>
                                      <p:childTnLst>
                                        <p:set>
                                          <p:cBhvr>
                                            <p:cTn id="730" dur="1" fill="hold">
                                              <p:stCondLst>
                                                <p:cond delay="0"/>
                                              </p:stCondLst>
                                            </p:cTn>
                                            <p:tgtEl>
                                              <p:spTgt spid="462"/>
                                            </p:tgtEl>
                                            <p:attrNameLst>
                                              <p:attrName>style.visibility</p:attrName>
                                            </p:attrNameLst>
                                          </p:cBhvr>
                                          <p:to>
                                            <p:strVal val="visible"/>
                                          </p:to>
                                        </p:set>
                                        <p:anim calcmode="lin" valueType="num">
                                          <p:cBhvr additive="base">
                                            <p:cTn id="731" dur="2000" fill="hold"/>
                                            <p:tgtEl>
                                              <p:spTgt spid="462"/>
                                            </p:tgtEl>
                                            <p:attrNameLst>
                                              <p:attrName>ppt_x</p:attrName>
                                            </p:attrNameLst>
                                          </p:cBhvr>
                                          <p:tavLst>
                                            <p:tav tm="0">
                                              <p:val>
                                                <p:strVal val="0-#ppt_w/2"/>
                                              </p:val>
                                            </p:tav>
                                            <p:tav tm="100000">
                                              <p:val>
                                                <p:strVal val="#ppt_x"/>
                                              </p:val>
                                            </p:tav>
                                          </p:tavLst>
                                        </p:anim>
                                        <p:anim calcmode="lin" valueType="num">
                                          <p:cBhvr additive="base">
                                            <p:cTn id="732" dur="2000" fill="hold"/>
                                            <p:tgtEl>
                                              <p:spTgt spid="462"/>
                                            </p:tgtEl>
                                            <p:attrNameLst>
                                              <p:attrName>ppt_y</p:attrName>
                                            </p:attrNameLst>
                                          </p:cBhvr>
                                          <p:tavLst>
                                            <p:tav tm="0">
                                              <p:val>
                                                <p:strVal val="#ppt_y"/>
                                              </p:val>
                                            </p:tav>
                                            <p:tav tm="100000">
                                              <p:val>
                                                <p:strVal val="#ppt_y"/>
                                              </p:val>
                                            </p:tav>
                                          </p:tavLst>
                                        </p:anim>
                                      </p:childTnLst>
                                    </p:cTn>
                                  </p:par>
                                  <p:par>
                                    <p:cTn id="733" presetID="2" presetClass="entr" presetSubtype="8" fill="hold" grpId="0" nodeType="withEffect" nodePh="1">
                                      <p:stCondLst>
                                        <p:cond delay="0"/>
                                      </p:stCondLst>
                                      <p:endCondLst>
                                        <p:cond evt="begin" delay="0">
                                          <p:tn val="733"/>
                                        </p:cond>
                                      </p:endCondLst>
                                      <p:childTnLst>
                                        <p:set>
                                          <p:cBhvr>
                                            <p:cTn id="734" dur="1" fill="hold">
                                              <p:stCondLst>
                                                <p:cond delay="0"/>
                                              </p:stCondLst>
                                            </p:cTn>
                                            <p:tgtEl>
                                              <p:spTgt spid="463"/>
                                            </p:tgtEl>
                                            <p:attrNameLst>
                                              <p:attrName>style.visibility</p:attrName>
                                            </p:attrNameLst>
                                          </p:cBhvr>
                                          <p:to>
                                            <p:strVal val="visible"/>
                                          </p:to>
                                        </p:set>
                                        <p:anim calcmode="lin" valueType="num">
                                          <p:cBhvr additive="base">
                                            <p:cTn id="735" dur="2000" fill="hold"/>
                                            <p:tgtEl>
                                              <p:spTgt spid="463"/>
                                            </p:tgtEl>
                                            <p:attrNameLst>
                                              <p:attrName>ppt_x</p:attrName>
                                            </p:attrNameLst>
                                          </p:cBhvr>
                                          <p:tavLst>
                                            <p:tav tm="0">
                                              <p:val>
                                                <p:strVal val="0-#ppt_w/2"/>
                                              </p:val>
                                            </p:tav>
                                            <p:tav tm="100000">
                                              <p:val>
                                                <p:strVal val="#ppt_x"/>
                                              </p:val>
                                            </p:tav>
                                          </p:tavLst>
                                        </p:anim>
                                        <p:anim calcmode="lin" valueType="num">
                                          <p:cBhvr additive="base">
                                            <p:cTn id="736" dur="2000" fill="hold"/>
                                            <p:tgtEl>
                                              <p:spTgt spid="463"/>
                                            </p:tgtEl>
                                            <p:attrNameLst>
                                              <p:attrName>ppt_y</p:attrName>
                                            </p:attrNameLst>
                                          </p:cBhvr>
                                          <p:tavLst>
                                            <p:tav tm="0">
                                              <p:val>
                                                <p:strVal val="#ppt_y"/>
                                              </p:val>
                                            </p:tav>
                                            <p:tav tm="100000">
                                              <p:val>
                                                <p:strVal val="#ppt_y"/>
                                              </p:val>
                                            </p:tav>
                                          </p:tavLst>
                                        </p:anim>
                                      </p:childTnLst>
                                    </p:cTn>
                                  </p:par>
                                  <p:par>
                                    <p:cTn id="737" presetID="2" presetClass="entr" presetSubtype="8" fill="hold" grpId="0" nodeType="withEffect">
                                      <p:stCondLst>
                                        <p:cond delay="0"/>
                                      </p:stCondLst>
                                      <p:childTnLst>
                                        <p:set>
                                          <p:cBhvr>
                                            <p:cTn id="738" dur="1" fill="hold">
                                              <p:stCondLst>
                                                <p:cond delay="0"/>
                                              </p:stCondLst>
                                            </p:cTn>
                                            <p:tgtEl>
                                              <p:spTgt spid="464"/>
                                            </p:tgtEl>
                                            <p:attrNameLst>
                                              <p:attrName>style.visibility</p:attrName>
                                            </p:attrNameLst>
                                          </p:cBhvr>
                                          <p:to>
                                            <p:strVal val="visible"/>
                                          </p:to>
                                        </p:set>
                                        <p:anim calcmode="lin" valueType="num">
                                          <p:cBhvr additive="base">
                                            <p:cTn id="739" dur="2000" fill="hold"/>
                                            <p:tgtEl>
                                              <p:spTgt spid="464"/>
                                            </p:tgtEl>
                                            <p:attrNameLst>
                                              <p:attrName>ppt_x</p:attrName>
                                            </p:attrNameLst>
                                          </p:cBhvr>
                                          <p:tavLst>
                                            <p:tav tm="0">
                                              <p:val>
                                                <p:strVal val="0-#ppt_w/2"/>
                                              </p:val>
                                            </p:tav>
                                            <p:tav tm="100000">
                                              <p:val>
                                                <p:strVal val="#ppt_x"/>
                                              </p:val>
                                            </p:tav>
                                          </p:tavLst>
                                        </p:anim>
                                        <p:anim calcmode="lin" valueType="num">
                                          <p:cBhvr additive="base">
                                            <p:cTn id="740" dur="2000" fill="hold"/>
                                            <p:tgtEl>
                                              <p:spTgt spid="464"/>
                                            </p:tgtEl>
                                            <p:attrNameLst>
                                              <p:attrName>ppt_y</p:attrName>
                                            </p:attrNameLst>
                                          </p:cBhvr>
                                          <p:tavLst>
                                            <p:tav tm="0">
                                              <p:val>
                                                <p:strVal val="#ppt_y"/>
                                              </p:val>
                                            </p:tav>
                                            <p:tav tm="100000">
                                              <p:val>
                                                <p:strVal val="#ppt_y"/>
                                              </p:val>
                                            </p:tav>
                                          </p:tavLst>
                                        </p:anim>
                                      </p:childTnLst>
                                    </p:cTn>
                                  </p:par>
                                  <p:par>
                                    <p:cTn id="741" presetID="2" presetClass="entr" presetSubtype="8" fill="hold" grpId="0" nodeType="withEffect" nodePh="1">
                                      <p:stCondLst>
                                        <p:cond delay="0"/>
                                      </p:stCondLst>
                                      <p:endCondLst>
                                        <p:cond evt="begin" delay="0">
                                          <p:tn val="741"/>
                                        </p:cond>
                                      </p:endCondLst>
                                      <p:childTnLst>
                                        <p:set>
                                          <p:cBhvr>
                                            <p:cTn id="742" dur="1" fill="hold">
                                              <p:stCondLst>
                                                <p:cond delay="0"/>
                                              </p:stCondLst>
                                            </p:cTn>
                                            <p:tgtEl>
                                              <p:spTgt spid="465"/>
                                            </p:tgtEl>
                                            <p:attrNameLst>
                                              <p:attrName>style.visibility</p:attrName>
                                            </p:attrNameLst>
                                          </p:cBhvr>
                                          <p:to>
                                            <p:strVal val="visible"/>
                                          </p:to>
                                        </p:set>
                                        <p:anim calcmode="lin" valueType="num">
                                          <p:cBhvr additive="base">
                                            <p:cTn id="743" dur="2000" fill="hold"/>
                                            <p:tgtEl>
                                              <p:spTgt spid="465"/>
                                            </p:tgtEl>
                                            <p:attrNameLst>
                                              <p:attrName>ppt_x</p:attrName>
                                            </p:attrNameLst>
                                          </p:cBhvr>
                                          <p:tavLst>
                                            <p:tav tm="0">
                                              <p:val>
                                                <p:strVal val="0-#ppt_w/2"/>
                                              </p:val>
                                            </p:tav>
                                            <p:tav tm="100000">
                                              <p:val>
                                                <p:strVal val="#ppt_x"/>
                                              </p:val>
                                            </p:tav>
                                          </p:tavLst>
                                        </p:anim>
                                        <p:anim calcmode="lin" valueType="num">
                                          <p:cBhvr additive="base">
                                            <p:cTn id="744" dur="2000" fill="hold"/>
                                            <p:tgtEl>
                                              <p:spTgt spid="465"/>
                                            </p:tgtEl>
                                            <p:attrNameLst>
                                              <p:attrName>ppt_y</p:attrName>
                                            </p:attrNameLst>
                                          </p:cBhvr>
                                          <p:tavLst>
                                            <p:tav tm="0">
                                              <p:val>
                                                <p:strVal val="#ppt_y"/>
                                              </p:val>
                                            </p:tav>
                                            <p:tav tm="100000">
                                              <p:val>
                                                <p:strVal val="#ppt_y"/>
                                              </p:val>
                                            </p:tav>
                                          </p:tavLst>
                                        </p:anim>
                                      </p:childTnLst>
                                    </p:cTn>
                                  </p:par>
                                </p:childTnLst>
                              </p:cTn>
                            </p:par>
                            <p:par>
                              <p:cTn id="745" fill="hold">
                                <p:stCondLst>
                                  <p:cond delay="2000"/>
                                </p:stCondLst>
                                <p:childTnLst>
                                  <p:par>
                                    <p:cTn id="746" presetID="14" presetClass="entr" presetSubtype="10" fill="hold" nodeType="afterEffect">
                                      <p:stCondLst>
                                        <p:cond delay="0"/>
                                      </p:stCondLst>
                                      <p:childTnLst>
                                        <p:set>
                                          <p:cBhvr>
                                            <p:cTn id="747" dur="1" fill="hold">
                                              <p:stCondLst>
                                                <p:cond delay="0"/>
                                              </p:stCondLst>
                                            </p:cTn>
                                            <p:tgtEl>
                                              <p:spTgt spid="273"/>
                                            </p:tgtEl>
                                            <p:attrNameLst>
                                              <p:attrName>style.visibility</p:attrName>
                                            </p:attrNameLst>
                                          </p:cBhvr>
                                          <p:to>
                                            <p:strVal val="visible"/>
                                          </p:to>
                                        </p:set>
                                        <p:animEffect transition="in" filter="randombar(horizontal)">
                                          <p:cBhvr>
                                            <p:cTn id="748" dur="500"/>
                                            <p:tgtEl>
                                              <p:spTgt spid="273"/>
                                            </p:tgtEl>
                                          </p:cBhvr>
                                        </p:animEffect>
                                      </p:childTnLst>
                                    </p:cTn>
                                  </p:par>
                                </p:childTnLst>
                              </p:cTn>
                            </p:par>
                            <p:par>
                              <p:cTn id="749" fill="hold">
                                <p:stCondLst>
                                  <p:cond delay="2500"/>
                                </p:stCondLst>
                                <p:childTnLst>
                                  <p:par>
                                    <p:cTn id="750" presetID="14" presetClass="entr" presetSubtype="10" fill="hold" nodeType="afterEffect">
                                      <p:stCondLst>
                                        <p:cond delay="0"/>
                                      </p:stCondLst>
                                      <p:childTnLst>
                                        <p:set>
                                          <p:cBhvr>
                                            <p:cTn id="751" dur="1" fill="hold">
                                              <p:stCondLst>
                                                <p:cond delay="0"/>
                                              </p:stCondLst>
                                            </p:cTn>
                                            <p:tgtEl>
                                              <p:spTgt spid="466"/>
                                            </p:tgtEl>
                                            <p:attrNameLst>
                                              <p:attrName>style.visibility</p:attrName>
                                            </p:attrNameLst>
                                          </p:cBhvr>
                                          <p:to>
                                            <p:strVal val="visible"/>
                                          </p:to>
                                        </p:set>
                                        <p:animEffect transition="in" filter="randombar(horizontal)">
                                          <p:cBhvr>
                                            <p:cTn id="752" dur="500"/>
                                            <p:tgtEl>
                                              <p:spTgt spid="466"/>
                                            </p:tgtEl>
                                          </p:cBhvr>
                                        </p:animEffect>
                                      </p:childTnLst>
                                    </p:cTn>
                                  </p:par>
                                </p:childTnLst>
                              </p:cTn>
                            </p:par>
                            <p:par>
                              <p:cTn id="753" fill="hold">
                                <p:stCondLst>
                                  <p:cond delay="3000"/>
                                </p:stCondLst>
                                <p:childTnLst>
                                  <p:par>
                                    <p:cTn id="754" presetID="14" presetClass="entr" presetSubtype="10" fill="hold" nodeType="afterEffect">
                                      <p:stCondLst>
                                        <p:cond delay="0"/>
                                      </p:stCondLst>
                                      <p:childTnLst>
                                        <p:set>
                                          <p:cBhvr>
                                            <p:cTn id="755" dur="1" fill="hold">
                                              <p:stCondLst>
                                                <p:cond delay="0"/>
                                              </p:stCondLst>
                                            </p:cTn>
                                            <p:tgtEl>
                                              <p:spTgt spid="302"/>
                                            </p:tgtEl>
                                            <p:attrNameLst>
                                              <p:attrName>style.visibility</p:attrName>
                                            </p:attrNameLst>
                                          </p:cBhvr>
                                          <p:to>
                                            <p:strVal val="visible"/>
                                          </p:to>
                                        </p:set>
                                        <p:animEffect transition="in" filter="randombar(horizontal)">
                                          <p:cBhvr>
                                            <p:cTn id="756" dur="500"/>
                                            <p:tgtEl>
                                              <p:spTgt spid="302"/>
                                            </p:tgtEl>
                                          </p:cBhvr>
                                        </p:animEffect>
                                      </p:childTnLst>
                                    </p:cTn>
                                  </p:par>
                                </p:childTnLst>
                              </p:cTn>
                            </p:par>
                            <p:par>
                              <p:cTn id="757" fill="hold">
                                <p:stCondLst>
                                  <p:cond delay="3500"/>
                                </p:stCondLst>
                                <p:childTnLst>
                                  <p:par>
                                    <p:cTn id="758" presetID="14" presetClass="entr" presetSubtype="10" fill="hold" grpId="0" nodeType="afterEffect">
                                      <p:stCondLst>
                                        <p:cond delay="0"/>
                                      </p:stCondLst>
                                      <p:childTnLst>
                                        <p:set>
                                          <p:cBhvr>
                                            <p:cTn id="759" dur="1" fill="hold">
                                              <p:stCondLst>
                                                <p:cond delay="0"/>
                                              </p:stCondLst>
                                            </p:cTn>
                                            <p:tgtEl>
                                              <p:spTgt spid="471"/>
                                            </p:tgtEl>
                                            <p:attrNameLst>
                                              <p:attrName>style.visibility</p:attrName>
                                            </p:attrNameLst>
                                          </p:cBhvr>
                                          <p:to>
                                            <p:strVal val="visible"/>
                                          </p:to>
                                        </p:set>
                                        <p:animEffect transition="in" filter="randombar(horizontal)">
                                          <p:cBhvr>
                                            <p:cTn id="760" dur="500"/>
                                            <p:tgtEl>
                                              <p:spTgt spid="471"/>
                                            </p:tgtEl>
                                          </p:cBhvr>
                                        </p:animEffect>
                                      </p:childTnLst>
                                    </p:cTn>
                                  </p:par>
                                </p:childTnLst>
                              </p:cTn>
                            </p:par>
                            <p:par>
                              <p:cTn id="761" fill="hold">
                                <p:stCondLst>
                                  <p:cond delay="4000"/>
                                </p:stCondLst>
                                <p:childTnLst>
                                  <p:par>
                                    <p:cTn id="762" presetID="31" presetClass="entr" presetSubtype="0" fill="hold" grpId="0" nodeType="afterEffect">
                                      <p:stCondLst>
                                        <p:cond delay="0"/>
                                      </p:stCondLst>
                                      <p:childTnLst>
                                        <p:set>
                                          <p:cBhvr>
                                            <p:cTn id="763" dur="1" fill="hold">
                                              <p:stCondLst>
                                                <p:cond delay="0"/>
                                              </p:stCondLst>
                                            </p:cTn>
                                            <p:tgtEl>
                                              <p:spTgt spid="272"/>
                                            </p:tgtEl>
                                            <p:attrNameLst>
                                              <p:attrName>style.visibility</p:attrName>
                                            </p:attrNameLst>
                                          </p:cBhvr>
                                          <p:to>
                                            <p:strVal val="visible"/>
                                          </p:to>
                                        </p:set>
                                        <p:anim calcmode="lin" valueType="num">
                                          <p:cBhvr>
                                            <p:cTn id="764" dur="1000" fill="hold"/>
                                            <p:tgtEl>
                                              <p:spTgt spid="272"/>
                                            </p:tgtEl>
                                            <p:attrNameLst>
                                              <p:attrName>ppt_w</p:attrName>
                                            </p:attrNameLst>
                                          </p:cBhvr>
                                          <p:tavLst>
                                            <p:tav tm="0">
                                              <p:val>
                                                <p:fltVal val="0"/>
                                              </p:val>
                                            </p:tav>
                                            <p:tav tm="100000">
                                              <p:val>
                                                <p:strVal val="#ppt_w"/>
                                              </p:val>
                                            </p:tav>
                                          </p:tavLst>
                                        </p:anim>
                                        <p:anim calcmode="lin" valueType="num">
                                          <p:cBhvr>
                                            <p:cTn id="765" dur="1000" fill="hold"/>
                                            <p:tgtEl>
                                              <p:spTgt spid="272"/>
                                            </p:tgtEl>
                                            <p:attrNameLst>
                                              <p:attrName>ppt_h</p:attrName>
                                            </p:attrNameLst>
                                          </p:cBhvr>
                                          <p:tavLst>
                                            <p:tav tm="0">
                                              <p:val>
                                                <p:fltVal val="0"/>
                                              </p:val>
                                            </p:tav>
                                            <p:tav tm="100000">
                                              <p:val>
                                                <p:strVal val="#ppt_h"/>
                                              </p:val>
                                            </p:tav>
                                          </p:tavLst>
                                        </p:anim>
                                        <p:anim calcmode="lin" valueType="num">
                                          <p:cBhvr>
                                            <p:cTn id="766" dur="1000" fill="hold"/>
                                            <p:tgtEl>
                                              <p:spTgt spid="272"/>
                                            </p:tgtEl>
                                            <p:attrNameLst>
                                              <p:attrName>style.rotation</p:attrName>
                                            </p:attrNameLst>
                                          </p:cBhvr>
                                          <p:tavLst>
                                            <p:tav tm="0">
                                              <p:val>
                                                <p:fltVal val="90"/>
                                              </p:val>
                                            </p:tav>
                                            <p:tav tm="100000">
                                              <p:val>
                                                <p:fltVal val="0"/>
                                              </p:val>
                                            </p:tav>
                                          </p:tavLst>
                                        </p:anim>
                                        <p:animEffect transition="in" filter="fade">
                                          <p:cBhvr>
                                            <p:cTn id="767" dur="1000"/>
                                            <p:tgtEl>
                                              <p:spTgt spid="272"/>
                                            </p:tgtEl>
                                          </p:cBhvr>
                                        </p:animEffect>
                                      </p:childTnLst>
                                    </p:cTn>
                                  </p:par>
                                </p:childTnLst>
                              </p:cTn>
                            </p:par>
                            <p:par>
                              <p:cTn id="768" fill="hold">
                                <p:stCondLst>
                                  <p:cond delay="5000"/>
                                </p:stCondLst>
                                <p:childTnLst>
                                  <p:par>
                                    <p:cTn id="769" presetID="22" presetClass="entr" presetSubtype="8" fill="hold" grpId="0" nodeType="afterEffect">
                                      <p:stCondLst>
                                        <p:cond delay="0"/>
                                      </p:stCondLst>
                                      <p:childTnLst>
                                        <p:set>
                                          <p:cBhvr>
                                            <p:cTn id="770" dur="1" fill="hold">
                                              <p:stCondLst>
                                                <p:cond delay="0"/>
                                              </p:stCondLst>
                                            </p:cTn>
                                            <p:tgtEl>
                                              <p:spTgt spid="249"/>
                                            </p:tgtEl>
                                            <p:attrNameLst>
                                              <p:attrName>style.visibility</p:attrName>
                                            </p:attrNameLst>
                                          </p:cBhvr>
                                          <p:to>
                                            <p:strVal val="visible"/>
                                          </p:to>
                                        </p:set>
                                        <p:animEffect transition="in" filter="wipe(left)">
                                          <p:cBhvr>
                                            <p:cTn id="771" dur="500"/>
                                            <p:tgtEl>
                                              <p:spTgt spid="249"/>
                                            </p:tgtEl>
                                          </p:cBhvr>
                                        </p:animEffect>
                                      </p:childTnLst>
                                    </p:cTn>
                                  </p:par>
                                </p:childTnLst>
                              </p:cTn>
                            </p:par>
                            <p:par>
                              <p:cTn id="772" fill="hold">
                                <p:stCondLst>
                                  <p:cond delay="5500"/>
                                </p:stCondLst>
                                <p:childTnLst>
                                  <p:par>
                                    <p:cTn id="773" presetID="22" presetClass="entr" presetSubtype="8" fill="hold" grpId="0" nodeType="afterEffect">
                                      <p:stCondLst>
                                        <p:cond delay="0"/>
                                      </p:stCondLst>
                                      <p:childTnLst>
                                        <p:set>
                                          <p:cBhvr>
                                            <p:cTn id="774" dur="1" fill="hold">
                                              <p:stCondLst>
                                                <p:cond delay="0"/>
                                              </p:stCondLst>
                                            </p:cTn>
                                            <p:tgtEl>
                                              <p:spTgt spid="245"/>
                                            </p:tgtEl>
                                            <p:attrNameLst>
                                              <p:attrName>style.visibility</p:attrName>
                                            </p:attrNameLst>
                                          </p:cBhvr>
                                          <p:to>
                                            <p:strVal val="visible"/>
                                          </p:to>
                                        </p:set>
                                        <p:animEffect transition="in" filter="wipe(left)">
                                          <p:cBhvr>
                                            <p:cTn id="775" dur="500"/>
                                            <p:tgtEl>
                                              <p:spTgt spid="245"/>
                                            </p:tgtEl>
                                          </p:cBhvr>
                                        </p:animEffect>
                                      </p:childTnLst>
                                    </p:cTn>
                                  </p:par>
                                </p:childTnLst>
                              </p:cTn>
                            </p:par>
                            <p:par>
                              <p:cTn id="776" fill="hold">
                                <p:stCondLst>
                                  <p:cond delay="6000"/>
                                </p:stCondLst>
                                <p:childTnLst>
                                  <p:par>
                                    <p:cTn id="777" presetID="22" presetClass="entr" presetSubtype="8" fill="hold" grpId="0" nodeType="afterEffect">
                                      <p:stCondLst>
                                        <p:cond delay="0"/>
                                      </p:stCondLst>
                                      <p:childTnLst>
                                        <p:set>
                                          <p:cBhvr>
                                            <p:cTn id="778" dur="1" fill="hold">
                                              <p:stCondLst>
                                                <p:cond delay="0"/>
                                              </p:stCondLst>
                                            </p:cTn>
                                            <p:tgtEl>
                                              <p:spTgt spid="241"/>
                                            </p:tgtEl>
                                            <p:attrNameLst>
                                              <p:attrName>style.visibility</p:attrName>
                                            </p:attrNameLst>
                                          </p:cBhvr>
                                          <p:to>
                                            <p:strVal val="visible"/>
                                          </p:to>
                                        </p:set>
                                        <p:animEffect transition="in" filter="wipe(left)">
                                          <p:cBhvr>
                                            <p:cTn id="779" dur="500"/>
                                            <p:tgtEl>
                                              <p:spTgt spid="241"/>
                                            </p:tgtEl>
                                          </p:cBhvr>
                                        </p:animEffect>
                                      </p:childTnLst>
                                    </p:cTn>
                                  </p:par>
                                </p:childTnLst>
                              </p:cTn>
                            </p:par>
                            <p:par>
                              <p:cTn id="780" fill="hold">
                                <p:stCondLst>
                                  <p:cond delay="6500"/>
                                </p:stCondLst>
                                <p:childTnLst>
                                  <p:par>
                                    <p:cTn id="781" presetID="22" presetClass="entr" presetSubtype="8" fill="hold" grpId="0" nodeType="afterEffect">
                                      <p:stCondLst>
                                        <p:cond delay="0"/>
                                      </p:stCondLst>
                                      <p:childTnLst>
                                        <p:set>
                                          <p:cBhvr>
                                            <p:cTn id="782" dur="1" fill="hold">
                                              <p:stCondLst>
                                                <p:cond delay="0"/>
                                              </p:stCondLst>
                                            </p:cTn>
                                            <p:tgtEl>
                                              <p:spTgt spid="237"/>
                                            </p:tgtEl>
                                            <p:attrNameLst>
                                              <p:attrName>style.visibility</p:attrName>
                                            </p:attrNameLst>
                                          </p:cBhvr>
                                          <p:to>
                                            <p:strVal val="visible"/>
                                          </p:to>
                                        </p:set>
                                        <p:animEffect transition="in" filter="wipe(left)">
                                          <p:cBhvr>
                                            <p:cTn id="783" dur="500"/>
                                            <p:tgtEl>
                                              <p:spTgt spid="237"/>
                                            </p:tgtEl>
                                          </p:cBhvr>
                                        </p:animEffect>
                                      </p:childTnLst>
                                    </p:cTn>
                                  </p:par>
                                </p:childTnLst>
                              </p:cTn>
                            </p:par>
                            <p:par>
                              <p:cTn id="784" fill="hold">
                                <p:stCondLst>
                                  <p:cond delay="7000"/>
                                </p:stCondLst>
                                <p:childTnLst>
                                  <p:par>
                                    <p:cTn id="785" presetID="22" presetClass="entr" presetSubtype="8" fill="hold" grpId="0" nodeType="afterEffect">
                                      <p:stCondLst>
                                        <p:cond delay="0"/>
                                      </p:stCondLst>
                                      <p:childTnLst>
                                        <p:set>
                                          <p:cBhvr>
                                            <p:cTn id="786" dur="1" fill="hold">
                                              <p:stCondLst>
                                                <p:cond delay="0"/>
                                              </p:stCondLst>
                                            </p:cTn>
                                            <p:tgtEl>
                                              <p:spTgt spid="265"/>
                                            </p:tgtEl>
                                            <p:attrNameLst>
                                              <p:attrName>style.visibility</p:attrName>
                                            </p:attrNameLst>
                                          </p:cBhvr>
                                          <p:to>
                                            <p:strVal val="visible"/>
                                          </p:to>
                                        </p:set>
                                        <p:animEffect transition="in" filter="wipe(left)">
                                          <p:cBhvr>
                                            <p:cTn id="787" dur="500"/>
                                            <p:tgtEl>
                                              <p:spTgt spid="265"/>
                                            </p:tgtEl>
                                          </p:cBhvr>
                                        </p:animEffect>
                                      </p:childTnLst>
                                    </p:cTn>
                                  </p:par>
                                </p:childTnLst>
                              </p:cTn>
                            </p:par>
                            <p:par>
                              <p:cTn id="788" fill="hold">
                                <p:stCondLst>
                                  <p:cond delay="7500"/>
                                </p:stCondLst>
                                <p:childTnLst>
                                  <p:par>
                                    <p:cTn id="789" presetID="2" presetClass="entr" presetSubtype="8" fill="hold" nodeType="afterEffect">
                                      <p:stCondLst>
                                        <p:cond delay="0"/>
                                      </p:stCondLst>
                                      <p:childTnLst>
                                        <p:set>
                                          <p:cBhvr>
                                            <p:cTn id="790" dur="1" fill="hold">
                                              <p:stCondLst>
                                                <p:cond delay="0"/>
                                              </p:stCondLst>
                                            </p:cTn>
                                            <p:tgtEl>
                                              <p:spTgt spid="250"/>
                                            </p:tgtEl>
                                            <p:attrNameLst>
                                              <p:attrName>style.visibility</p:attrName>
                                            </p:attrNameLst>
                                          </p:cBhvr>
                                          <p:to>
                                            <p:strVal val="visible"/>
                                          </p:to>
                                        </p:set>
                                        <p:anim calcmode="lin" valueType="num">
                                          <p:cBhvr additive="base">
                                            <p:cTn id="791" dur="500" fill="hold"/>
                                            <p:tgtEl>
                                              <p:spTgt spid="250"/>
                                            </p:tgtEl>
                                            <p:attrNameLst>
                                              <p:attrName>ppt_x</p:attrName>
                                            </p:attrNameLst>
                                          </p:cBhvr>
                                          <p:tavLst>
                                            <p:tav tm="0">
                                              <p:val>
                                                <p:strVal val="0-#ppt_w/2"/>
                                              </p:val>
                                            </p:tav>
                                            <p:tav tm="100000">
                                              <p:val>
                                                <p:strVal val="#ppt_x"/>
                                              </p:val>
                                            </p:tav>
                                          </p:tavLst>
                                        </p:anim>
                                        <p:anim calcmode="lin" valueType="num">
                                          <p:cBhvr additive="base">
                                            <p:cTn id="792" dur="500" fill="hold"/>
                                            <p:tgtEl>
                                              <p:spTgt spid="250"/>
                                            </p:tgtEl>
                                            <p:attrNameLst>
                                              <p:attrName>ppt_y</p:attrName>
                                            </p:attrNameLst>
                                          </p:cBhvr>
                                          <p:tavLst>
                                            <p:tav tm="0">
                                              <p:val>
                                                <p:strVal val="#ppt_y"/>
                                              </p:val>
                                            </p:tav>
                                            <p:tav tm="100000">
                                              <p:val>
                                                <p:strVal val="#ppt_y"/>
                                              </p:val>
                                            </p:tav>
                                          </p:tavLst>
                                        </p:anim>
                                      </p:childTnLst>
                                    </p:cTn>
                                  </p:par>
                                </p:childTnLst>
                              </p:cTn>
                            </p:par>
                            <p:par>
                              <p:cTn id="793" fill="hold">
                                <p:stCondLst>
                                  <p:cond delay="8000"/>
                                </p:stCondLst>
                                <p:childTnLst>
                                  <p:par>
                                    <p:cTn id="794" presetID="2" presetClass="entr" presetSubtype="8" fill="hold" nodeType="afterEffect">
                                      <p:stCondLst>
                                        <p:cond delay="0"/>
                                      </p:stCondLst>
                                      <p:childTnLst>
                                        <p:set>
                                          <p:cBhvr>
                                            <p:cTn id="795" dur="1" fill="hold">
                                              <p:stCondLst>
                                                <p:cond delay="0"/>
                                              </p:stCondLst>
                                            </p:cTn>
                                            <p:tgtEl>
                                              <p:spTgt spid="246"/>
                                            </p:tgtEl>
                                            <p:attrNameLst>
                                              <p:attrName>style.visibility</p:attrName>
                                            </p:attrNameLst>
                                          </p:cBhvr>
                                          <p:to>
                                            <p:strVal val="visible"/>
                                          </p:to>
                                        </p:set>
                                        <p:anim calcmode="lin" valueType="num">
                                          <p:cBhvr additive="base">
                                            <p:cTn id="796" dur="500" fill="hold"/>
                                            <p:tgtEl>
                                              <p:spTgt spid="246"/>
                                            </p:tgtEl>
                                            <p:attrNameLst>
                                              <p:attrName>ppt_x</p:attrName>
                                            </p:attrNameLst>
                                          </p:cBhvr>
                                          <p:tavLst>
                                            <p:tav tm="0">
                                              <p:val>
                                                <p:strVal val="0-#ppt_w/2"/>
                                              </p:val>
                                            </p:tav>
                                            <p:tav tm="100000">
                                              <p:val>
                                                <p:strVal val="#ppt_x"/>
                                              </p:val>
                                            </p:tav>
                                          </p:tavLst>
                                        </p:anim>
                                        <p:anim calcmode="lin" valueType="num">
                                          <p:cBhvr additive="base">
                                            <p:cTn id="797" dur="500" fill="hold"/>
                                            <p:tgtEl>
                                              <p:spTgt spid="246"/>
                                            </p:tgtEl>
                                            <p:attrNameLst>
                                              <p:attrName>ppt_y</p:attrName>
                                            </p:attrNameLst>
                                          </p:cBhvr>
                                          <p:tavLst>
                                            <p:tav tm="0">
                                              <p:val>
                                                <p:strVal val="#ppt_y"/>
                                              </p:val>
                                            </p:tav>
                                            <p:tav tm="100000">
                                              <p:val>
                                                <p:strVal val="#ppt_y"/>
                                              </p:val>
                                            </p:tav>
                                          </p:tavLst>
                                        </p:anim>
                                      </p:childTnLst>
                                    </p:cTn>
                                  </p:par>
                                </p:childTnLst>
                              </p:cTn>
                            </p:par>
                            <p:par>
                              <p:cTn id="798" fill="hold">
                                <p:stCondLst>
                                  <p:cond delay="8500"/>
                                </p:stCondLst>
                                <p:childTnLst>
                                  <p:par>
                                    <p:cTn id="799" presetID="2" presetClass="entr" presetSubtype="8" fill="hold" nodeType="afterEffect">
                                      <p:stCondLst>
                                        <p:cond delay="0"/>
                                      </p:stCondLst>
                                      <p:childTnLst>
                                        <p:set>
                                          <p:cBhvr>
                                            <p:cTn id="800" dur="1" fill="hold">
                                              <p:stCondLst>
                                                <p:cond delay="0"/>
                                              </p:stCondLst>
                                            </p:cTn>
                                            <p:tgtEl>
                                              <p:spTgt spid="242"/>
                                            </p:tgtEl>
                                            <p:attrNameLst>
                                              <p:attrName>style.visibility</p:attrName>
                                            </p:attrNameLst>
                                          </p:cBhvr>
                                          <p:to>
                                            <p:strVal val="visible"/>
                                          </p:to>
                                        </p:set>
                                        <p:anim calcmode="lin" valueType="num">
                                          <p:cBhvr additive="base">
                                            <p:cTn id="801" dur="500" fill="hold"/>
                                            <p:tgtEl>
                                              <p:spTgt spid="242"/>
                                            </p:tgtEl>
                                            <p:attrNameLst>
                                              <p:attrName>ppt_x</p:attrName>
                                            </p:attrNameLst>
                                          </p:cBhvr>
                                          <p:tavLst>
                                            <p:tav tm="0">
                                              <p:val>
                                                <p:strVal val="0-#ppt_w/2"/>
                                              </p:val>
                                            </p:tav>
                                            <p:tav tm="100000">
                                              <p:val>
                                                <p:strVal val="#ppt_x"/>
                                              </p:val>
                                            </p:tav>
                                          </p:tavLst>
                                        </p:anim>
                                        <p:anim calcmode="lin" valueType="num">
                                          <p:cBhvr additive="base">
                                            <p:cTn id="802" dur="500" fill="hold"/>
                                            <p:tgtEl>
                                              <p:spTgt spid="242"/>
                                            </p:tgtEl>
                                            <p:attrNameLst>
                                              <p:attrName>ppt_y</p:attrName>
                                            </p:attrNameLst>
                                          </p:cBhvr>
                                          <p:tavLst>
                                            <p:tav tm="0">
                                              <p:val>
                                                <p:strVal val="#ppt_y"/>
                                              </p:val>
                                            </p:tav>
                                            <p:tav tm="100000">
                                              <p:val>
                                                <p:strVal val="#ppt_y"/>
                                              </p:val>
                                            </p:tav>
                                          </p:tavLst>
                                        </p:anim>
                                      </p:childTnLst>
                                    </p:cTn>
                                  </p:par>
                                </p:childTnLst>
                              </p:cTn>
                            </p:par>
                            <p:par>
                              <p:cTn id="803" fill="hold">
                                <p:stCondLst>
                                  <p:cond delay="9000"/>
                                </p:stCondLst>
                                <p:childTnLst>
                                  <p:par>
                                    <p:cTn id="804" presetID="2" presetClass="entr" presetSubtype="8" fill="hold" nodeType="afterEffect">
                                      <p:stCondLst>
                                        <p:cond delay="0"/>
                                      </p:stCondLst>
                                      <p:childTnLst>
                                        <p:set>
                                          <p:cBhvr>
                                            <p:cTn id="805" dur="1" fill="hold">
                                              <p:stCondLst>
                                                <p:cond delay="0"/>
                                              </p:stCondLst>
                                            </p:cTn>
                                            <p:tgtEl>
                                              <p:spTgt spid="238"/>
                                            </p:tgtEl>
                                            <p:attrNameLst>
                                              <p:attrName>style.visibility</p:attrName>
                                            </p:attrNameLst>
                                          </p:cBhvr>
                                          <p:to>
                                            <p:strVal val="visible"/>
                                          </p:to>
                                        </p:set>
                                        <p:anim calcmode="lin" valueType="num">
                                          <p:cBhvr additive="base">
                                            <p:cTn id="806" dur="500" fill="hold"/>
                                            <p:tgtEl>
                                              <p:spTgt spid="238"/>
                                            </p:tgtEl>
                                            <p:attrNameLst>
                                              <p:attrName>ppt_x</p:attrName>
                                            </p:attrNameLst>
                                          </p:cBhvr>
                                          <p:tavLst>
                                            <p:tav tm="0">
                                              <p:val>
                                                <p:strVal val="0-#ppt_w/2"/>
                                              </p:val>
                                            </p:tav>
                                            <p:tav tm="100000">
                                              <p:val>
                                                <p:strVal val="#ppt_x"/>
                                              </p:val>
                                            </p:tav>
                                          </p:tavLst>
                                        </p:anim>
                                        <p:anim calcmode="lin" valueType="num">
                                          <p:cBhvr additive="base">
                                            <p:cTn id="807" dur="500" fill="hold"/>
                                            <p:tgtEl>
                                              <p:spTgt spid="238"/>
                                            </p:tgtEl>
                                            <p:attrNameLst>
                                              <p:attrName>ppt_y</p:attrName>
                                            </p:attrNameLst>
                                          </p:cBhvr>
                                          <p:tavLst>
                                            <p:tav tm="0">
                                              <p:val>
                                                <p:strVal val="#ppt_y"/>
                                              </p:val>
                                            </p:tav>
                                            <p:tav tm="100000">
                                              <p:val>
                                                <p:strVal val="#ppt_y"/>
                                              </p:val>
                                            </p:tav>
                                          </p:tavLst>
                                        </p:anim>
                                      </p:childTnLst>
                                    </p:cTn>
                                  </p:par>
                                </p:childTnLst>
                              </p:cTn>
                            </p:par>
                            <p:par>
                              <p:cTn id="808" fill="hold">
                                <p:stCondLst>
                                  <p:cond delay="9500"/>
                                </p:stCondLst>
                                <p:childTnLst>
                                  <p:par>
                                    <p:cTn id="809" presetID="2" presetClass="entr" presetSubtype="8" fill="hold" nodeType="afterEffect">
                                      <p:stCondLst>
                                        <p:cond delay="0"/>
                                      </p:stCondLst>
                                      <p:childTnLst>
                                        <p:set>
                                          <p:cBhvr>
                                            <p:cTn id="810" dur="1" fill="hold">
                                              <p:stCondLst>
                                                <p:cond delay="0"/>
                                              </p:stCondLst>
                                            </p:cTn>
                                            <p:tgtEl>
                                              <p:spTgt spid="266"/>
                                            </p:tgtEl>
                                            <p:attrNameLst>
                                              <p:attrName>style.visibility</p:attrName>
                                            </p:attrNameLst>
                                          </p:cBhvr>
                                          <p:to>
                                            <p:strVal val="visible"/>
                                          </p:to>
                                        </p:set>
                                        <p:anim calcmode="lin" valueType="num">
                                          <p:cBhvr additive="base">
                                            <p:cTn id="811" dur="500" fill="hold"/>
                                            <p:tgtEl>
                                              <p:spTgt spid="266"/>
                                            </p:tgtEl>
                                            <p:attrNameLst>
                                              <p:attrName>ppt_x</p:attrName>
                                            </p:attrNameLst>
                                          </p:cBhvr>
                                          <p:tavLst>
                                            <p:tav tm="0">
                                              <p:val>
                                                <p:strVal val="0-#ppt_w/2"/>
                                              </p:val>
                                            </p:tav>
                                            <p:tav tm="100000">
                                              <p:val>
                                                <p:strVal val="#ppt_x"/>
                                              </p:val>
                                            </p:tav>
                                          </p:tavLst>
                                        </p:anim>
                                        <p:anim calcmode="lin" valueType="num">
                                          <p:cBhvr additive="base">
                                            <p:cTn id="812" dur="500" fill="hold"/>
                                            <p:tgtEl>
                                              <p:spTgt spid="266"/>
                                            </p:tgtEl>
                                            <p:attrNameLst>
                                              <p:attrName>ppt_y</p:attrName>
                                            </p:attrNameLst>
                                          </p:cBhvr>
                                          <p:tavLst>
                                            <p:tav tm="0">
                                              <p:val>
                                                <p:strVal val="#ppt_y"/>
                                              </p:val>
                                            </p:tav>
                                            <p:tav tm="100000">
                                              <p:val>
                                                <p:strVal val="#ppt_y"/>
                                              </p:val>
                                            </p:tav>
                                          </p:tavLst>
                                        </p:anim>
                                      </p:childTnLst>
                                    </p:cTn>
                                  </p:par>
                                </p:childTnLst>
                              </p:cTn>
                            </p:par>
                            <p:par>
                              <p:cTn id="813" fill="hold">
                                <p:stCondLst>
                                  <p:cond delay="10000"/>
                                </p:stCondLst>
                                <p:childTnLst>
                                  <p:par>
                                    <p:cTn id="814" presetID="14" presetClass="entr" presetSubtype="10" fill="hold" grpId="0" nodeType="afterEffect">
                                      <p:stCondLst>
                                        <p:cond delay="0"/>
                                      </p:stCondLst>
                                      <p:childTnLst>
                                        <p:set>
                                          <p:cBhvr>
                                            <p:cTn id="815" dur="1" fill="hold">
                                              <p:stCondLst>
                                                <p:cond delay="0"/>
                                              </p:stCondLst>
                                            </p:cTn>
                                            <p:tgtEl>
                                              <p:spTgt spid="253"/>
                                            </p:tgtEl>
                                            <p:attrNameLst>
                                              <p:attrName>style.visibility</p:attrName>
                                            </p:attrNameLst>
                                          </p:cBhvr>
                                          <p:to>
                                            <p:strVal val="visible"/>
                                          </p:to>
                                        </p:set>
                                        <p:animEffect transition="in" filter="randombar(horizontal)">
                                          <p:cBhvr>
                                            <p:cTn id="816" dur="500"/>
                                            <p:tgtEl>
                                              <p:spTgt spid="253"/>
                                            </p:tgtEl>
                                          </p:cBhvr>
                                        </p:animEffect>
                                      </p:childTnLst>
                                    </p:cTn>
                                  </p:par>
                                </p:childTnLst>
                              </p:cTn>
                            </p:par>
                            <p:par>
                              <p:cTn id="817" fill="hold">
                                <p:stCondLst>
                                  <p:cond delay="10500"/>
                                </p:stCondLst>
                                <p:childTnLst>
                                  <p:par>
                                    <p:cTn id="818" presetID="14" presetClass="entr" presetSubtype="10" fill="hold" grpId="0" nodeType="afterEffect">
                                      <p:stCondLst>
                                        <p:cond delay="0"/>
                                      </p:stCondLst>
                                      <p:childTnLst>
                                        <p:set>
                                          <p:cBhvr>
                                            <p:cTn id="819" dur="1" fill="hold">
                                              <p:stCondLst>
                                                <p:cond delay="0"/>
                                              </p:stCondLst>
                                            </p:cTn>
                                            <p:tgtEl>
                                              <p:spTgt spid="254"/>
                                            </p:tgtEl>
                                            <p:attrNameLst>
                                              <p:attrName>style.visibility</p:attrName>
                                            </p:attrNameLst>
                                          </p:cBhvr>
                                          <p:to>
                                            <p:strVal val="visible"/>
                                          </p:to>
                                        </p:set>
                                        <p:animEffect transition="in" filter="randombar(horizontal)">
                                          <p:cBhvr>
                                            <p:cTn id="820" dur="500"/>
                                            <p:tgtEl>
                                              <p:spTgt spid="254"/>
                                            </p:tgtEl>
                                          </p:cBhvr>
                                        </p:animEffect>
                                      </p:childTnLst>
                                    </p:cTn>
                                  </p:par>
                                </p:childTnLst>
                              </p:cTn>
                            </p:par>
                            <p:par>
                              <p:cTn id="821" fill="hold">
                                <p:stCondLst>
                                  <p:cond delay="11000"/>
                                </p:stCondLst>
                                <p:childTnLst>
                                  <p:par>
                                    <p:cTn id="822" presetID="14" presetClass="entr" presetSubtype="10" fill="hold" grpId="0" nodeType="afterEffect">
                                      <p:stCondLst>
                                        <p:cond delay="0"/>
                                      </p:stCondLst>
                                      <p:childTnLst>
                                        <p:set>
                                          <p:cBhvr>
                                            <p:cTn id="823" dur="1" fill="hold">
                                              <p:stCondLst>
                                                <p:cond delay="0"/>
                                              </p:stCondLst>
                                            </p:cTn>
                                            <p:tgtEl>
                                              <p:spTgt spid="255"/>
                                            </p:tgtEl>
                                            <p:attrNameLst>
                                              <p:attrName>style.visibility</p:attrName>
                                            </p:attrNameLst>
                                          </p:cBhvr>
                                          <p:to>
                                            <p:strVal val="visible"/>
                                          </p:to>
                                        </p:set>
                                        <p:animEffect transition="in" filter="randombar(horizontal)">
                                          <p:cBhvr>
                                            <p:cTn id="824" dur="500"/>
                                            <p:tgtEl>
                                              <p:spTgt spid="255"/>
                                            </p:tgtEl>
                                          </p:cBhvr>
                                        </p:animEffect>
                                      </p:childTnLst>
                                    </p:cTn>
                                  </p:par>
                                </p:childTnLst>
                              </p:cTn>
                            </p:par>
                            <p:par>
                              <p:cTn id="825" fill="hold">
                                <p:stCondLst>
                                  <p:cond delay="11500"/>
                                </p:stCondLst>
                                <p:childTnLst>
                                  <p:par>
                                    <p:cTn id="826" presetID="14" presetClass="entr" presetSubtype="10" fill="hold" grpId="0" nodeType="afterEffect">
                                      <p:stCondLst>
                                        <p:cond delay="0"/>
                                      </p:stCondLst>
                                      <p:childTnLst>
                                        <p:set>
                                          <p:cBhvr>
                                            <p:cTn id="827" dur="1" fill="hold">
                                              <p:stCondLst>
                                                <p:cond delay="0"/>
                                              </p:stCondLst>
                                            </p:cTn>
                                            <p:tgtEl>
                                              <p:spTgt spid="256"/>
                                            </p:tgtEl>
                                            <p:attrNameLst>
                                              <p:attrName>style.visibility</p:attrName>
                                            </p:attrNameLst>
                                          </p:cBhvr>
                                          <p:to>
                                            <p:strVal val="visible"/>
                                          </p:to>
                                        </p:set>
                                        <p:animEffect transition="in" filter="randombar(horizontal)">
                                          <p:cBhvr>
                                            <p:cTn id="828" dur="500"/>
                                            <p:tgtEl>
                                              <p:spTgt spid="256"/>
                                            </p:tgtEl>
                                          </p:cBhvr>
                                        </p:animEffect>
                                      </p:childTnLst>
                                    </p:cTn>
                                  </p:par>
                                </p:childTnLst>
                              </p:cTn>
                            </p:par>
                            <p:par>
                              <p:cTn id="829" fill="hold">
                                <p:stCondLst>
                                  <p:cond delay="12000"/>
                                </p:stCondLst>
                                <p:childTnLst>
                                  <p:par>
                                    <p:cTn id="830" presetID="14" presetClass="entr" presetSubtype="10" fill="hold" grpId="0" nodeType="afterEffect">
                                      <p:stCondLst>
                                        <p:cond delay="0"/>
                                      </p:stCondLst>
                                      <p:childTnLst>
                                        <p:set>
                                          <p:cBhvr>
                                            <p:cTn id="831" dur="1" fill="hold">
                                              <p:stCondLst>
                                                <p:cond delay="0"/>
                                              </p:stCondLst>
                                            </p:cTn>
                                            <p:tgtEl>
                                              <p:spTgt spid="269"/>
                                            </p:tgtEl>
                                            <p:attrNameLst>
                                              <p:attrName>style.visibility</p:attrName>
                                            </p:attrNameLst>
                                          </p:cBhvr>
                                          <p:to>
                                            <p:strVal val="visible"/>
                                          </p:to>
                                        </p:set>
                                        <p:animEffect transition="in" filter="randombar(horizontal)">
                                          <p:cBhvr>
                                            <p:cTn id="832" dur="500"/>
                                            <p:tgtEl>
                                              <p:spTgt spid="269"/>
                                            </p:tgtEl>
                                          </p:cBhvr>
                                        </p:animEffect>
                                      </p:childTnLst>
                                    </p:cTn>
                                  </p:par>
                                </p:childTnLst>
                              </p:cTn>
                            </p:par>
                            <p:par>
                              <p:cTn id="833" fill="hold">
                                <p:stCondLst>
                                  <p:cond delay="12500"/>
                                </p:stCondLst>
                                <p:childTnLst>
                                  <p:par>
                                    <p:cTn id="834" presetID="14" presetClass="entr" presetSubtype="10" fill="hold" grpId="0" nodeType="afterEffect">
                                      <p:stCondLst>
                                        <p:cond delay="0"/>
                                      </p:stCondLst>
                                      <p:childTnLst>
                                        <p:set>
                                          <p:cBhvr>
                                            <p:cTn id="835" dur="1" fill="hold">
                                              <p:stCondLst>
                                                <p:cond delay="0"/>
                                              </p:stCondLst>
                                            </p:cTn>
                                            <p:tgtEl>
                                              <p:spTgt spid="260"/>
                                            </p:tgtEl>
                                            <p:attrNameLst>
                                              <p:attrName>style.visibility</p:attrName>
                                            </p:attrNameLst>
                                          </p:cBhvr>
                                          <p:to>
                                            <p:strVal val="visible"/>
                                          </p:to>
                                        </p:set>
                                        <p:animEffect transition="in" filter="randombar(horizontal)">
                                          <p:cBhvr>
                                            <p:cTn id="836" dur="500"/>
                                            <p:tgtEl>
                                              <p:spTgt spid="260"/>
                                            </p:tgtEl>
                                          </p:cBhvr>
                                        </p:animEffect>
                                      </p:childTnLst>
                                    </p:cTn>
                                  </p:par>
                                </p:childTnLst>
                              </p:cTn>
                            </p:par>
                            <p:par>
                              <p:cTn id="837" fill="hold">
                                <p:stCondLst>
                                  <p:cond delay="13000"/>
                                </p:stCondLst>
                                <p:childTnLst>
                                  <p:par>
                                    <p:cTn id="838" presetID="41" presetClass="entr" presetSubtype="0" fill="hold" grpId="0" nodeType="afterEffect">
                                      <p:stCondLst>
                                        <p:cond delay="0"/>
                                      </p:stCondLst>
                                      <p:iterate type="lt">
                                        <p:tmPct val="10000"/>
                                      </p:iterate>
                                      <p:childTnLst>
                                        <p:set>
                                          <p:cBhvr>
                                            <p:cTn id="839" dur="1" fill="hold">
                                              <p:stCondLst>
                                                <p:cond delay="0"/>
                                              </p:stCondLst>
                                            </p:cTn>
                                            <p:tgtEl>
                                              <p:spTgt spid="261"/>
                                            </p:tgtEl>
                                            <p:attrNameLst>
                                              <p:attrName>style.visibility</p:attrName>
                                            </p:attrNameLst>
                                          </p:cBhvr>
                                          <p:to>
                                            <p:strVal val="visible"/>
                                          </p:to>
                                        </p:set>
                                        <p:anim calcmode="lin" valueType="num">
                                          <p:cBhvr>
                                            <p:cTn id="840" dur="500" fill="hold"/>
                                            <p:tgtEl>
                                              <p:spTgt spid="261"/>
                                            </p:tgtEl>
                                            <p:attrNameLst>
                                              <p:attrName>ppt_x</p:attrName>
                                            </p:attrNameLst>
                                          </p:cBhvr>
                                          <p:tavLst>
                                            <p:tav tm="0">
                                              <p:val>
                                                <p:strVal val="#ppt_x"/>
                                              </p:val>
                                            </p:tav>
                                            <p:tav tm="50000">
                                              <p:val>
                                                <p:strVal val="#ppt_x+.1"/>
                                              </p:val>
                                            </p:tav>
                                            <p:tav tm="100000">
                                              <p:val>
                                                <p:strVal val="#ppt_x"/>
                                              </p:val>
                                            </p:tav>
                                          </p:tavLst>
                                        </p:anim>
                                        <p:anim calcmode="lin" valueType="num">
                                          <p:cBhvr>
                                            <p:cTn id="841" dur="500" fill="hold"/>
                                            <p:tgtEl>
                                              <p:spTgt spid="261"/>
                                            </p:tgtEl>
                                            <p:attrNameLst>
                                              <p:attrName>ppt_y</p:attrName>
                                            </p:attrNameLst>
                                          </p:cBhvr>
                                          <p:tavLst>
                                            <p:tav tm="0">
                                              <p:val>
                                                <p:strVal val="#ppt_y"/>
                                              </p:val>
                                            </p:tav>
                                            <p:tav tm="100000">
                                              <p:val>
                                                <p:strVal val="#ppt_y"/>
                                              </p:val>
                                            </p:tav>
                                          </p:tavLst>
                                        </p:anim>
                                        <p:anim calcmode="lin" valueType="num">
                                          <p:cBhvr>
                                            <p:cTn id="842" dur="500" fill="hold"/>
                                            <p:tgtEl>
                                              <p:spTgt spid="261"/>
                                            </p:tgtEl>
                                            <p:attrNameLst>
                                              <p:attrName>ppt_h</p:attrName>
                                            </p:attrNameLst>
                                          </p:cBhvr>
                                          <p:tavLst>
                                            <p:tav tm="0">
                                              <p:val>
                                                <p:strVal val="#ppt_h/10"/>
                                              </p:val>
                                            </p:tav>
                                            <p:tav tm="50000">
                                              <p:val>
                                                <p:strVal val="#ppt_h+.01"/>
                                              </p:val>
                                            </p:tav>
                                            <p:tav tm="100000">
                                              <p:val>
                                                <p:strVal val="#ppt_h"/>
                                              </p:val>
                                            </p:tav>
                                          </p:tavLst>
                                        </p:anim>
                                        <p:anim calcmode="lin" valueType="num">
                                          <p:cBhvr>
                                            <p:cTn id="843" dur="500" fill="hold"/>
                                            <p:tgtEl>
                                              <p:spTgt spid="261"/>
                                            </p:tgtEl>
                                            <p:attrNameLst>
                                              <p:attrName>ppt_w</p:attrName>
                                            </p:attrNameLst>
                                          </p:cBhvr>
                                          <p:tavLst>
                                            <p:tav tm="0">
                                              <p:val>
                                                <p:strVal val="#ppt_w/10"/>
                                              </p:val>
                                            </p:tav>
                                            <p:tav tm="50000">
                                              <p:val>
                                                <p:strVal val="#ppt_w+.01"/>
                                              </p:val>
                                            </p:tav>
                                            <p:tav tm="100000">
                                              <p:val>
                                                <p:strVal val="#ppt_w"/>
                                              </p:val>
                                            </p:tav>
                                          </p:tavLst>
                                        </p:anim>
                                        <p:animEffect transition="in" filter="fade">
                                          <p:cBhvr>
                                            <p:cTn id="844" dur="500" tmFilter="0,0; .5, 1; 1, 1"/>
                                            <p:tgtEl>
                                              <p:spTgt spid="261"/>
                                            </p:tgtEl>
                                          </p:cBhvr>
                                        </p:animEffect>
                                      </p:childTnLst>
                                    </p:cTn>
                                  </p:par>
                                </p:childTnLst>
                              </p:cTn>
                            </p:par>
                            <p:par>
                              <p:cTn id="845" fill="hold">
                                <p:stCondLst>
                                  <p:cond delay="13750"/>
                                </p:stCondLst>
                                <p:childTnLst>
                                  <p:par>
                                    <p:cTn id="846" presetID="14" presetClass="entr" presetSubtype="10" fill="hold" grpId="0" nodeType="afterEffect">
                                      <p:stCondLst>
                                        <p:cond delay="0"/>
                                      </p:stCondLst>
                                      <p:childTnLst>
                                        <p:set>
                                          <p:cBhvr>
                                            <p:cTn id="847" dur="1" fill="hold">
                                              <p:stCondLst>
                                                <p:cond delay="0"/>
                                              </p:stCondLst>
                                            </p:cTn>
                                            <p:tgtEl>
                                              <p:spTgt spid="258"/>
                                            </p:tgtEl>
                                            <p:attrNameLst>
                                              <p:attrName>style.visibility</p:attrName>
                                            </p:attrNameLst>
                                          </p:cBhvr>
                                          <p:to>
                                            <p:strVal val="visible"/>
                                          </p:to>
                                        </p:set>
                                        <p:animEffect transition="in" filter="randombar(horizontal)">
                                          <p:cBhvr>
                                            <p:cTn id="848" dur="500"/>
                                            <p:tgtEl>
                                              <p:spTgt spid="258"/>
                                            </p:tgtEl>
                                          </p:cBhvr>
                                        </p:animEffect>
                                      </p:childTnLst>
                                    </p:cTn>
                                  </p:par>
                                </p:childTnLst>
                              </p:cTn>
                            </p:par>
                            <p:par>
                              <p:cTn id="849" fill="hold">
                                <p:stCondLst>
                                  <p:cond delay="14250"/>
                                </p:stCondLst>
                                <p:childTnLst>
                                  <p:par>
                                    <p:cTn id="850" presetID="41" presetClass="entr" presetSubtype="0" fill="hold" grpId="0" nodeType="afterEffect">
                                      <p:stCondLst>
                                        <p:cond delay="0"/>
                                      </p:stCondLst>
                                      <p:iterate type="lt">
                                        <p:tmPct val="10000"/>
                                      </p:iterate>
                                      <p:childTnLst>
                                        <p:set>
                                          <p:cBhvr>
                                            <p:cTn id="851" dur="1" fill="hold">
                                              <p:stCondLst>
                                                <p:cond delay="0"/>
                                              </p:stCondLst>
                                            </p:cTn>
                                            <p:tgtEl>
                                              <p:spTgt spid="262"/>
                                            </p:tgtEl>
                                            <p:attrNameLst>
                                              <p:attrName>style.visibility</p:attrName>
                                            </p:attrNameLst>
                                          </p:cBhvr>
                                          <p:to>
                                            <p:strVal val="visible"/>
                                          </p:to>
                                        </p:set>
                                        <p:anim calcmode="lin" valueType="num">
                                          <p:cBhvr>
                                            <p:cTn id="852" dur="500" fill="hold"/>
                                            <p:tgtEl>
                                              <p:spTgt spid="262"/>
                                            </p:tgtEl>
                                            <p:attrNameLst>
                                              <p:attrName>ppt_x</p:attrName>
                                            </p:attrNameLst>
                                          </p:cBhvr>
                                          <p:tavLst>
                                            <p:tav tm="0">
                                              <p:val>
                                                <p:strVal val="#ppt_x"/>
                                              </p:val>
                                            </p:tav>
                                            <p:tav tm="50000">
                                              <p:val>
                                                <p:strVal val="#ppt_x+.1"/>
                                              </p:val>
                                            </p:tav>
                                            <p:tav tm="100000">
                                              <p:val>
                                                <p:strVal val="#ppt_x"/>
                                              </p:val>
                                            </p:tav>
                                          </p:tavLst>
                                        </p:anim>
                                        <p:anim calcmode="lin" valueType="num">
                                          <p:cBhvr>
                                            <p:cTn id="853" dur="500" fill="hold"/>
                                            <p:tgtEl>
                                              <p:spTgt spid="262"/>
                                            </p:tgtEl>
                                            <p:attrNameLst>
                                              <p:attrName>ppt_y</p:attrName>
                                            </p:attrNameLst>
                                          </p:cBhvr>
                                          <p:tavLst>
                                            <p:tav tm="0">
                                              <p:val>
                                                <p:strVal val="#ppt_y"/>
                                              </p:val>
                                            </p:tav>
                                            <p:tav tm="100000">
                                              <p:val>
                                                <p:strVal val="#ppt_y"/>
                                              </p:val>
                                            </p:tav>
                                          </p:tavLst>
                                        </p:anim>
                                        <p:anim calcmode="lin" valueType="num">
                                          <p:cBhvr>
                                            <p:cTn id="854" dur="500" fill="hold"/>
                                            <p:tgtEl>
                                              <p:spTgt spid="262"/>
                                            </p:tgtEl>
                                            <p:attrNameLst>
                                              <p:attrName>ppt_h</p:attrName>
                                            </p:attrNameLst>
                                          </p:cBhvr>
                                          <p:tavLst>
                                            <p:tav tm="0">
                                              <p:val>
                                                <p:strVal val="#ppt_h/10"/>
                                              </p:val>
                                            </p:tav>
                                            <p:tav tm="50000">
                                              <p:val>
                                                <p:strVal val="#ppt_h+.01"/>
                                              </p:val>
                                            </p:tav>
                                            <p:tav tm="100000">
                                              <p:val>
                                                <p:strVal val="#ppt_h"/>
                                              </p:val>
                                            </p:tav>
                                          </p:tavLst>
                                        </p:anim>
                                        <p:anim calcmode="lin" valueType="num">
                                          <p:cBhvr>
                                            <p:cTn id="855" dur="500" fill="hold"/>
                                            <p:tgtEl>
                                              <p:spTgt spid="262"/>
                                            </p:tgtEl>
                                            <p:attrNameLst>
                                              <p:attrName>ppt_w</p:attrName>
                                            </p:attrNameLst>
                                          </p:cBhvr>
                                          <p:tavLst>
                                            <p:tav tm="0">
                                              <p:val>
                                                <p:strVal val="#ppt_w/10"/>
                                              </p:val>
                                            </p:tav>
                                            <p:tav tm="50000">
                                              <p:val>
                                                <p:strVal val="#ppt_w+.01"/>
                                              </p:val>
                                            </p:tav>
                                            <p:tav tm="100000">
                                              <p:val>
                                                <p:strVal val="#ppt_w"/>
                                              </p:val>
                                            </p:tav>
                                          </p:tavLst>
                                        </p:anim>
                                        <p:animEffect transition="in" filter="fade">
                                          <p:cBhvr>
                                            <p:cTn id="856" dur="500" tmFilter="0,0; .5, 1; 1, 1"/>
                                            <p:tgtEl>
                                              <p:spTgt spid="262"/>
                                            </p:tgtEl>
                                          </p:cBhvr>
                                        </p:animEffect>
                                      </p:childTnLst>
                                    </p:cTn>
                                  </p:par>
                                </p:childTnLst>
                              </p:cTn>
                            </p:par>
                            <p:par>
                              <p:cTn id="857" fill="hold">
                                <p:stCondLst>
                                  <p:cond delay="15000"/>
                                </p:stCondLst>
                                <p:childTnLst>
                                  <p:par>
                                    <p:cTn id="858" presetID="14" presetClass="entr" presetSubtype="10" fill="hold" grpId="0" nodeType="afterEffect">
                                      <p:stCondLst>
                                        <p:cond delay="0"/>
                                      </p:stCondLst>
                                      <p:childTnLst>
                                        <p:set>
                                          <p:cBhvr>
                                            <p:cTn id="859" dur="1" fill="hold">
                                              <p:stCondLst>
                                                <p:cond delay="0"/>
                                              </p:stCondLst>
                                            </p:cTn>
                                            <p:tgtEl>
                                              <p:spTgt spid="257"/>
                                            </p:tgtEl>
                                            <p:attrNameLst>
                                              <p:attrName>style.visibility</p:attrName>
                                            </p:attrNameLst>
                                          </p:cBhvr>
                                          <p:to>
                                            <p:strVal val="visible"/>
                                          </p:to>
                                        </p:set>
                                        <p:animEffect transition="in" filter="randombar(horizontal)">
                                          <p:cBhvr>
                                            <p:cTn id="860" dur="500"/>
                                            <p:tgtEl>
                                              <p:spTgt spid="257"/>
                                            </p:tgtEl>
                                          </p:cBhvr>
                                        </p:animEffect>
                                      </p:childTnLst>
                                    </p:cTn>
                                  </p:par>
                                </p:childTnLst>
                              </p:cTn>
                            </p:par>
                            <p:par>
                              <p:cTn id="861" fill="hold">
                                <p:stCondLst>
                                  <p:cond delay="15500"/>
                                </p:stCondLst>
                                <p:childTnLst>
                                  <p:par>
                                    <p:cTn id="862" presetID="41" presetClass="entr" presetSubtype="0" fill="hold" grpId="0" nodeType="afterEffect">
                                      <p:stCondLst>
                                        <p:cond delay="0"/>
                                      </p:stCondLst>
                                      <p:iterate type="lt">
                                        <p:tmPct val="10000"/>
                                      </p:iterate>
                                      <p:childTnLst>
                                        <p:set>
                                          <p:cBhvr>
                                            <p:cTn id="863" dur="1" fill="hold">
                                              <p:stCondLst>
                                                <p:cond delay="0"/>
                                              </p:stCondLst>
                                            </p:cTn>
                                            <p:tgtEl>
                                              <p:spTgt spid="263"/>
                                            </p:tgtEl>
                                            <p:attrNameLst>
                                              <p:attrName>style.visibility</p:attrName>
                                            </p:attrNameLst>
                                          </p:cBhvr>
                                          <p:to>
                                            <p:strVal val="visible"/>
                                          </p:to>
                                        </p:set>
                                        <p:anim calcmode="lin" valueType="num">
                                          <p:cBhvr>
                                            <p:cTn id="864" dur="500" fill="hold"/>
                                            <p:tgtEl>
                                              <p:spTgt spid="263"/>
                                            </p:tgtEl>
                                            <p:attrNameLst>
                                              <p:attrName>ppt_x</p:attrName>
                                            </p:attrNameLst>
                                          </p:cBhvr>
                                          <p:tavLst>
                                            <p:tav tm="0">
                                              <p:val>
                                                <p:strVal val="#ppt_x"/>
                                              </p:val>
                                            </p:tav>
                                            <p:tav tm="50000">
                                              <p:val>
                                                <p:strVal val="#ppt_x+.1"/>
                                              </p:val>
                                            </p:tav>
                                            <p:tav tm="100000">
                                              <p:val>
                                                <p:strVal val="#ppt_x"/>
                                              </p:val>
                                            </p:tav>
                                          </p:tavLst>
                                        </p:anim>
                                        <p:anim calcmode="lin" valueType="num">
                                          <p:cBhvr>
                                            <p:cTn id="865" dur="500" fill="hold"/>
                                            <p:tgtEl>
                                              <p:spTgt spid="263"/>
                                            </p:tgtEl>
                                            <p:attrNameLst>
                                              <p:attrName>ppt_y</p:attrName>
                                            </p:attrNameLst>
                                          </p:cBhvr>
                                          <p:tavLst>
                                            <p:tav tm="0">
                                              <p:val>
                                                <p:strVal val="#ppt_y"/>
                                              </p:val>
                                            </p:tav>
                                            <p:tav tm="100000">
                                              <p:val>
                                                <p:strVal val="#ppt_y"/>
                                              </p:val>
                                            </p:tav>
                                          </p:tavLst>
                                        </p:anim>
                                        <p:anim calcmode="lin" valueType="num">
                                          <p:cBhvr>
                                            <p:cTn id="866" dur="500" fill="hold"/>
                                            <p:tgtEl>
                                              <p:spTgt spid="263"/>
                                            </p:tgtEl>
                                            <p:attrNameLst>
                                              <p:attrName>ppt_h</p:attrName>
                                            </p:attrNameLst>
                                          </p:cBhvr>
                                          <p:tavLst>
                                            <p:tav tm="0">
                                              <p:val>
                                                <p:strVal val="#ppt_h/10"/>
                                              </p:val>
                                            </p:tav>
                                            <p:tav tm="50000">
                                              <p:val>
                                                <p:strVal val="#ppt_h+.01"/>
                                              </p:val>
                                            </p:tav>
                                            <p:tav tm="100000">
                                              <p:val>
                                                <p:strVal val="#ppt_h"/>
                                              </p:val>
                                            </p:tav>
                                          </p:tavLst>
                                        </p:anim>
                                        <p:anim calcmode="lin" valueType="num">
                                          <p:cBhvr>
                                            <p:cTn id="867" dur="500" fill="hold"/>
                                            <p:tgtEl>
                                              <p:spTgt spid="263"/>
                                            </p:tgtEl>
                                            <p:attrNameLst>
                                              <p:attrName>ppt_w</p:attrName>
                                            </p:attrNameLst>
                                          </p:cBhvr>
                                          <p:tavLst>
                                            <p:tav tm="0">
                                              <p:val>
                                                <p:strVal val="#ppt_w/10"/>
                                              </p:val>
                                            </p:tav>
                                            <p:tav tm="50000">
                                              <p:val>
                                                <p:strVal val="#ppt_w+.01"/>
                                              </p:val>
                                            </p:tav>
                                            <p:tav tm="100000">
                                              <p:val>
                                                <p:strVal val="#ppt_w"/>
                                              </p:val>
                                            </p:tav>
                                          </p:tavLst>
                                        </p:anim>
                                        <p:animEffect transition="in" filter="fade">
                                          <p:cBhvr>
                                            <p:cTn id="868" dur="500" tmFilter="0,0; .5, 1; 1, 1"/>
                                            <p:tgtEl>
                                              <p:spTgt spid="263"/>
                                            </p:tgtEl>
                                          </p:cBhvr>
                                        </p:animEffect>
                                      </p:childTnLst>
                                    </p:cTn>
                                  </p:par>
                                </p:childTnLst>
                              </p:cTn>
                            </p:par>
                            <p:par>
                              <p:cTn id="869" fill="hold">
                                <p:stCondLst>
                                  <p:cond delay="16250"/>
                                </p:stCondLst>
                                <p:childTnLst>
                                  <p:par>
                                    <p:cTn id="870" presetID="14" presetClass="entr" presetSubtype="10" fill="hold" grpId="0" nodeType="afterEffect">
                                      <p:stCondLst>
                                        <p:cond delay="0"/>
                                      </p:stCondLst>
                                      <p:childTnLst>
                                        <p:set>
                                          <p:cBhvr>
                                            <p:cTn id="871" dur="1" fill="hold">
                                              <p:stCondLst>
                                                <p:cond delay="0"/>
                                              </p:stCondLst>
                                            </p:cTn>
                                            <p:tgtEl>
                                              <p:spTgt spid="259"/>
                                            </p:tgtEl>
                                            <p:attrNameLst>
                                              <p:attrName>style.visibility</p:attrName>
                                            </p:attrNameLst>
                                          </p:cBhvr>
                                          <p:to>
                                            <p:strVal val="visible"/>
                                          </p:to>
                                        </p:set>
                                        <p:animEffect transition="in" filter="randombar(horizontal)">
                                          <p:cBhvr>
                                            <p:cTn id="872" dur="500"/>
                                            <p:tgtEl>
                                              <p:spTgt spid="259"/>
                                            </p:tgtEl>
                                          </p:cBhvr>
                                        </p:animEffect>
                                      </p:childTnLst>
                                    </p:cTn>
                                  </p:par>
                                </p:childTnLst>
                              </p:cTn>
                            </p:par>
                            <p:par>
                              <p:cTn id="873" fill="hold">
                                <p:stCondLst>
                                  <p:cond delay="16750"/>
                                </p:stCondLst>
                                <p:childTnLst>
                                  <p:par>
                                    <p:cTn id="874" presetID="41" presetClass="entr" presetSubtype="0" fill="hold" grpId="0" nodeType="afterEffect">
                                      <p:stCondLst>
                                        <p:cond delay="0"/>
                                      </p:stCondLst>
                                      <p:iterate type="lt">
                                        <p:tmPct val="10000"/>
                                      </p:iterate>
                                      <p:childTnLst>
                                        <p:set>
                                          <p:cBhvr>
                                            <p:cTn id="875" dur="1" fill="hold">
                                              <p:stCondLst>
                                                <p:cond delay="0"/>
                                              </p:stCondLst>
                                            </p:cTn>
                                            <p:tgtEl>
                                              <p:spTgt spid="264"/>
                                            </p:tgtEl>
                                            <p:attrNameLst>
                                              <p:attrName>style.visibility</p:attrName>
                                            </p:attrNameLst>
                                          </p:cBhvr>
                                          <p:to>
                                            <p:strVal val="visible"/>
                                          </p:to>
                                        </p:set>
                                        <p:anim calcmode="lin" valueType="num">
                                          <p:cBhvr>
                                            <p:cTn id="876" dur="500" fill="hold"/>
                                            <p:tgtEl>
                                              <p:spTgt spid="264"/>
                                            </p:tgtEl>
                                            <p:attrNameLst>
                                              <p:attrName>ppt_x</p:attrName>
                                            </p:attrNameLst>
                                          </p:cBhvr>
                                          <p:tavLst>
                                            <p:tav tm="0">
                                              <p:val>
                                                <p:strVal val="#ppt_x"/>
                                              </p:val>
                                            </p:tav>
                                            <p:tav tm="50000">
                                              <p:val>
                                                <p:strVal val="#ppt_x+.1"/>
                                              </p:val>
                                            </p:tav>
                                            <p:tav tm="100000">
                                              <p:val>
                                                <p:strVal val="#ppt_x"/>
                                              </p:val>
                                            </p:tav>
                                          </p:tavLst>
                                        </p:anim>
                                        <p:anim calcmode="lin" valueType="num">
                                          <p:cBhvr>
                                            <p:cTn id="877" dur="500" fill="hold"/>
                                            <p:tgtEl>
                                              <p:spTgt spid="264"/>
                                            </p:tgtEl>
                                            <p:attrNameLst>
                                              <p:attrName>ppt_y</p:attrName>
                                            </p:attrNameLst>
                                          </p:cBhvr>
                                          <p:tavLst>
                                            <p:tav tm="0">
                                              <p:val>
                                                <p:strVal val="#ppt_y"/>
                                              </p:val>
                                            </p:tav>
                                            <p:tav tm="100000">
                                              <p:val>
                                                <p:strVal val="#ppt_y"/>
                                              </p:val>
                                            </p:tav>
                                          </p:tavLst>
                                        </p:anim>
                                        <p:anim calcmode="lin" valueType="num">
                                          <p:cBhvr>
                                            <p:cTn id="878" dur="500" fill="hold"/>
                                            <p:tgtEl>
                                              <p:spTgt spid="264"/>
                                            </p:tgtEl>
                                            <p:attrNameLst>
                                              <p:attrName>ppt_h</p:attrName>
                                            </p:attrNameLst>
                                          </p:cBhvr>
                                          <p:tavLst>
                                            <p:tav tm="0">
                                              <p:val>
                                                <p:strVal val="#ppt_h/10"/>
                                              </p:val>
                                            </p:tav>
                                            <p:tav tm="50000">
                                              <p:val>
                                                <p:strVal val="#ppt_h+.01"/>
                                              </p:val>
                                            </p:tav>
                                            <p:tav tm="100000">
                                              <p:val>
                                                <p:strVal val="#ppt_h"/>
                                              </p:val>
                                            </p:tav>
                                          </p:tavLst>
                                        </p:anim>
                                        <p:anim calcmode="lin" valueType="num">
                                          <p:cBhvr>
                                            <p:cTn id="879" dur="500" fill="hold"/>
                                            <p:tgtEl>
                                              <p:spTgt spid="264"/>
                                            </p:tgtEl>
                                            <p:attrNameLst>
                                              <p:attrName>ppt_w</p:attrName>
                                            </p:attrNameLst>
                                          </p:cBhvr>
                                          <p:tavLst>
                                            <p:tav tm="0">
                                              <p:val>
                                                <p:strVal val="#ppt_w/10"/>
                                              </p:val>
                                            </p:tav>
                                            <p:tav tm="50000">
                                              <p:val>
                                                <p:strVal val="#ppt_w+.01"/>
                                              </p:val>
                                            </p:tav>
                                            <p:tav tm="100000">
                                              <p:val>
                                                <p:strVal val="#ppt_w"/>
                                              </p:val>
                                            </p:tav>
                                          </p:tavLst>
                                        </p:anim>
                                        <p:animEffect transition="in" filter="fade">
                                          <p:cBhvr>
                                            <p:cTn id="880" dur="500" tmFilter="0,0; .5, 1; 1, 1"/>
                                            <p:tgtEl>
                                              <p:spTgt spid="264"/>
                                            </p:tgtEl>
                                          </p:cBhvr>
                                        </p:animEffect>
                                      </p:childTnLst>
                                    </p:cTn>
                                  </p:par>
                                </p:childTnLst>
                              </p:cTn>
                            </p:par>
                            <p:par>
                              <p:cTn id="881" fill="hold">
                                <p:stCondLst>
                                  <p:cond delay="17500"/>
                                </p:stCondLst>
                                <p:childTnLst>
                                  <p:par>
                                    <p:cTn id="882" presetID="14" presetClass="entr" presetSubtype="10" fill="hold" grpId="0" nodeType="afterEffect">
                                      <p:stCondLst>
                                        <p:cond delay="0"/>
                                      </p:stCondLst>
                                      <p:childTnLst>
                                        <p:set>
                                          <p:cBhvr>
                                            <p:cTn id="883" dur="1" fill="hold">
                                              <p:stCondLst>
                                                <p:cond delay="0"/>
                                              </p:stCondLst>
                                            </p:cTn>
                                            <p:tgtEl>
                                              <p:spTgt spid="270"/>
                                            </p:tgtEl>
                                            <p:attrNameLst>
                                              <p:attrName>style.visibility</p:attrName>
                                            </p:attrNameLst>
                                          </p:cBhvr>
                                          <p:to>
                                            <p:strVal val="visible"/>
                                          </p:to>
                                        </p:set>
                                        <p:animEffect transition="in" filter="randombar(horizontal)">
                                          <p:cBhvr>
                                            <p:cTn id="884" dur="500"/>
                                            <p:tgtEl>
                                              <p:spTgt spid="270"/>
                                            </p:tgtEl>
                                          </p:cBhvr>
                                        </p:animEffect>
                                      </p:childTnLst>
                                    </p:cTn>
                                  </p:par>
                                </p:childTnLst>
                              </p:cTn>
                            </p:par>
                            <p:par>
                              <p:cTn id="885" fill="hold">
                                <p:stCondLst>
                                  <p:cond delay="18000"/>
                                </p:stCondLst>
                                <p:childTnLst>
                                  <p:par>
                                    <p:cTn id="886" presetID="41" presetClass="entr" presetSubtype="0" fill="hold" grpId="0" nodeType="afterEffect">
                                      <p:stCondLst>
                                        <p:cond delay="0"/>
                                      </p:stCondLst>
                                      <p:iterate type="lt">
                                        <p:tmPct val="10000"/>
                                      </p:iterate>
                                      <p:childTnLst>
                                        <p:set>
                                          <p:cBhvr>
                                            <p:cTn id="887" dur="1" fill="hold">
                                              <p:stCondLst>
                                                <p:cond delay="0"/>
                                              </p:stCondLst>
                                            </p:cTn>
                                            <p:tgtEl>
                                              <p:spTgt spid="271"/>
                                            </p:tgtEl>
                                            <p:attrNameLst>
                                              <p:attrName>style.visibility</p:attrName>
                                            </p:attrNameLst>
                                          </p:cBhvr>
                                          <p:to>
                                            <p:strVal val="visible"/>
                                          </p:to>
                                        </p:set>
                                        <p:anim calcmode="lin" valueType="num">
                                          <p:cBhvr>
                                            <p:cTn id="888" dur="500" fill="hold"/>
                                            <p:tgtEl>
                                              <p:spTgt spid="271"/>
                                            </p:tgtEl>
                                            <p:attrNameLst>
                                              <p:attrName>ppt_x</p:attrName>
                                            </p:attrNameLst>
                                          </p:cBhvr>
                                          <p:tavLst>
                                            <p:tav tm="0">
                                              <p:val>
                                                <p:strVal val="#ppt_x"/>
                                              </p:val>
                                            </p:tav>
                                            <p:tav tm="50000">
                                              <p:val>
                                                <p:strVal val="#ppt_x+.1"/>
                                              </p:val>
                                            </p:tav>
                                            <p:tav tm="100000">
                                              <p:val>
                                                <p:strVal val="#ppt_x"/>
                                              </p:val>
                                            </p:tav>
                                          </p:tavLst>
                                        </p:anim>
                                        <p:anim calcmode="lin" valueType="num">
                                          <p:cBhvr>
                                            <p:cTn id="889" dur="500" fill="hold"/>
                                            <p:tgtEl>
                                              <p:spTgt spid="271"/>
                                            </p:tgtEl>
                                            <p:attrNameLst>
                                              <p:attrName>ppt_y</p:attrName>
                                            </p:attrNameLst>
                                          </p:cBhvr>
                                          <p:tavLst>
                                            <p:tav tm="0">
                                              <p:val>
                                                <p:strVal val="#ppt_y"/>
                                              </p:val>
                                            </p:tav>
                                            <p:tav tm="100000">
                                              <p:val>
                                                <p:strVal val="#ppt_y"/>
                                              </p:val>
                                            </p:tav>
                                          </p:tavLst>
                                        </p:anim>
                                        <p:anim calcmode="lin" valueType="num">
                                          <p:cBhvr>
                                            <p:cTn id="890" dur="500" fill="hold"/>
                                            <p:tgtEl>
                                              <p:spTgt spid="271"/>
                                            </p:tgtEl>
                                            <p:attrNameLst>
                                              <p:attrName>ppt_h</p:attrName>
                                            </p:attrNameLst>
                                          </p:cBhvr>
                                          <p:tavLst>
                                            <p:tav tm="0">
                                              <p:val>
                                                <p:strVal val="#ppt_h/10"/>
                                              </p:val>
                                            </p:tav>
                                            <p:tav tm="50000">
                                              <p:val>
                                                <p:strVal val="#ppt_h+.01"/>
                                              </p:val>
                                            </p:tav>
                                            <p:tav tm="100000">
                                              <p:val>
                                                <p:strVal val="#ppt_h"/>
                                              </p:val>
                                            </p:tav>
                                          </p:tavLst>
                                        </p:anim>
                                        <p:anim calcmode="lin" valueType="num">
                                          <p:cBhvr>
                                            <p:cTn id="891" dur="500" fill="hold"/>
                                            <p:tgtEl>
                                              <p:spTgt spid="271"/>
                                            </p:tgtEl>
                                            <p:attrNameLst>
                                              <p:attrName>ppt_w</p:attrName>
                                            </p:attrNameLst>
                                          </p:cBhvr>
                                          <p:tavLst>
                                            <p:tav tm="0">
                                              <p:val>
                                                <p:strVal val="#ppt_w/10"/>
                                              </p:val>
                                            </p:tav>
                                            <p:tav tm="50000">
                                              <p:val>
                                                <p:strVal val="#ppt_w+.01"/>
                                              </p:val>
                                            </p:tav>
                                            <p:tav tm="100000">
                                              <p:val>
                                                <p:strVal val="#ppt_w"/>
                                              </p:val>
                                            </p:tav>
                                          </p:tavLst>
                                        </p:anim>
                                        <p:animEffect transition="in" filter="fade">
                                          <p:cBhvr>
                                            <p:cTn id="892" dur="500" tmFilter="0,0; .5, 1; 1, 1"/>
                                            <p:tgtEl>
                                              <p:spTgt spid="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7" grpId="0" animBg="1"/>
          <p:bldP spid="241" grpId="0" animBg="1"/>
          <p:bldP spid="245" grpId="0" animBg="1"/>
          <p:bldP spid="249" grpId="0" animBg="1"/>
          <p:bldP spid="253" grpId="0"/>
          <p:bldP spid="254" grpId="0"/>
          <p:bldP spid="255" grpId="0"/>
          <p:bldP spid="256" grpId="0"/>
          <p:bldP spid="257" grpId="0" animBg="1"/>
          <p:bldP spid="258" grpId="0" animBg="1"/>
          <p:bldP spid="259" grpId="0" animBg="1"/>
          <p:bldP spid="260" grpId="0" animBg="1"/>
          <p:bldP spid="261" grpId="0"/>
          <p:bldP spid="262" grpId="0"/>
          <p:bldP spid="263" grpId="0"/>
          <p:bldP spid="264" grpId="0"/>
          <p:bldP spid="265" grpId="0" animBg="1"/>
          <p:bldP spid="269" grpId="0"/>
          <p:bldP spid="270" grpId="0" animBg="1"/>
          <p:bldP spid="271" grpId="0"/>
          <p:bldP spid="272" grpId="0"/>
          <p:bldP spid="278" grpId="0" animBg="1"/>
          <p:bldP spid="279" grpId="0"/>
          <p:bldP spid="280" grpId="0" animBg="1"/>
          <p:bldP spid="281" grpId="0"/>
          <p:bldP spid="282" grpId="0" animBg="1"/>
          <p:bldP spid="283" grpId="0"/>
          <p:bldP spid="284" grpId="0" animBg="1"/>
          <p:bldP spid="285" grpId="0"/>
          <p:bldP spid="286" grpId="0" animBg="1"/>
          <p:bldP spid="287" grpId="0"/>
          <p:bldP spid="288" grpId="0" animBg="1"/>
          <p:bldP spid="289" grpId="0"/>
          <p:bldP spid="290" grpId="0" animBg="1"/>
          <p:bldP spid="291" grpId="0"/>
          <p:bldP spid="292" grpId="0" animBg="1"/>
          <p:bldP spid="293" grpId="0"/>
          <p:bldP spid="294" grpId="0" animBg="1"/>
          <p:bldP spid="295" grpId="0"/>
          <p:bldP spid="296" grpId="0" animBg="1"/>
          <p:bldP spid="297" grpId="0"/>
          <p:bldP spid="298" grpId="0" animBg="1"/>
          <p:bldP spid="299" grpId="0"/>
          <p:bldP spid="300" grpId="0" animBg="1"/>
          <p:bldP spid="301" grpId="0"/>
          <p:bldP spid="305" grpId="0" animBg="1"/>
          <p:bldP spid="306" grpId="0" animBg="1"/>
          <p:bldP spid="307" grpId="0" animBg="1"/>
          <p:bldP spid="308" grpId="0" animBg="1"/>
          <p:bldP spid="309" grpId="0"/>
          <p:bldP spid="310" grpId="0" animBg="1"/>
          <p:bldP spid="311" grpId="0"/>
          <p:bldP spid="312" grpId="0" animBg="1"/>
          <p:bldP spid="313" grpId="0"/>
          <p:bldP spid="314" grpId="0" animBg="1"/>
          <p:bldP spid="315" grpId="0"/>
          <p:bldP spid="316" grpId="0" animBg="1"/>
          <p:bldP spid="317" grpId="0"/>
          <p:bldP spid="318" grpId="0" animBg="1"/>
          <p:bldP spid="319" grpId="0"/>
          <p:bldP spid="320" grpId="0" animBg="1"/>
          <p:bldP spid="321" grpId="0"/>
          <p:bldP spid="322" grpId="0" animBg="1"/>
          <p:bldP spid="323" grpId="0"/>
          <p:bldP spid="324" grpId="0" animBg="1"/>
          <p:bldP spid="325" grpId="0"/>
          <p:bldP spid="326" grpId="0" animBg="1"/>
          <p:bldP spid="327" grpId="0"/>
          <p:bldP spid="328" grpId="0" animBg="1"/>
          <p:bldP spid="329" grpId="0"/>
          <p:bldP spid="330" grpId="0" animBg="1"/>
          <p:bldP spid="331" grpId="0"/>
          <p:bldP spid="332" grpId="0" animBg="1"/>
          <p:bldP spid="333" grpId="0"/>
          <p:bldP spid="334" grpId="0" animBg="1"/>
          <p:bldP spid="335" grpId="0"/>
          <p:bldP spid="336" grpId="0" animBg="1"/>
          <p:bldP spid="337" grpId="0"/>
          <p:bldP spid="338" grpId="0" animBg="1"/>
          <p:bldP spid="339" grpId="0"/>
          <p:bldP spid="340" grpId="0" animBg="1"/>
          <p:bldP spid="341" grpId="0"/>
          <p:bldP spid="342" grpId="0" animBg="1"/>
          <p:bldP spid="343" grpId="0"/>
          <p:bldP spid="344" grpId="0" animBg="1"/>
          <p:bldP spid="345" grpId="0"/>
          <p:bldP spid="346" grpId="0" animBg="1"/>
          <p:bldP spid="347" grpId="0"/>
          <p:bldP spid="348" grpId="0" animBg="1"/>
          <p:bldP spid="349" grpId="0"/>
          <p:bldP spid="350" grpId="0" animBg="1"/>
          <p:bldP spid="351" grpId="0"/>
          <p:bldP spid="352" grpId="0" animBg="1"/>
          <p:bldP spid="353" grpId="0"/>
          <p:bldP spid="354" grpId="0" animBg="1"/>
          <p:bldP spid="355" grpId="0"/>
          <p:bldP spid="356" grpId="0" animBg="1"/>
          <p:bldP spid="357" grpId="0"/>
          <p:bldP spid="358" grpId="0" animBg="1"/>
          <p:bldP spid="359" grpId="0"/>
          <p:bldP spid="360" grpId="0" animBg="1"/>
          <p:bldP spid="361" grpId="0"/>
          <p:bldP spid="362" grpId="0" animBg="1"/>
          <p:bldP spid="363" grpId="0"/>
          <p:bldP spid="364" grpId="0" animBg="1"/>
          <p:bldP spid="365" grpId="0"/>
          <p:bldP spid="366" grpId="0" animBg="1"/>
          <p:bldP spid="367" grpId="0"/>
          <p:bldP spid="368" grpId="0" animBg="1"/>
          <p:bldP spid="369" grpId="0"/>
          <p:bldP spid="370" grpId="0" animBg="1"/>
          <p:bldP spid="371" grpId="0"/>
          <p:bldP spid="372" grpId="0" animBg="1"/>
          <p:bldP spid="373" grpId="0"/>
          <p:bldP spid="374" grpId="0" animBg="1"/>
          <p:bldP spid="375" grpId="0"/>
          <p:bldP spid="376" grpId="0" animBg="1"/>
          <p:bldP spid="377" grpId="0"/>
          <p:bldP spid="378" grpId="0" animBg="1"/>
          <p:bldP spid="379" grpId="0"/>
          <p:bldP spid="380" grpId="0" animBg="1"/>
          <p:bldP spid="381" grpId="0"/>
          <p:bldP spid="382" grpId="0" animBg="1"/>
          <p:bldP spid="383" grpId="0" animBg="1"/>
          <p:bldP spid="384" grpId="0"/>
          <p:bldP spid="385" grpId="0" animBg="1"/>
          <p:bldP spid="386" grpId="0"/>
          <p:bldP spid="387" grpId="0" animBg="1"/>
          <p:bldP spid="388" grpId="0"/>
          <p:bldP spid="389" grpId="0" animBg="1"/>
          <p:bldP spid="390" grpId="0"/>
          <p:bldP spid="391" grpId="0" animBg="1"/>
          <p:bldP spid="392" grpId="0"/>
          <p:bldP spid="393" grpId="0" animBg="1"/>
          <p:bldP spid="394" grpId="0"/>
          <p:bldP spid="395" grpId="0" animBg="1"/>
          <p:bldP spid="396" grpId="0"/>
          <p:bldP spid="397" grpId="0"/>
          <p:bldP spid="398" grpId="0" animBg="1"/>
          <p:bldP spid="399" grpId="0"/>
          <p:bldP spid="400" grpId="0" animBg="1"/>
          <p:bldP spid="401" grpId="0"/>
          <p:bldP spid="402" grpId="0" animBg="1"/>
          <p:bldP spid="403" grpId="0"/>
          <p:bldP spid="404" grpId="0" animBg="1"/>
          <p:bldP spid="405" grpId="0"/>
          <p:bldP spid="406" grpId="0" animBg="1"/>
          <p:bldP spid="407" grpId="0"/>
          <p:bldP spid="408" grpId="0" animBg="1"/>
          <p:bldP spid="409" grpId="0"/>
          <p:bldP spid="410" grpId="0" animBg="1"/>
          <p:bldP spid="411" grpId="0"/>
          <p:bldP spid="412" grpId="0" animBg="1"/>
          <p:bldP spid="413" grpId="0"/>
          <p:bldP spid="414" grpId="0" animBg="1"/>
          <p:bldP spid="415" grpId="0"/>
          <p:bldP spid="416" grpId="0" animBg="1"/>
          <p:bldP spid="417" grpId="0"/>
          <p:bldP spid="418" grpId="0" animBg="1"/>
          <p:bldP spid="419" grpId="0"/>
          <p:bldP spid="420" grpId="0" animBg="1"/>
          <p:bldP spid="421" grpId="0"/>
          <p:bldP spid="422" grpId="0" animBg="1"/>
          <p:bldP spid="423" grpId="0"/>
          <p:bldP spid="424" grpId="0" animBg="1"/>
          <p:bldP spid="425" grpId="0"/>
          <p:bldP spid="426" grpId="0" animBg="1"/>
          <p:bldP spid="427" grpId="0"/>
          <p:bldP spid="428" grpId="0" animBg="1"/>
          <p:bldP spid="429" grpId="0"/>
          <p:bldP spid="430" grpId="0" animBg="1"/>
          <p:bldP spid="431" grpId="0"/>
          <p:bldP spid="432" grpId="0" animBg="1"/>
          <p:bldP spid="433" grpId="0"/>
          <p:bldP spid="434" grpId="0" animBg="1"/>
          <p:bldP spid="435" grpId="0"/>
          <p:bldP spid="436" grpId="0" animBg="1"/>
          <p:bldP spid="437" grpId="0"/>
          <p:bldP spid="438" grpId="0" animBg="1"/>
          <p:bldP spid="439" grpId="0"/>
          <p:bldP spid="440" grpId="0" animBg="1"/>
          <p:bldP spid="441" grpId="0"/>
          <p:bldP spid="442" grpId="0" animBg="1"/>
          <p:bldP spid="443" grpId="0"/>
          <p:bldP spid="444" grpId="0" animBg="1"/>
          <p:bldP spid="445" grpId="0"/>
          <p:bldP spid="446" grpId="0" animBg="1"/>
          <p:bldP spid="447" grpId="0"/>
          <p:bldP spid="448" grpId="0" animBg="1"/>
          <p:bldP spid="449" grpId="0"/>
          <p:bldP spid="450" grpId="0" animBg="1"/>
          <p:bldP spid="451" grpId="0"/>
          <p:bldP spid="452" grpId="0" animBg="1"/>
          <p:bldP spid="453" grpId="0"/>
          <p:bldP spid="454" grpId="0" animBg="1"/>
          <p:bldP spid="455" grpId="0"/>
          <p:bldP spid="456" grpId="0" animBg="1"/>
          <p:bldP spid="457" grpId="0"/>
          <p:bldP spid="458" grpId="0" animBg="1"/>
          <p:bldP spid="459" grpId="0"/>
          <p:bldP spid="460" grpId="0" animBg="1"/>
          <p:bldP spid="461" grpId="0"/>
          <p:bldP spid="462" grpId="0" animBg="1"/>
          <p:bldP spid="463" grpId="0"/>
          <p:bldP spid="464" grpId="0" animBg="1"/>
          <p:bldP spid="465" grpId="0"/>
          <p:bldP spid="471"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椭圆 10"/>
          <p:cNvSpPr>
            <a:spLocks noChangeArrowheads="1"/>
          </p:cNvSpPr>
          <p:nvPr/>
        </p:nvSpPr>
        <p:spPr bwMode="auto">
          <a:xfrm>
            <a:off x="3651980" y="2645725"/>
            <a:ext cx="1734765" cy="1431182"/>
          </a:xfrm>
          <a:prstGeom prst="ellipse">
            <a:avLst/>
          </a:prstGeom>
          <a:gradFill rotWithShape="1">
            <a:gsLst>
              <a:gs pos="0">
                <a:srgbClr val="000000"/>
              </a:gs>
              <a:gs pos="100000">
                <a:srgbClr val="FFFFFF">
                  <a:alpha val="0"/>
                </a:srgbClr>
              </a:gs>
            </a:gsLst>
            <a:path path="shape">
              <a:fillToRect l="50000" t="50000" r="50000" b="50000"/>
            </a:path>
          </a:gradFill>
          <a:ln>
            <a:noFill/>
          </a:ln>
          <a:effectLst>
            <a:glow rad="127000">
              <a:srgbClr val="F79524">
                <a:alpha val="0"/>
              </a:srgbClr>
            </a:glow>
            <a:outerShdw dist="107763" dir="2700000" algn="ctr" rotWithShape="0">
              <a:srgbClr val="535455"/>
            </a:outerShdw>
            <a:softEdge rad="368300"/>
          </a:effectLst>
        </p:spPr>
        <p:txBody>
          <a:bodyPr wrap="none" lIns="69056" tIns="34529" rIns="69056" bIns="34529" anchor="ctr"/>
          <a:lstStyle/>
          <a:p>
            <a:pPr algn="ctr" defTabSz="685800" fontAlgn="auto">
              <a:spcBef>
                <a:spcPts val="0"/>
              </a:spcBef>
              <a:spcAft>
                <a:spcPts val="0"/>
              </a:spcAft>
              <a:defRPr/>
            </a:pPr>
            <a:endParaRPr lang="zh-CN" altLang="zh-CN" sz="1013" kern="0">
              <a:solidFill>
                <a:sysClr val="windowText" lastClr="000000"/>
              </a:solidFill>
              <a:latin typeface="Calibri" panose="020F0502020204030204"/>
            </a:endParaRPr>
          </a:p>
        </p:txBody>
      </p:sp>
      <p:sp>
        <p:nvSpPr>
          <p:cNvPr id="38" name="任意多边形 37"/>
          <p:cNvSpPr/>
          <p:nvPr/>
        </p:nvSpPr>
        <p:spPr bwMode="auto">
          <a:xfrm>
            <a:off x="4216945" y="2025434"/>
            <a:ext cx="694135" cy="1371600"/>
          </a:xfrm>
          <a:custGeom>
            <a:avLst/>
            <a:gdLst>
              <a:gd name="connsiteX0" fmla="*/ 0 w 925285"/>
              <a:gd name="connsiteY0" fmla="*/ 326572 h 1828800"/>
              <a:gd name="connsiteX1" fmla="*/ 468085 w 925285"/>
              <a:gd name="connsiteY1" fmla="*/ 1807029 h 1828800"/>
              <a:gd name="connsiteX2" fmla="*/ 478971 w 925285"/>
              <a:gd name="connsiteY2" fmla="*/ 1807029 h 1828800"/>
              <a:gd name="connsiteX3" fmla="*/ 478971 w 925285"/>
              <a:gd name="connsiteY3" fmla="*/ 1828800 h 1828800"/>
              <a:gd name="connsiteX4" fmla="*/ 925285 w 925285"/>
              <a:gd name="connsiteY4" fmla="*/ 326572 h 1828800"/>
              <a:gd name="connsiteX5" fmla="*/ 489857 w 925285"/>
              <a:gd name="connsiteY5" fmla="*/ 0 h 1828800"/>
              <a:gd name="connsiteX6" fmla="*/ 0 w 925285"/>
              <a:gd name="connsiteY6" fmla="*/ 326572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5285" h="1828800">
                <a:moveTo>
                  <a:pt x="0" y="326572"/>
                </a:moveTo>
                <a:lnTo>
                  <a:pt x="468085" y="1807029"/>
                </a:lnTo>
                <a:lnTo>
                  <a:pt x="478971" y="1807029"/>
                </a:lnTo>
                <a:lnTo>
                  <a:pt x="478971" y="1828800"/>
                </a:lnTo>
                <a:lnTo>
                  <a:pt x="925285" y="326572"/>
                </a:lnTo>
                <a:lnTo>
                  <a:pt x="489857" y="0"/>
                </a:lnTo>
                <a:lnTo>
                  <a:pt x="0" y="326572"/>
                </a:lnTo>
                <a:close/>
              </a:path>
            </a:pathLst>
          </a:custGeom>
          <a:gradFill flip="none" rotWithShape="1">
            <a:gsLst>
              <a:gs pos="0">
                <a:srgbClr val="FB9E00">
                  <a:shade val="30000"/>
                  <a:satMod val="115000"/>
                </a:srgbClr>
              </a:gs>
              <a:gs pos="50000">
                <a:srgbClr val="FB9E00">
                  <a:shade val="67500"/>
                  <a:satMod val="115000"/>
                </a:srgbClr>
              </a:gs>
              <a:gs pos="100000">
                <a:srgbClr val="FB9E00">
                  <a:shade val="100000"/>
                  <a:satMod val="115000"/>
                </a:srgbClr>
              </a:gs>
            </a:gsLst>
            <a:path path="circle">
              <a:fillToRect l="50000" t="50000" r="50000" b="50000"/>
            </a:path>
            <a:tileRect/>
          </a:gradFill>
          <a:ln>
            <a:noFill/>
          </a:ln>
        </p:spPr>
        <p:txBody>
          <a:bodyPr/>
          <a:lstStyle/>
          <a:p>
            <a:pPr defTabSz="685800" eaLnBrk="0" fontAlgn="auto" hangingPunct="0">
              <a:spcBef>
                <a:spcPts val="0"/>
              </a:spcBef>
              <a:spcAft>
                <a:spcPts val="0"/>
              </a:spcAft>
              <a:defRPr/>
            </a:pPr>
            <a:endParaRPr lang="zh-CN" altLang="en-US" sz="1013" kern="0">
              <a:solidFill>
                <a:sysClr val="windowText" lastClr="000000"/>
              </a:solidFill>
              <a:latin typeface="Calibri" panose="020F0502020204030204"/>
              <a:ea typeface="宋体"/>
            </a:endParaRPr>
          </a:p>
        </p:txBody>
      </p:sp>
      <p:sp>
        <p:nvSpPr>
          <p:cNvPr id="39" name="任意多边形 38"/>
          <p:cNvSpPr/>
          <p:nvPr/>
        </p:nvSpPr>
        <p:spPr bwMode="auto">
          <a:xfrm>
            <a:off x="3262061" y="2719569"/>
            <a:ext cx="1314450" cy="670322"/>
          </a:xfrm>
          <a:custGeom>
            <a:avLst/>
            <a:gdLst>
              <a:gd name="connsiteX0" fmla="*/ 1752600 w 1752600"/>
              <a:gd name="connsiteY0" fmla="*/ 881743 h 892629"/>
              <a:gd name="connsiteX1" fmla="*/ 468086 w 1752600"/>
              <a:gd name="connsiteY1" fmla="*/ 0 h 892629"/>
              <a:gd name="connsiteX2" fmla="*/ 0 w 1752600"/>
              <a:gd name="connsiteY2" fmla="*/ 337457 h 892629"/>
              <a:gd name="connsiteX3" fmla="*/ 185057 w 1752600"/>
              <a:gd name="connsiteY3" fmla="*/ 892629 h 892629"/>
              <a:gd name="connsiteX4" fmla="*/ 1752600 w 1752600"/>
              <a:gd name="connsiteY4" fmla="*/ 881743 h 8926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2600" h="892629">
                <a:moveTo>
                  <a:pt x="1752600" y="881743"/>
                </a:moveTo>
                <a:lnTo>
                  <a:pt x="468086" y="0"/>
                </a:lnTo>
                <a:lnTo>
                  <a:pt x="0" y="337457"/>
                </a:lnTo>
                <a:lnTo>
                  <a:pt x="185057" y="892629"/>
                </a:lnTo>
                <a:lnTo>
                  <a:pt x="1752600" y="881743"/>
                </a:lnTo>
                <a:close/>
              </a:path>
            </a:pathLst>
          </a:custGeom>
          <a:gradFill flip="none" rotWithShape="1">
            <a:gsLst>
              <a:gs pos="0">
                <a:srgbClr val="EE0076">
                  <a:shade val="30000"/>
                  <a:satMod val="115000"/>
                </a:srgbClr>
              </a:gs>
              <a:gs pos="50000">
                <a:srgbClr val="EE0076">
                  <a:shade val="67500"/>
                  <a:satMod val="115000"/>
                </a:srgbClr>
              </a:gs>
              <a:gs pos="100000">
                <a:srgbClr val="EE0076">
                  <a:shade val="100000"/>
                  <a:satMod val="115000"/>
                </a:srgbClr>
              </a:gs>
            </a:gsLst>
            <a:path path="circle">
              <a:fillToRect l="50000" t="50000" r="50000" b="50000"/>
            </a:path>
            <a:tileRect/>
          </a:gradFill>
          <a:ln>
            <a:noFill/>
          </a:ln>
        </p:spPr>
        <p:txBody>
          <a:bodyPr/>
          <a:lstStyle/>
          <a:p>
            <a:pPr defTabSz="685800" eaLnBrk="0" fontAlgn="auto" hangingPunct="0">
              <a:spcBef>
                <a:spcPts val="0"/>
              </a:spcBef>
              <a:spcAft>
                <a:spcPts val="0"/>
              </a:spcAft>
              <a:defRPr/>
            </a:pPr>
            <a:endParaRPr lang="zh-CN" altLang="en-US" sz="1013" kern="0">
              <a:solidFill>
                <a:sysClr val="windowText" lastClr="000000"/>
              </a:solidFill>
              <a:latin typeface="Calibri" panose="020F0502020204030204"/>
              <a:ea typeface="宋体"/>
            </a:endParaRPr>
          </a:p>
        </p:txBody>
      </p:sp>
      <p:sp>
        <p:nvSpPr>
          <p:cNvPr id="40" name="任意多边形 39"/>
          <p:cNvSpPr/>
          <p:nvPr/>
        </p:nvSpPr>
        <p:spPr bwMode="auto">
          <a:xfrm>
            <a:off x="3621632" y="3389893"/>
            <a:ext cx="954881" cy="1117997"/>
          </a:xfrm>
          <a:custGeom>
            <a:avLst/>
            <a:gdLst>
              <a:gd name="connsiteX0" fmla="*/ 1273629 w 1273629"/>
              <a:gd name="connsiteY0" fmla="*/ 0 h 1491343"/>
              <a:gd name="connsiteX1" fmla="*/ 0 w 1273629"/>
              <a:gd name="connsiteY1" fmla="*/ 892628 h 1491343"/>
              <a:gd name="connsiteX2" fmla="*/ 195943 w 1273629"/>
              <a:gd name="connsiteY2" fmla="*/ 1491343 h 1491343"/>
              <a:gd name="connsiteX3" fmla="*/ 751115 w 1273629"/>
              <a:gd name="connsiteY3" fmla="*/ 1491343 h 1491343"/>
              <a:gd name="connsiteX4" fmla="*/ 1273629 w 1273629"/>
              <a:gd name="connsiteY4" fmla="*/ 0 h 1491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3629" h="1491343">
                <a:moveTo>
                  <a:pt x="1273629" y="0"/>
                </a:moveTo>
                <a:lnTo>
                  <a:pt x="0" y="892628"/>
                </a:lnTo>
                <a:lnTo>
                  <a:pt x="195943" y="1491343"/>
                </a:lnTo>
                <a:lnTo>
                  <a:pt x="751115" y="1491343"/>
                </a:lnTo>
                <a:lnTo>
                  <a:pt x="1273629" y="0"/>
                </a:lnTo>
                <a:close/>
              </a:path>
            </a:pathLst>
          </a:custGeom>
          <a:gradFill flip="none" rotWithShape="1">
            <a:gsLst>
              <a:gs pos="0">
                <a:sysClr val="window" lastClr="FFFFFF">
                  <a:lumMod val="50000"/>
                  <a:shade val="30000"/>
                  <a:satMod val="115000"/>
                </a:sysClr>
              </a:gs>
              <a:gs pos="50000">
                <a:sysClr val="window" lastClr="FFFFFF">
                  <a:lumMod val="50000"/>
                  <a:shade val="67500"/>
                  <a:satMod val="115000"/>
                </a:sysClr>
              </a:gs>
              <a:gs pos="100000">
                <a:sysClr val="window" lastClr="FFFFFF">
                  <a:lumMod val="50000"/>
                  <a:shade val="100000"/>
                  <a:satMod val="115000"/>
                </a:sysClr>
              </a:gs>
            </a:gsLst>
            <a:path path="circle">
              <a:fillToRect l="50000" t="50000" r="50000" b="50000"/>
            </a:path>
            <a:tileRect/>
          </a:gradFill>
          <a:ln>
            <a:noFill/>
          </a:ln>
        </p:spPr>
        <p:txBody>
          <a:bodyPr/>
          <a:lstStyle/>
          <a:p>
            <a:pPr marL="0" marR="0" lvl="0" indent="0" defTabSz="685800" eaLnBrk="0" fontAlgn="auto" latinLnBrk="0" hangingPunct="0">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panose="020F0502020204030204"/>
              <a:ea typeface="宋体"/>
            </a:endParaRPr>
          </a:p>
        </p:txBody>
      </p:sp>
      <p:sp>
        <p:nvSpPr>
          <p:cNvPr id="41" name="任意多边形 40"/>
          <p:cNvSpPr/>
          <p:nvPr/>
        </p:nvSpPr>
        <p:spPr bwMode="auto">
          <a:xfrm>
            <a:off x="4576513" y="3389892"/>
            <a:ext cx="954881" cy="1126331"/>
          </a:xfrm>
          <a:custGeom>
            <a:avLst/>
            <a:gdLst>
              <a:gd name="connsiteX0" fmla="*/ 0 w 1273629"/>
              <a:gd name="connsiteY0" fmla="*/ 0 h 1502228"/>
              <a:gd name="connsiteX1" fmla="*/ 489857 w 1273629"/>
              <a:gd name="connsiteY1" fmla="*/ 1502228 h 1502228"/>
              <a:gd name="connsiteX2" fmla="*/ 1088571 w 1273629"/>
              <a:gd name="connsiteY2" fmla="*/ 1502228 h 1502228"/>
              <a:gd name="connsiteX3" fmla="*/ 1273629 w 1273629"/>
              <a:gd name="connsiteY3" fmla="*/ 925285 h 1502228"/>
              <a:gd name="connsiteX4" fmla="*/ 0 w 1273629"/>
              <a:gd name="connsiteY4" fmla="*/ 0 h 15022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3629" h="1502228">
                <a:moveTo>
                  <a:pt x="0" y="0"/>
                </a:moveTo>
                <a:lnTo>
                  <a:pt x="489857" y="1502228"/>
                </a:lnTo>
                <a:lnTo>
                  <a:pt x="1088571" y="1502228"/>
                </a:lnTo>
                <a:lnTo>
                  <a:pt x="1273629" y="925285"/>
                </a:lnTo>
                <a:lnTo>
                  <a:pt x="0" y="0"/>
                </a:lnTo>
                <a:close/>
              </a:path>
            </a:pathLst>
          </a:custGeom>
          <a:gradFill flip="none" rotWithShape="1">
            <a:gsLst>
              <a:gs pos="0">
                <a:srgbClr val="A3D800">
                  <a:shade val="30000"/>
                  <a:satMod val="115000"/>
                </a:srgbClr>
              </a:gs>
              <a:gs pos="50000">
                <a:srgbClr val="A3D800">
                  <a:shade val="67500"/>
                  <a:satMod val="115000"/>
                </a:srgbClr>
              </a:gs>
              <a:gs pos="100000">
                <a:srgbClr val="A3D800">
                  <a:shade val="100000"/>
                  <a:satMod val="115000"/>
                </a:srgbClr>
              </a:gs>
            </a:gsLst>
            <a:path path="circle">
              <a:fillToRect l="50000" t="50000" r="50000" b="50000"/>
            </a:path>
            <a:tileRect/>
          </a:gradFill>
          <a:ln>
            <a:noFill/>
          </a:ln>
        </p:spPr>
        <p:txBody>
          <a:bodyPr/>
          <a:lstStyle/>
          <a:p>
            <a:pPr defTabSz="685800" eaLnBrk="0" fontAlgn="auto" hangingPunct="0">
              <a:spcBef>
                <a:spcPts val="0"/>
              </a:spcBef>
              <a:spcAft>
                <a:spcPts val="0"/>
              </a:spcAft>
              <a:defRPr/>
            </a:pPr>
            <a:endParaRPr lang="zh-CN" altLang="en-US" sz="1013" kern="0">
              <a:solidFill>
                <a:sysClr val="windowText" lastClr="000000"/>
              </a:solidFill>
              <a:latin typeface="Calibri" panose="020F0502020204030204"/>
              <a:ea typeface="宋体"/>
            </a:endParaRPr>
          </a:p>
        </p:txBody>
      </p:sp>
      <p:sp>
        <p:nvSpPr>
          <p:cNvPr id="42" name="任意多边形 41"/>
          <p:cNvSpPr/>
          <p:nvPr/>
        </p:nvSpPr>
        <p:spPr bwMode="auto">
          <a:xfrm>
            <a:off x="4576511" y="2695757"/>
            <a:ext cx="1314450" cy="709613"/>
          </a:xfrm>
          <a:custGeom>
            <a:avLst/>
            <a:gdLst>
              <a:gd name="connsiteX0" fmla="*/ 0 w 1752600"/>
              <a:gd name="connsiteY0" fmla="*/ 914400 h 947057"/>
              <a:gd name="connsiteX1" fmla="*/ 1567543 w 1752600"/>
              <a:gd name="connsiteY1" fmla="*/ 947057 h 947057"/>
              <a:gd name="connsiteX2" fmla="*/ 1752600 w 1752600"/>
              <a:gd name="connsiteY2" fmla="*/ 370114 h 947057"/>
              <a:gd name="connsiteX3" fmla="*/ 1251857 w 1752600"/>
              <a:gd name="connsiteY3" fmla="*/ 0 h 947057"/>
              <a:gd name="connsiteX4" fmla="*/ 0 w 1752600"/>
              <a:gd name="connsiteY4" fmla="*/ 914400 h 9470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2600" h="947057">
                <a:moveTo>
                  <a:pt x="0" y="914400"/>
                </a:moveTo>
                <a:lnTo>
                  <a:pt x="1567543" y="947057"/>
                </a:lnTo>
                <a:lnTo>
                  <a:pt x="1752600" y="370114"/>
                </a:lnTo>
                <a:lnTo>
                  <a:pt x="1251857" y="0"/>
                </a:lnTo>
                <a:lnTo>
                  <a:pt x="0" y="914400"/>
                </a:lnTo>
                <a:close/>
              </a:path>
            </a:pathLst>
          </a:custGeom>
          <a:gradFill rotWithShape="0">
            <a:gsLst>
              <a:gs pos="0">
                <a:srgbClr val="79DCFF"/>
              </a:gs>
              <a:gs pos="100000">
                <a:srgbClr val="00B0F0"/>
              </a:gs>
            </a:gsLst>
            <a:lin ang="4800000" scaled="0"/>
          </a:gradFill>
          <a:ln>
            <a:noFill/>
          </a:ln>
        </p:spPr>
        <p:txBody>
          <a:bodyPr/>
          <a:lstStyle/>
          <a:p>
            <a:pPr defTabSz="685800" eaLnBrk="0" fontAlgn="auto" hangingPunct="0">
              <a:spcBef>
                <a:spcPts val="0"/>
              </a:spcBef>
              <a:spcAft>
                <a:spcPts val="0"/>
              </a:spcAft>
              <a:defRPr/>
            </a:pPr>
            <a:endParaRPr lang="zh-CN" altLang="en-US" sz="1013" kern="0">
              <a:solidFill>
                <a:sysClr val="windowText" lastClr="000000"/>
              </a:solidFill>
              <a:latin typeface="Calibri" panose="020F0502020204030204"/>
              <a:ea typeface="宋体"/>
            </a:endParaRPr>
          </a:p>
        </p:txBody>
      </p:sp>
      <p:sp>
        <p:nvSpPr>
          <p:cNvPr id="43" name="正五边形 42"/>
          <p:cNvSpPr/>
          <p:nvPr/>
        </p:nvSpPr>
        <p:spPr bwMode="auto">
          <a:xfrm>
            <a:off x="3260873" y="2707665"/>
            <a:ext cx="696515" cy="672703"/>
          </a:xfrm>
          <a:prstGeom prst="pentagon">
            <a:avLst/>
          </a:prstGeom>
          <a:solidFill>
            <a:srgbClr val="ED7D31"/>
          </a:solidFill>
          <a:ln>
            <a:noFill/>
          </a:ln>
        </p:spPr>
        <p:txBody>
          <a:bodyPr/>
          <a:lstStyle/>
          <a:p>
            <a:pPr marL="0" marR="0" lvl="0" indent="0" defTabSz="685800" eaLnBrk="0" fontAlgn="auto" latinLnBrk="0" hangingPunct="0">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panose="020F0502020204030204"/>
              <a:ea typeface="宋体"/>
            </a:endParaRPr>
          </a:p>
        </p:txBody>
      </p:sp>
      <p:sp>
        <p:nvSpPr>
          <p:cNvPr id="44" name="正五边形 43"/>
          <p:cNvSpPr/>
          <p:nvPr/>
        </p:nvSpPr>
        <p:spPr bwMode="auto">
          <a:xfrm>
            <a:off x="5164682" y="2682658"/>
            <a:ext cx="726281" cy="710804"/>
          </a:xfrm>
          <a:prstGeom prst="pentagon">
            <a:avLst/>
          </a:prstGeom>
          <a:solidFill>
            <a:srgbClr val="29ABE2"/>
          </a:solidFill>
          <a:ln>
            <a:noFill/>
          </a:ln>
        </p:spPr>
        <p:txBody>
          <a:bodyPr/>
          <a:lstStyle/>
          <a:p>
            <a:pPr defTabSz="685800" eaLnBrk="0" fontAlgn="auto" hangingPunct="0">
              <a:spcBef>
                <a:spcPts val="0"/>
              </a:spcBef>
              <a:spcAft>
                <a:spcPts val="0"/>
              </a:spcAft>
              <a:defRPr/>
            </a:pPr>
            <a:endParaRPr lang="zh-CN" altLang="en-US" sz="1013" kern="0">
              <a:solidFill>
                <a:sysClr val="windowText" lastClr="000000"/>
              </a:solidFill>
              <a:latin typeface="Calibri" panose="020F0502020204030204"/>
              <a:ea typeface="宋体"/>
            </a:endParaRPr>
          </a:p>
        </p:txBody>
      </p:sp>
      <p:sp>
        <p:nvSpPr>
          <p:cNvPr id="45" name="正五边形 44"/>
          <p:cNvSpPr/>
          <p:nvPr/>
        </p:nvSpPr>
        <p:spPr bwMode="auto">
          <a:xfrm>
            <a:off x="4208611" y="2009957"/>
            <a:ext cx="710803" cy="676275"/>
          </a:xfrm>
          <a:prstGeom prst="pentagon">
            <a:avLst/>
          </a:prstGeom>
          <a:solidFill>
            <a:srgbClr val="FB9E00"/>
          </a:solidFill>
          <a:ln>
            <a:noFill/>
          </a:ln>
        </p:spPr>
        <p:txBody>
          <a:bodyPr/>
          <a:lstStyle/>
          <a:p>
            <a:pPr defTabSz="685800" eaLnBrk="0" fontAlgn="auto" hangingPunct="0">
              <a:spcBef>
                <a:spcPts val="0"/>
              </a:spcBef>
              <a:spcAft>
                <a:spcPts val="0"/>
              </a:spcAft>
              <a:defRPr/>
            </a:pPr>
            <a:endParaRPr lang="zh-CN" altLang="en-US" sz="1013" kern="0">
              <a:solidFill>
                <a:sysClr val="windowText" lastClr="000000"/>
              </a:solidFill>
              <a:latin typeface="Calibri" panose="020F0502020204030204"/>
              <a:ea typeface="宋体"/>
            </a:endParaRPr>
          </a:p>
        </p:txBody>
      </p:sp>
      <p:sp>
        <p:nvSpPr>
          <p:cNvPr id="46" name="正五边形 45"/>
          <p:cNvSpPr/>
          <p:nvPr/>
        </p:nvSpPr>
        <p:spPr bwMode="auto">
          <a:xfrm>
            <a:off x="3621632" y="3805421"/>
            <a:ext cx="717947" cy="692944"/>
          </a:xfrm>
          <a:prstGeom prst="pentagon">
            <a:avLst/>
          </a:prstGeom>
          <a:solidFill>
            <a:sysClr val="window" lastClr="FFFFFF">
              <a:lumMod val="50000"/>
            </a:sysClr>
          </a:solidFill>
          <a:ln>
            <a:noFill/>
          </a:ln>
        </p:spPr>
        <p:txBody>
          <a:bodyPr/>
          <a:lstStyle/>
          <a:p>
            <a:pPr marL="0" marR="0" lvl="0" indent="0" defTabSz="685800" eaLnBrk="0" fontAlgn="auto" latinLnBrk="0" hangingPunct="0">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panose="020F0502020204030204"/>
              <a:ea typeface="宋体"/>
            </a:endParaRPr>
          </a:p>
        </p:txBody>
      </p:sp>
      <p:sp>
        <p:nvSpPr>
          <p:cNvPr id="47" name="正五边形 46"/>
          <p:cNvSpPr/>
          <p:nvPr/>
        </p:nvSpPr>
        <p:spPr bwMode="auto">
          <a:xfrm>
            <a:off x="4813447" y="3830422"/>
            <a:ext cx="709613" cy="676275"/>
          </a:xfrm>
          <a:prstGeom prst="pentagon">
            <a:avLst/>
          </a:prstGeom>
          <a:solidFill>
            <a:srgbClr val="A3D800"/>
          </a:solidFill>
          <a:ln>
            <a:noFill/>
          </a:ln>
        </p:spPr>
        <p:txBody>
          <a:bodyPr/>
          <a:lstStyle/>
          <a:p>
            <a:pPr defTabSz="685800" eaLnBrk="0" fontAlgn="auto" hangingPunct="0">
              <a:spcBef>
                <a:spcPts val="0"/>
              </a:spcBef>
              <a:spcAft>
                <a:spcPts val="0"/>
              </a:spcAft>
              <a:defRPr/>
            </a:pPr>
            <a:endParaRPr lang="zh-CN" altLang="en-US" sz="1013" kern="0">
              <a:solidFill>
                <a:sysClr val="windowText" lastClr="000000"/>
              </a:solidFill>
              <a:latin typeface="Calibri" panose="020F0502020204030204"/>
              <a:ea typeface="宋体"/>
            </a:endParaRPr>
          </a:p>
        </p:txBody>
      </p:sp>
      <p:grpSp>
        <p:nvGrpSpPr>
          <p:cNvPr id="48" name="组合 28"/>
          <p:cNvGrpSpPr/>
          <p:nvPr/>
        </p:nvGrpSpPr>
        <p:grpSpPr bwMode="auto">
          <a:xfrm>
            <a:off x="4114549" y="2883875"/>
            <a:ext cx="958454" cy="913209"/>
            <a:chOff x="3956050" y="2668210"/>
            <a:chExt cx="1277620" cy="1216780"/>
          </a:xfrm>
        </p:grpSpPr>
        <p:sp>
          <p:nvSpPr>
            <p:cNvPr id="49" name="正五边形 48"/>
            <p:cNvSpPr/>
            <p:nvPr/>
          </p:nvSpPr>
          <p:spPr bwMode="auto">
            <a:xfrm rot="2195478">
              <a:off x="3956050" y="2668210"/>
              <a:ext cx="1277620" cy="1216780"/>
            </a:xfrm>
            <a:prstGeom prst="pentagon">
              <a:avLst/>
            </a:prstGeom>
            <a:solidFill>
              <a:srgbClr val="29ABE2"/>
            </a:solidFill>
            <a:ln>
              <a:noFill/>
            </a:ln>
          </p:spPr>
          <p:txBody>
            <a:bodyPr/>
            <a:lstStyle/>
            <a:p>
              <a:pPr marL="0" marR="0" lvl="0" indent="0" defTabSz="685800" eaLnBrk="0" fontAlgn="auto" latinLnBrk="0" hangingPunct="0">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panose="020F0502020204030204"/>
                <a:ea typeface="宋体"/>
              </a:endParaRPr>
            </a:p>
          </p:txBody>
        </p:sp>
        <p:sp>
          <p:nvSpPr>
            <p:cNvPr id="50" name="正五边形 49"/>
            <p:cNvSpPr/>
            <p:nvPr/>
          </p:nvSpPr>
          <p:spPr bwMode="auto">
            <a:xfrm rot="2195478">
              <a:off x="3992035" y="2705828"/>
              <a:ext cx="1205650" cy="1148238"/>
            </a:xfrm>
            <a:prstGeom prst="pentagon">
              <a:avLst/>
            </a:prstGeom>
            <a:noFill/>
            <a:ln w="9525" cap="flat" cmpd="sng" algn="ctr">
              <a:gradFill>
                <a:gsLst>
                  <a:gs pos="1000">
                    <a:sysClr val="window" lastClr="FFFFFF">
                      <a:alpha val="0"/>
                    </a:sysClr>
                  </a:gs>
                  <a:gs pos="50000">
                    <a:sysClr val="window" lastClr="FFFFFF">
                      <a:alpha val="74000"/>
                    </a:sysClr>
                  </a:gs>
                  <a:gs pos="100000">
                    <a:sysClr val="window" lastClr="FFFFFF">
                      <a:alpha val="63000"/>
                    </a:sysClr>
                  </a:gs>
                </a:gsLst>
                <a:lin ang="5400000" scaled="0"/>
              </a:gradFill>
              <a:prstDash val="solid"/>
              <a:round/>
              <a:headEnd type="none" w="med" len="med"/>
              <a:tailEnd type="none" w="med" len="med"/>
            </a:ln>
            <a:effectLst/>
          </p:spPr>
          <p:txBody>
            <a:bodyPr/>
            <a:lstStyle/>
            <a:p>
              <a:pPr marL="0" marR="0" lvl="0" indent="0" defTabSz="685800" eaLnBrk="0" fontAlgn="auto" latinLnBrk="0" hangingPunct="0">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prstClr val="black"/>
                </a:solidFill>
                <a:effectLst/>
                <a:uLnTx/>
                <a:uFillTx/>
                <a:latin typeface="Calibri" panose="020F0502020204030204"/>
              </a:endParaRPr>
            </a:p>
          </p:txBody>
        </p:sp>
      </p:grpSp>
      <p:sp>
        <p:nvSpPr>
          <p:cNvPr id="51" name="TextBox 23"/>
          <p:cNvSpPr txBox="1">
            <a:spLocks noChangeArrowheads="1"/>
          </p:cNvSpPr>
          <p:nvPr/>
        </p:nvSpPr>
        <p:spPr bwMode="auto">
          <a:xfrm>
            <a:off x="3460897" y="2921976"/>
            <a:ext cx="338554" cy="369332"/>
          </a:xfrm>
          <a:prstGeom prst="rect">
            <a:avLst/>
          </a:prstGeom>
          <a:noFill/>
          <a:ln w="9525">
            <a:noFill/>
            <a:miter lim="800000"/>
          </a:ln>
        </p:spPr>
        <p:txBody>
          <a:bodyPr wrap="none">
            <a:spAutoFit/>
          </a:bodyPr>
          <a:lstStyle/>
          <a:p>
            <a:pPr defTabSz="685800" fontAlgn="auto">
              <a:spcBef>
                <a:spcPts val="0"/>
              </a:spcBef>
              <a:spcAft>
                <a:spcPts val="0"/>
              </a:spcAft>
            </a:pPr>
            <a:r>
              <a:rPr lang="en-US" altLang="zh-CN" dirty="0">
                <a:solidFill>
                  <a:prstClr val="white"/>
                </a:solidFill>
                <a:latin typeface="Arial Black" panose="020B0A04020102020204" pitchFamily="34" charset="0"/>
                <a:ea typeface="宋体"/>
              </a:rPr>
              <a:t>5</a:t>
            </a:r>
            <a:endParaRPr lang="zh-CN" altLang="en-US" dirty="0">
              <a:solidFill>
                <a:prstClr val="white"/>
              </a:solidFill>
              <a:latin typeface="Arial Black" panose="020B0A04020102020204" pitchFamily="34" charset="0"/>
              <a:ea typeface="宋体"/>
            </a:endParaRPr>
          </a:p>
        </p:txBody>
      </p:sp>
      <p:sp>
        <p:nvSpPr>
          <p:cNvPr id="52" name="TextBox 24"/>
          <p:cNvSpPr txBox="1">
            <a:spLocks noChangeArrowheads="1"/>
          </p:cNvSpPr>
          <p:nvPr/>
        </p:nvSpPr>
        <p:spPr bwMode="auto">
          <a:xfrm>
            <a:off x="5390899" y="2921976"/>
            <a:ext cx="338554" cy="369332"/>
          </a:xfrm>
          <a:prstGeom prst="rect">
            <a:avLst/>
          </a:prstGeom>
          <a:noFill/>
          <a:ln w="9525">
            <a:noFill/>
            <a:miter lim="800000"/>
          </a:ln>
        </p:spPr>
        <p:txBody>
          <a:bodyPr wrap="none">
            <a:spAutoFit/>
          </a:bodyPr>
          <a:lstStyle/>
          <a:p>
            <a:pPr defTabSz="685800" fontAlgn="auto">
              <a:spcBef>
                <a:spcPts val="0"/>
              </a:spcBef>
              <a:spcAft>
                <a:spcPts val="0"/>
              </a:spcAft>
            </a:pPr>
            <a:r>
              <a:rPr lang="en-US" altLang="zh-CN" dirty="0">
                <a:solidFill>
                  <a:prstClr val="white"/>
                </a:solidFill>
                <a:latin typeface="Arial Black" panose="020B0A04020102020204" pitchFamily="34" charset="0"/>
                <a:ea typeface="宋体"/>
              </a:rPr>
              <a:t>2</a:t>
            </a:r>
            <a:endParaRPr lang="zh-CN" altLang="en-US" dirty="0">
              <a:solidFill>
                <a:prstClr val="white"/>
              </a:solidFill>
              <a:latin typeface="Arial Black" panose="020B0A04020102020204" pitchFamily="34" charset="0"/>
              <a:ea typeface="宋体"/>
            </a:endParaRPr>
          </a:p>
        </p:txBody>
      </p:sp>
      <p:sp>
        <p:nvSpPr>
          <p:cNvPr id="53" name="TextBox 25"/>
          <p:cNvSpPr txBox="1">
            <a:spLocks noChangeArrowheads="1"/>
          </p:cNvSpPr>
          <p:nvPr/>
        </p:nvSpPr>
        <p:spPr bwMode="auto">
          <a:xfrm>
            <a:off x="5033712" y="4030449"/>
            <a:ext cx="338554" cy="369332"/>
          </a:xfrm>
          <a:prstGeom prst="rect">
            <a:avLst/>
          </a:prstGeom>
          <a:noFill/>
          <a:ln w="9525">
            <a:noFill/>
            <a:miter lim="800000"/>
          </a:ln>
        </p:spPr>
        <p:txBody>
          <a:bodyPr wrap="none">
            <a:spAutoFit/>
          </a:bodyPr>
          <a:lstStyle/>
          <a:p>
            <a:pPr defTabSz="685800" fontAlgn="auto">
              <a:spcBef>
                <a:spcPts val="0"/>
              </a:spcBef>
              <a:spcAft>
                <a:spcPts val="0"/>
              </a:spcAft>
            </a:pPr>
            <a:r>
              <a:rPr lang="en-US" altLang="zh-CN" dirty="0">
                <a:solidFill>
                  <a:prstClr val="white"/>
                </a:solidFill>
                <a:latin typeface="Arial Black" panose="020B0A04020102020204" pitchFamily="34" charset="0"/>
                <a:ea typeface="宋体"/>
              </a:rPr>
              <a:t>3</a:t>
            </a:r>
            <a:endParaRPr lang="zh-CN" altLang="en-US" dirty="0">
              <a:solidFill>
                <a:prstClr val="white"/>
              </a:solidFill>
              <a:latin typeface="Arial Black" panose="020B0A04020102020204" pitchFamily="34" charset="0"/>
              <a:ea typeface="宋体"/>
            </a:endParaRPr>
          </a:p>
        </p:txBody>
      </p:sp>
      <p:sp>
        <p:nvSpPr>
          <p:cNvPr id="54" name="TextBox 26"/>
          <p:cNvSpPr txBox="1">
            <a:spLocks noChangeArrowheads="1"/>
          </p:cNvSpPr>
          <p:nvPr/>
        </p:nvSpPr>
        <p:spPr bwMode="auto">
          <a:xfrm>
            <a:off x="3833561" y="4030449"/>
            <a:ext cx="338554" cy="369332"/>
          </a:xfrm>
          <a:prstGeom prst="rect">
            <a:avLst/>
          </a:prstGeom>
          <a:noFill/>
          <a:ln w="9525">
            <a:noFill/>
            <a:miter lim="800000"/>
          </a:ln>
        </p:spPr>
        <p:txBody>
          <a:bodyPr wrap="none">
            <a:spAutoFit/>
          </a:bodyPr>
          <a:lstStyle/>
          <a:p>
            <a:pPr defTabSz="685800" fontAlgn="auto">
              <a:spcBef>
                <a:spcPts val="0"/>
              </a:spcBef>
              <a:spcAft>
                <a:spcPts val="0"/>
              </a:spcAft>
            </a:pPr>
            <a:r>
              <a:rPr lang="en-US" altLang="zh-CN" dirty="0">
                <a:solidFill>
                  <a:prstClr val="white"/>
                </a:solidFill>
                <a:latin typeface="Arial Black" panose="020B0A04020102020204" pitchFamily="34" charset="0"/>
                <a:ea typeface="宋体"/>
              </a:rPr>
              <a:t>4</a:t>
            </a:r>
            <a:endParaRPr lang="zh-CN" altLang="en-US" dirty="0">
              <a:solidFill>
                <a:prstClr val="white"/>
              </a:solidFill>
              <a:latin typeface="Arial Black" panose="020B0A04020102020204" pitchFamily="34" charset="0"/>
              <a:ea typeface="宋体"/>
            </a:endParaRPr>
          </a:p>
        </p:txBody>
      </p:sp>
      <p:sp>
        <p:nvSpPr>
          <p:cNvPr id="55" name="TextBox 27"/>
          <p:cNvSpPr txBox="1">
            <a:spLocks noChangeArrowheads="1"/>
          </p:cNvSpPr>
          <p:nvPr/>
        </p:nvSpPr>
        <p:spPr bwMode="auto">
          <a:xfrm>
            <a:off x="4419349" y="2193315"/>
            <a:ext cx="338554" cy="369332"/>
          </a:xfrm>
          <a:prstGeom prst="rect">
            <a:avLst/>
          </a:prstGeom>
          <a:noFill/>
          <a:ln w="9525">
            <a:noFill/>
            <a:miter lim="800000"/>
          </a:ln>
        </p:spPr>
        <p:txBody>
          <a:bodyPr wrap="none">
            <a:spAutoFit/>
          </a:bodyPr>
          <a:lstStyle/>
          <a:p>
            <a:pPr defTabSz="685800" fontAlgn="auto">
              <a:spcBef>
                <a:spcPts val="0"/>
              </a:spcBef>
              <a:spcAft>
                <a:spcPts val="0"/>
              </a:spcAft>
            </a:pPr>
            <a:r>
              <a:rPr lang="en-US" altLang="zh-CN" dirty="0">
                <a:solidFill>
                  <a:prstClr val="white"/>
                </a:solidFill>
                <a:latin typeface="Arial Black" panose="020B0A04020102020204" pitchFamily="34" charset="0"/>
                <a:ea typeface="宋体"/>
              </a:rPr>
              <a:t>1</a:t>
            </a:r>
            <a:endParaRPr lang="zh-CN" altLang="en-US" dirty="0">
              <a:solidFill>
                <a:prstClr val="white"/>
              </a:solidFill>
              <a:latin typeface="Arial Black" panose="020B0A04020102020204" pitchFamily="34" charset="0"/>
              <a:ea typeface="宋体"/>
            </a:endParaRPr>
          </a:p>
        </p:txBody>
      </p:sp>
      <p:sp>
        <p:nvSpPr>
          <p:cNvPr id="56" name="TextBox 89"/>
          <p:cNvSpPr txBox="1">
            <a:spLocks noChangeArrowheads="1"/>
          </p:cNvSpPr>
          <p:nvPr/>
        </p:nvSpPr>
        <p:spPr bwMode="auto">
          <a:xfrm>
            <a:off x="4109786" y="3235110"/>
            <a:ext cx="914400" cy="248209"/>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685800" eaLnBrk="1" fontAlgn="auto" hangingPunct="1">
              <a:spcBef>
                <a:spcPts val="0"/>
              </a:spcBef>
              <a:spcAft>
                <a:spcPts val="0"/>
              </a:spcAft>
              <a:defRPr/>
            </a:pPr>
            <a:r>
              <a:rPr lang="zh-CN" altLang="en-US" sz="1013" kern="0" dirty="0">
                <a:solidFill>
                  <a:prstClr val="white"/>
                </a:solidFill>
                <a:latin typeface="微软雅黑" panose="020B0503020204020204" pitchFamily="34" charset="-122"/>
                <a:ea typeface="微软雅黑" panose="020B0503020204020204" pitchFamily="34" charset="-122"/>
              </a:rPr>
              <a:t>添加标题</a:t>
            </a:r>
          </a:p>
        </p:txBody>
      </p:sp>
      <p:sp>
        <p:nvSpPr>
          <p:cNvPr id="57" name="环形箭头 56"/>
          <p:cNvSpPr/>
          <p:nvPr/>
        </p:nvSpPr>
        <p:spPr bwMode="auto">
          <a:xfrm rot="15194886">
            <a:off x="3010840" y="3277971"/>
            <a:ext cx="914400" cy="914400"/>
          </a:xfrm>
          <a:prstGeom prst="circularArrow">
            <a:avLst/>
          </a:prstGeom>
          <a:solidFill>
            <a:srgbClr val="7F7F7F"/>
          </a:solidFill>
          <a:ln w="25400" cap="flat" cmpd="sng" algn="ctr">
            <a:noFill/>
            <a:prstDash val="solid"/>
          </a:ln>
          <a:effectLst/>
        </p:spPr>
        <p:txBody>
          <a:bodyPr anchor="ctr"/>
          <a:lstStyle/>
          <a:p>
            <a:pPr algn="ctr" defTabSz="685800" eaLnBrk="0" fontAlgn="auto" hangingPunct="0">
              <a:spcBef>
                <a:spcPts val="0"/>
              </a:spcBef>
              <a:spcAft>
                <a:spcPts val="0"/>
              </a:spcAft>
              <a:defRPr/>
            </a:pPr>
            <a:endParaRPr lang="zh-CN" altLang="en-US" sz="1013" kern="0">
              <a:solidFill>
                <a:sysClr val="window" lastClr="FFFFFF"/>
              </a:solidFill>
              <a:latin typeface="Segoe UI" panose="020B0502040204020203"/>
              <a:ea typeface="宋体"/>
            </a:endParaRPr>
          </a:p>
        </p:txBody>
      </p:sp>
      <p:sp>
        <p:nvSpPr>
          <p:cNvPr id="58" name="环形箭头 57"/>
          <p:cNvSpPr/>
          <p:nvPr/>
        </p:nvSpPr>
        <p:spPr bwMode="auto">
          <a:xfrm rot="19325918">
            <a:off x="3410890" y="1999240"/>
            <a:ext cx="914400" cy="914400"/>
          </a:xfrm>
          <a:prstGeom prst="circularArrow">
            <a:avLst/>
          </a:prstGeom>
          <a:solidFill>
            <a:srgbClr val="EE0076"/>
          </a:solidFill>
          <a:ln w="25400" cap="flat" cmpd="sng" algn="ctr">
            <a:noFill/>
            <a:prstDash val="solid"/>
          </a:ln>
          <a:effectLst/>
        </p:spPr>
        <p:txBody>
          <a:bodyPr anchor="ctr"/>
          <a:lstStyle/>
          <a:p>
            <a:pPr algn="ctr" defTabSz="685800" eaLnBrk="0" fontAlgn="auto" hangingPunct="0">
              <a:spcBef>
                <a:spcPts val="0"/>
              </a:spcBef>
              <a:spcAft>
                <a:spcPts val="0"/>
              </a:spcAft>
              <a:defRPr/>
            </a:pPr>
            <a:endParaRPr lang="zh-CN" altLang="en-US" sz="1013" kern="0">
              <a:solidFill>
                <a:sysClr val="window" lastClr="FFFFFF"/>
              </a:solidFill>
              <a:latin typeface="Segoe UI" panose="020B0502040204020203"/>
              <a:ea typeface="宋体"/>
            </a:endParaRPr>
          </a:p>
        </p:txBody>
      </p:sp>
      <p:sp>
        <p:nvSpPr>
          <p:cNvPr id="59" name="环形箭头 58"/>
          <p:cNvSpPr/>
          <p:nvPr/>
        </p:nvSpPr>
        <p:spPr bwMode="auto">
          <a:xfrm rot="2186439">
            <a:off x="4788443" y="1990906"/>
            <a:ext cx="914400" cy="914400"/>
          </a:xfrm>
          <a:prstGeom prst="circularArrow">
            <a:avLst/>
          </a:prstGeom>
          <a:solidFill>
            <a:srgbClr val="FB9E00"/>
          </a:solidFill>
          <a:ln w="25400" cap="flat" cmpd="sng" algn="ctr">
            <a:noFill/>
            <a:prstDash val="solid"/>
          </a:ln>
          <a:effectLst/>
        </p:spPr>
        <p:txBody>
          <a:bodyPr anchor="ctr"/>
          <a:lstStyle/>
          <a:p>
            <a:pPr algn="ctr" defTabSz="685800" eaLnBrk="0" fontAlgn="auto" hangingPunct="0">
              <a:spcBef>
                <a:spcPts val="0"/>
              </a:spcBef>
              <a:spcAft>
                <a:spcPts val="0"/>
              </a:spcAft>
              <a:defRPr/>
            </a:pPr>
            <a:endParaRPr lang="zh-CN" altLang="en-US" sz="1013" kern="0">
              <a:solidFill>
                <a:sysClr val="window" lastClr="FFFFFF"/>
              </a:solidFill>
              <a:latin typeface="Segoe UI" panose="020B0502040204020203"/>
              <a:ea typeface="宋体"/>
            </a:endParaRPr>
          </a:p>
        </p:txBody>
      </p:sp>
      <p:sp>
        <p:nvSpPr>
          <p:cNvPr id="60" name="环形箭头 59"/>
          <p:cNvSpPr/>
          <p:nvPr/>
        </p:nvSpPr>
        <p:spPr bwMode="auto">
          <a:xfrm rot="6440240">
            <a:off x="5225402" y="3305356"/>
            <a:ext cx="914400" cy="914400"/>
          </a:xfrm>
          <a:prstGeom prst="circularArrow">
            <a:avLst/>
          </a:prstGeom>
          <a:solidFill>
            <a:srgbClr val="29ABE2"/>
          </a:solidFill>
          <a:ln w="25400" cap="flat" cmpd="sng" algn="ctr">
            <a:noFill/>
            <a:prstDash val="solid"/>
          </a:ln>
          <a:effectLst/>
        </p:spPr>
        <p:txBody>
          <a:bodyPr anchor="ctr"/>
          <a:lstStyle/>
          <a:p>
            <a:pPr algn="ctr" defTabSz="685800" eaLnBrk="0" fontAlgn="auto" hangingPunct="0">
              <a:spcBef>
                <a:spcPts val="0"/>
              </a:spcBef>
              <a:spcAft>
                <a:spcPts val="0"/>
              </a:spcAft>
              <a:defRPr/>
            </a:pPr>
            <a:endParaRPr lang="zh-CN" altLang="en-US" sz="1013" kern="0">
              <a:solidFill>
                <a:sysClr val="window" lastClr="FFFFFF"/>
              </a:solidFill>
              <a:latin typeface="Segoe UI" panose="020B0502040204020203"/>
              <a:ea typeface="宋体"/>
            </a:endParaRPr>
          </a:p>
        </p:txBody>
      </p:sp>
      <p:sp>
        <p:nvSpPr>
          <p:cNvPr id="61" name="环形箭头 60"/>
          <p:cNvSpPr/>
          <p:nvPr/>
        </p:nvSpPr>
        <p:spPr bwMode="auto">
          <a:xfrm rot="10800000">
            <a:off x="4102643" y="4075690"/>
            <a:ext cx="914400" cy="914400"/>
          </a:xfrm>
          <a:prstGeom prst="circularArrow">
            <a:avLst/>
          </a:prstGeom>
          <a:solidFill>
            <a:srgbClr val="A3D800"/>
          </a:solidFill>
          <a:ln w="25400" cap="flat" cmpd="sng" algn="ctr">
            <a:noFill/>
            <a:prstDash val="solid"/>
          </a:ln>
          <a:effectLst/>
        </p:spPr>
        <p:txBody>
          <a:bodyPr anchor="ctr"/>
          <a:lstStyle/>
          <a:p>
            <a:pPr algn="ctr" defTabSz="685800" eaLnBrk="0" fontAlgn="auto" hangingPunct="0">
              <a:spcBef>
                <a:spcPts val="0"/>
              </a:spcBef>
              <a:spcAft>
                <a:spcPts val="0"/>
              </a:spcAft>
              <a:defRPr/>
            </a:pPr>
            <a:endParaRPr lang="zh-CN" altLang="en-US" sz="1013" kern="0">
              <a:solidFill>
                <a:sysClr val="window" lastClr="FFFFFF"/>
              </a:solidFill>
              <a:latin typeface="Segoe UI" panose="020B0502040204020203"/>
              <a:ea typeface="宋体"/>
            </a:endParaRPr>
          </a:p>
        </p:txBody>
      </p:sp>
      <p:sp>
        <p:nvSpPr>
          <p:cNvPr id="62" name="TextBox 61"/>
          <p:cNvSpPr txBox="1">
            <a:spLocks noChangeArrowheads="1"/>
          </p:cNvSpPr>
          <p:nvPr/>
        </p:nvSpPr>
        <p:spPr bwMode="auto">
          <a:xfrm>
            <a:off x="5890961" y="2752907"/>
            <a:ext cx="1586165" cy="461665"/>
          </a:xfrm>
          <a:prstGeom prst="rect">
            <a:avLst/>
          </a:prstGeom>
          <a:noFill/>
          <a:ln w="9525">
            <a:noFill/>
            <a:miter lim="800000"/>
          </a:ln>
        </p:spPr>
        <p:txBody>
          <a:bodyPr wrap="square">
            <a:spAutoFit/>
          </a:bodyPr>
          <a:lstStyle/>
          <a:p>
            <a:pPr algn="ctr" defTabSz="685800" fontAlgn="auto">
              <a:spcBef>
                <a:spcPts val="0"/>
              </a:spcBef>
              <a:spcAft>
                <a:spcPts val="0"/>
              </a:spcAft>
              <a:defRPr/>
            </a:pPr>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63" name="TextBox 61"/>
          <p:cNvSpPr txBox="1">
            <a:spLocks noChangeArrowheads="1"/>
          </p:cNvSpPr>
          <p:nvPr/>
        </p:nvSpPr>
        <p:spPr bwMode="auto">
          <a:xfrm>
            <a:off x="3772841" y="1561091"/>
            <a:ext cx="1750219" cy="461665"/>
          </a:xfrm>
          <a:prstGeom prst="rect">
            <a:avLst/>
          </a:prstGeom>
          <a:noFill/>
          <a:ln w="9525">
            <a:noFill/>
            <a:miter lim="800000"/>
          </a:ln>
        </p:spPr>
        <p:txBody>
          <a:bodyPr wrap="square">
            <a:spAutoFit/>
          </a:bodyPr>
          <a:lstStyle/>
          <a:p>
            <a:pPr algn="ctr" defTabSz="685800" fontAlgn="auto">
              <a:spcBef>
                <a:spcPts val="0"/>
              </a:spcBef>
              <a:spcAft>
                <a:spcPts val="0"/>
              </a:spcAft>
              <a:defRPr/>
            </a:pPr>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64" name="任意多边形 40"/>
          <p:cNvSpPr>
            <a:spLocks noChangeArrowheads="1"/>
          </p:cNvSpPr>
          <p:nvPr/>
        </p:nvSpPr>
        <p:spPr bwMode="auto">
          <a:xfrm>
            <a:off x="4344342" y="2686231"/>
            <a:ext cx="440531" cy="0"/>
          </a:xfrm>
          <a:custGeom>
            <a:avLst/>
            <a:gdLst>
              <a:gd name="T0" fmla="*/ 0 w 587829"/>
              <a:gd name="T1" fmla="*/ 583304 w 587829"/>
              <a:gd name="T2" fmla="*/ 0 60000 65536"/>
              <a:gd name="T3" fmla="*/ 0 60000 65536"/>
              <a:gd name="T4" fmla="*/ 0 w 587829"/>
              <a:gd name="T5" fmla="*/ 587829 w 587829"/>
            </a:gdLst>
            <a:ahLst/>
            <a:cxnLst>
              <a:cxn ang="T2">
                <a:pos x="T0" y="0"/>
              </a:cxn>
              <a:cxn ang="T3">
                <a:pos x="T1" y="0"/>
              </a:cxn>
            </a:cxnLst>
            <a:rect l="T4" t="0" r="T5" b="0"/>
            <a:pathLst>
              <a:path w="587829">
                <a:moveTo>
                  <a:pt x="0" y="0"/>
                </a:moveTo>
                <a:lnTo>
                  <a:pt x="587829" y="0"/>
                </a:lnTo>
              </a:path>
            </a:pathLst>
          </a:custGeom>
          <a:solidFill>
            <a:srgbClr val="5B9BD5"/>
          </a:solidFill>
          <a:ln w="9525" algn="ctr">
            <a:solidFill>
              <a:sysClr val="window" lastClr="FFFFFF"/>
            </a:solidFill>
            <a:round/>
          </a:ln>
        </p:spPr>
        <p:txBody>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65" name="任意多边形 41"/>
          <p:cNvSpPr>
            <a:spLocks noChangeArrowheads="1"/>
          </p:cNvSpPr>
          <p:nvPr/>
        </p:nvSpPr>
        <p:spPr bwMode="auto">
          <a:xfrm>
            <a:off x="3822846" y="2962456"/>
            <a:ext cx="133350" cy="427434"/>
          </a:xfrm>
          <a:custGeom>
            <a:avLst/>
            <a:gdLst>
              <a:gd name="T0" fmla="*/ 174857 w 178130"/>
              <a:gd name="T1" fmla="*/ 0 h 570016"/>
              <a:gd name="T2" fmla="*/ 0 w 178130"/>
              <a:gd name="T3" fmla="*/ 568976 h 570016"/>
              <a:gd name="T4" fmla="*/ 0 60000 65536"/>
              <a:gd name="T5" fmla="*/ 0 60000 65536"/>
              <a:gd name="T6" fmla="*/ 0 w 178130"/>
              <a:gd name="T7" fmla="*/ 0 h 570016"/>
              <a:gd name="T8" fmla="*/ 178130 w 178130"/>
              <a:gd name="T9" fmla="*/ 570016 h 570016"/>
            </a:gdLst>
            <a:ahLst/>
            <a:cxnLst>
              <a:cxn ang="T4">
                <a:pos x="T0" y="T1"/>
              </a:cxn>
              <a:cxn ang="T5">
                <a:pos x="T2" y="T3"/>
              </a:cxn>
            </a:cxnLst>
            <a:rect l="T6" t="T7" r="T8" b="T9"/>
            <a:pathLst>
              <a:path w="178130" h="570016">
                <a:moveTo>
                  <a:pt x="178130" y="0"/>
                </a:moveTo>
                <a:lnTo>
                  <a:pt x="0" y="570016"/>
                </a:lnTo>
              </a:path>
            </a:pathLst>
          </a:custGeom>
          <a:solidFill>
            <a:srgbClr val="5B9BD5"/>
          </a:solidFill>
          <a:ln w="9525" algn="ctr">
            <a:solidFill>
              <a:sysClr val="window" lastClr="FFFFFF"/>
            </a:solidFill>
            <a:round/>
          </a:ln>
        </p:spPr>
        <p:txBody>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66" name="任意多边形 42"/>
          <p:cNvSpPr>
            <a:spLocks noChangeArrowheads="1"/>
          </p:cNvSpPr>
          <p:nvPr/>
        </p:nvSpPr>
        <p:spPr bwMode="auto">
          <a:xfrm>
            <a:off x="5163491" y="2952931"/>
            <a:ext cx="138113" cy="441722"/>
          </a:xfrm>
          <a:custGeom>
            <a:avLst/>
            <a:gdLst>
              <a:gd name="T0" fmla="*/ 0 w 184067"/>
              <a:gd name="T1" fmla="*/ 0 h 587829"/>
              <a:gd name="T2" fmla="*/ 184897 w 184067"/>
              <a:gd name="T3" fmla="*/ 599258 h 587829"/>
              <a:gd name="T4" fmla="*/ 0 60000 65536"/>
              <a:gd name="T5" fmla="*/ 0 60000 65536"/>
              <a:gd name="T6" fmla="*/ 0 w 184067"/>
              <a:gd name="T7" fmla="*/ 0 h 587829"/>
              <a:gd name="T8" fmla="*/ 184067 w 184067"/>
              <a:gd name="T9" fmla="*/ 587829 h 587829"/>
            </a:gdLst>
            <a:ahLst/>
            <a:cxnLst>
              <a:cxn ang="T4">
                <a:pos x="T0" y="T1"/>
              </a:cxn>
              <a:cxn ang="T5">
                <a:pos x="T2" y="T3"/>
              </a:cxn>
            </a:cxnLst>
            <a:rect l="T6" t="T7" r="T8" b="T9"/>
            <a:pathLst>
              <a:path w="184067" h="587829">
                <a:moveTo>
                  <a:pt x="0" y="0"/>
                </a:moveTo>
                <a:lnTo>
                  <a:pt x="184067" y="587829"/>
                </a:lnTo>
              </a:path>
            </a:pathLst>
          </a:custGeom>
          <a:solidFill>
            <a:srgbClr val="5B9BD5"/>
          </a:solidFill>
          <a:ln w="9525" algn="ctr">
            <a:solidFill>
              <a:sysClr val="window" lastClr="FFFFFF"/>
            </a:solidFill>
            <a:round/>
          </a:ln>
        </p:spPr>
        <p:txBody>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67" name="任意多边形 43"/>
          <p:cNvSpPr>
            <a:spLocks noChangeArrowheads="1"/>
          </p:cNvSpPr>
          <p:nvPr/>
        </p:nvSpPr>
        <p:spPr bwMode="auto">
          <a:xfrm>
            <a:off x="3983582" y="3804228"/>
            <a:ext cx="355997" cy="263129"/>
          </a:xfrm>
          <a:custGeom>
            <a:avLst/>
            <a:gdLst>
              <a:gd name="T0" fmla="*/ 0 w 475013"/>
              <a:gd name="T1" fmla="*/ 0 h 350322"/>
              <a:gd name="T2" fmla="*/ 471525 w 475013"/>
              <a:gd name="T3" fmla="*/ 355517 h 350322"/>
              <a:gd name="T4" fmla="*/ 0 60000 65536"/>
              <a:gd name="T5" fmla="*/ 0 60000 65536"/>
              <a:gd name="T6" fmla="*/ 0 w 475013"/>
              <a:gd name="T7" fmla="*/ 0 h 350322"/>
              <a:gd name="T8" fmla="*/ 475013 w 475013"/>
              <a:gd name="T9" fmla="*/ 350322 h 350322"/>
            </a:gdLst>
            <a:ahLst/>
            <a:cxnLst>
              <a:cxn ang="T4">
                <a:pos x="T0" y="T1"/>
              </a:cxn>
              <a:cxn ang="T5">
                <a:pos x="T2" y="T3"/>
              </a:cxn>
            </a:cxnLst>
            <a:rect l="T6" t="T7" r="T8" b="T9"/>
            <a:pathLst>
              <a:path w="475013" h="350322">
                <a:moveTo>
                  <a:pt x="0" y="0"/>
                </a:moveTo>
                <a:lnTo>
                  <a:pt x="475013" y="350322"/>
                </a:lnTo>
              </a:path>
            </a:pathLst>
          </a:custGeom>
          <a:solidFill>
            <a:srgbClr val="5B9BD5"/>
          </a:solidFill>
          <a:ln w="9525" algn="ctr">
            <a:solidFill>
              <a:sysClr val="window" lastClr="FFFFFF"/>
            </a:solidFill>
            <a:round/>
          </a:ln>
        </p:spPr>
        <p:txBody>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68" name="任意多边形 44"/>
          <p:cNvSpPr>
            <a:spLocks noChangeArrowheads="1"/>
          </p:cNvSpPr>
          <p:nvPr/>
        </p:nvSpPr>
        <p:spPr bwMode="auto">
          <a:xfrm>
            <a:off x="4807495" y="3823277"/>
            <a:ext cx="365522" cy="266700"/>
          </a:xfrm>
          <a:custGeom>
            <a:avLst/>
            <a:gdLst>
              <a:gd name="T0" fmla="*/ 0 w 486888"/>
              <a:gd name="T1" fmla="*/ 349715 h 356260"/>
              <a:gd name="T2" fmla="*/ 491658 w 486888"/>
              <a:gd name="T3" fmla="*/ 0 h 356260"/>
              <a:gd name="T4" fmla="*/ 0 60000 65536"/>
              <a:gd name="T5" fmla="*/ 0 60000 65536"/>
              <a:gd name="T6" fmla="*/ 0 w 486888"/>
              <a:gd name="T7" fmla="*/ 0 h 356260"/>
              <a:gd name="T8" fmla="*/ 486888 w 486888"/>
              <a:gd name="T9" fmla="*/ 356260 h 356260"/>
            </a:gdLst>
            <a:ahLst/>
            <a:cxnLst>
              <a:cxn ang="T4">
                <a:pos x="T0" y="T1"/>
              </a:cxn>
              <a:cxn ang="T5">
                <a:pos x="T2" y="T3"/>
              </a:cxn>
            </a:cxnLst>
            <a:rect l="T6" t="T7" r="T8" b="T9"/>
            <a:pathLst>
              <a:path w="486888" h="356260">
                <a:moveTo>
                  <a:pt x="0" y="356260"/>
                </a:moveTo>
                <a:lnTo>
                  <a:pt x="486888" y="0"/>
                </a:lnTo>
              </a:path>
            </a:pathLst>
          </a:custGeom>
          <a:solidFill>
            <a:srgbClr val="5B9BD5"/>
          </a:solidFill>
          <a:ln w="9525" algn="ctr">
            <a:solidFill>
              <a:sysClr val="window" lastClr="FFFFFF"/>
            </a:solidFill>
            <a:round/>
          </a:ln>
        </p:spPr>
        <p:txBody>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69" name="TextBox 61"/>
          <p:cNvSpPr txBox="1">
            <a:spLocks noChangeArrowheads="1"/>
          </p:cNvSpPr>
          <p:nvPr/>
        </p:nvSpPr>
        <p:spPr bwMode="auto">
          <a:xfrm>
            <a:off x="1640303" y="2752907"/>
            <a:ext cx="1586165" cy="461665"/>
          </a:xfrm>
          <a:prstGeom prst="rect">
            <a:avLst/>
          </a:prstGeom>
          <a:noFill/>
          <a:ln w="9525">
            <a:noFill/>
            <a:miter lim="800000"/>
          </a:ln>
        </p:spPr>
        <p:txBody>
          <a:bodyPr wrap="square">
            <a:spAutoFit/>
          </a:bodyPr>
          <a:lstStyle/>
          <a:p>
            <a:pPr algn="ctr" defTabSz="685800" fontAlgn="auto">
              <a:spcBef>
                <a:spcPts val="0"/>
              </a:spcBef>
              <a:spcAft>
                <a:spcPts val="0"/>
              </a:spcAft>
              <a:defRPr/>
            </a:pPr>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70" name="TextBox 61"/>
          <p:cNvSpPr txBox="1">
            <a:spLocks noChangeArrowheads="1"/>
          </p:cNvSpPr>
          <p:nvPr/>
        </p:nvSpPr>
        <p:spPr bwMode="auto">
          <a:xfrm>
            <a:off x="5386745" y="4551511"/>
            <a:ext cx="1586165" cy="461665"/>
          </a:xfrm>
          <a:prstGeom prst="rect">
            <a:avLst/>
          </a:prstGeom>
          <a:noFill/>
          <a:ln w="9525">
            <a:noFill/>
            <a:miter lim="800000"/>
          </a:ln>
        </p:spPr>
        <p:txBody>
          <a:bodyPr wrap="square">
            <a:spAutoFit/>
          </a:bodyPr>
          <a:lstStyle/>
          <a:p>
            <a:pPr algn="ctr" defTabSz="685800" fontAlgn="auto">
              <a:spcBef>
                <a:spcPts val="0"/>
              </a:spcBef>
              <a:spcAft>
                <a:spcPts val="0"/>
              </a:spcAft>
              <a:defRPr/>
            </a:pPr>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71" name="TextBox 61"/>
          <p:cNvSpPr txBox="1">
            <a:spLocks noChangeArrowheads="1"/>
          </p:cNvSpPr>
          <p:nvPr/>
        </p:nvSpPr>
        <p:spPr bwMode="auto">
          <a:xfrm>
            <a:off x="2204045" y="4551511"/>
            <a:ext cx="1586165" cy="461665"/>
          </a:xfrm>
          <a:prstGeom prst="rect">
            <a:avLst/>
          </a:prstGeom>
          <a:noFill/>
          <a:ln w="9525">
            <a:noFill/>
            <a:miter lim="800000"/>
          </a:ln>
        </p:spPr>
        <p:txBody>
          <a:bodyPr wrap="square">
            <a:spAutoFit/>
          </a:bodyPr>
          <a:lstStyle/>
          <a:p>
            <a:pPr algn="ctr" defTabSz="685800" fontAlgn="auto">
              <a:spcBef>
                <a:spcPts val="0"/>
              </a:spcBef>
              <a:spcAft>
                <a:spcPts val="0"/>
              </a:spcAft>
              <a:defRPr/>
            </a:pPr>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80">
                                          <p:stCondLst>
                                            <p:cond delay="0"/>
                                          </p:stCondLst>
                                        </p:cTn>
                                        <p:tgtEl>
                                          <p:spTgt spid="48"/>
                                        </p:tgtEl>
                                      </p:cBhvr>
                                    </p:animEffect>
                                    <p:anim calcmode="lin" valueType="num">
                                      <p:cBhvr>
                                        <p:cTn id="8" dur="1822" tmFilter="0,0; 0.14,0.36; 0.43,0.73; 0.71,0.91; 1.0,1.0">
                                          <p:stCondLst>
                                            <p:cond delay="0"/>
                                          </p:stCondLst>
                                        </p:cTn>
                                        <p:tgtEl>
                                          <p:spTgt spid="4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8"/>
                                        </p:tgtEl>
                                        <p:attrNameLst>
                                          <p:attrName>ppt_y</p:attrName>
                                        </p:attrNameLst>
                                      </p:cBhvr>
                                      <p:tavLst>
                                        <p:tav tm="0" fmla="#ppt_y-sin(pi*$)/81">
                                          <p:val>
                                            <p:fltVal val="0"/>
                                          </p:val>
                                        </p:tav>
                                        <p:tav tm="100000">
                                          <p:val>
                                            <p:fltVal val="1"/>
                                          </p:val>
                                        </p:tav>
                                      </p:tavLst>
                                    </p:anim>
                                    <p:animScale>
                                      <p:cBhvr>
                                        <p:cTn id="13" dur="26">
                                          <p:stCondLst>
                                            <p:cond delay="650"/>
                                          </p:stCondLst>
                                        </p:cTn>
                                        <p:tgtEl>
                                          <p:spTgt spid="48"/>
                                        </p:tgtEl>
                                      </p:cBhvr>
                                      <p:to x="100000" y="60000"/>
                                    </p:animScale>
                                    <p:animScale>
                                      <p:cBhvr>
                                        <p:cTn id="14" dur="166" decel="50000">
                                          <p:stCondLst>
                                            <p:cond delay="676"/>
                                          </p:stCondLst>
                                        </p:cTn>
                                        <p:tgtEl>
                                          <p:spTgt spid="48"/>
                                        </p:tgtEl>
                                      </p:cBhvr>
                                      <p:to x="100000" y="100000"/>
                                    </p:animScale>
                                    <p:animScale>
                                      <p:cBhvr>
                                        <p:cTn id="15" dur="26">
                                          <p:stCondLst>
                                            <p:cond delay="1312"/>
                                          </p:stCondLst>
                                        </p:cTn>
                                        <p:tgtEl>
                                          <p:spTgt spid="48"/>
                                        </p:tgtEl>
                                      </p:cBhvr>
                                      <p:to x="100000" y="80000"/>
                                    </p:animScale>
                                    <p:animScale>
                                      <p:cBhvr>
                                        <p:cTn id="16" dur="166" decel="50000">
                                          <p:stCondLst>
                                            <p:cond delay="1338"/>
                                          </p:stCondLst>
                                        </p:cTn>
                                        <p:tgtEl>
                                          <p:spTgt spid="48"/>
                                        </p:tgtEl>
                                      </p:cBhvr>
                                      <p:to x="100000" y="100000"/>
                                    </p:animScale>
                                    <p:animScale>
                                      <p:cBhvr>
                                        <p:cTn id="17" dur="26">
                                          <p:stCondLst>
                                            <p:cond delay="1642"/>
                                          </p:stCondLst>
                                        </p:cTn>
                                        <p:tgtEl>
                                          <p:spTgt spid="48"/>
                                        </p:tgtEl>
                                      </p:cBhvr>
                                      <p:to x="100000" y="90000"/>
                                    </p:animScale>
                                    <p:animScale>
                                      <p:cBhvr>
                                        <p:cTn id="18" dur="166" decel="50000">
                                          <p:stCondLst>
                                            <p:cond delay="1668"/>
                                          </p:stCondLst>
                                        </p:cTn>
                                        <p:tgtEl>
                                          <p:spTgt spid="48"/>
                                        </p:tgtEl>
                                      </p:cBhvr>
                                      <p:to x="100000" y="100000"/>
                                    </p:animScale>
                                    <p:animScale>
                                      <p:cBhvr>
                                        <p:cTn id="19" dur="26">
                                          <p:stCondLst>
                                            <p:cond delay="1808"/>
                                          </p:stCondLst>
                                        </p:cTn>
                                        <p:tgtEl>
                                          <p:spTgt spid="48"/>
                                        </p:tgtEl>
                                      </p:cBhvr>
                                      <p:to x="100000" y="95000"/>
                                    </p:animScale>
                                    <p:animScale>
                                      <p:cBhvr>
                                        <p:cTn id="20" dur="166" decel="50000">
                                          <p:stCondLst>
                                            <p:cond delay="1834"/>
                                          </p:stCondLst>
                                        </p:cTn>
                                        <p:tgtEl>
                                          <p:spTgt spid="48"/>
                                        </p:tgtEl>
                                      </p:cBhvr>
                                      <p:to x="100000" y="100000"/>
                                    </p:animScale>
                                  </p:childTnLst>
                                </p:cTn>
                              </p:par>
                            </p:childTnLst>
                          </p:cTn>
                        </p:par>
                        <p:par>
                          <p:cTn id="21" fill="hold">
                            <p:stCondLst>
                              <p:cond delay="2000"/>
                            </p:stCondLst>
                            <p:childTnLst>
                              <p:par>
                                <p:cTn id="22" presetID="16" presetClass="entr" presetSubtype="21" fill="hold" grpId="0" nodeType="afterEffect">
                                  <p:stCondLst>
                                    <p:cond delay="0"/>
                                  </p:stCondLst>
                                  <p:childTnLst>
                                    <p:set>
                                      <p:cBhvr>
                                        <p:cTn id="23" dur="1" fill="hold">
                                          <p:stCondLst>
                                            <p:cond delay="0"/>
                                          </p:stCondLst>
                                        </p:cTn>
                                        <p:tgtEl>
                                          <p:spTgt spid="56"/>
                                        </p:tgtEl>
                                        <p:attrNameLst>
                                          <p:attrName>style.visibility</p:attrName>
                                        </p:attrNameLst>
                                      </p:cBhvr>
                                      <p:to>
                                        <p:strVal val="visible"/>
                                      </p:to>
                                    </p:set>
                                    <p:animEffect transition="in" filter="barn(inVertical)">
                                      <p:cBhvr>
                                        <p:cTn id="24" dur="500"/>
                                        <p:tgtEl>
                                          <p:spTgt spid="56"/>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fade">
                                      <p:cBhvr>
                                        <p:cTn id="28" dur="500"/>
                                        <p:tgtEl>
                                          <p:spTgt spid="37"/>
                                        </p:tgtEl>
                                      </p:cBhvr>
                                    </p:animEffect>
                                  </p:childTnLst>
                                </p:cTn>
                              </p:par>
                            </p:childTnLst>
                          </p:cTn>
                        </p:par>
                        <p:par>
                          <p:cTn id="29" fill="hold">
                            <p:stCondLst>
                              <p:cond delay="3000"/>
                            </p:stCondLst>
                            <p:childTnLst>
                              <p:par>
                                <p:cTn id="30" presetID="22" presetClass="entr" presetSubtype="4" fill="hold" grpId="0" nodeType="after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wipe(down)">
                                      <p:cBhvr>
                                        <p:cTn id="32" dur="500"/>
                                        <p:tgtEl>
                                          <p:spTgt spid="38"/>
                                        </p:tgtEl>
                                      </p:cBhvr>
                                    </p:animEffect>
                                  </p:childTnLst>
                                </p:cTn>
                              </p:par>
                            </p:childTnLst>
                          </p:cTn>
                        </p:par>
                        <p:par>
                          <p:cTn id="33" fill="hold">
                            <p:stCondLst>
                              <p:cond delay="3500"/>
                            </p:stCondLst>
                            <p:childTnLst>
                              <p:par>
                                <p:cTn id="34" presetID="22" presetClass="entr" presetSubtype="4" fill="hold" grpId="0" nodeType="after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wipe(down)">
                                      <p:cBhvr>
                                        <p:cTn id="36" dur="500"/>
                                        <p:tgtEl>
                                          <p:spTgt spid="45"/>
                                        </p:tgtEl>
                                      </p:cBhvr>
                                    </p:animEffect>
                                  </p:childTnLst>
                                </p:cTn>
                              </p:par>
                            </p:childTnLst>
                          </p:cTn>
                        </p:par>
                        <p:par>
                          <p:cTn id="37" fill="hold">
                            <p:stCondLst>
                              <p:cond delay="4000"/>
                            </p:stCondLst>
                            <p:childTnLst>
                              <p:par>
                                <p:cTn id="38" presetID="14" presetClass="entr" presetSubtype="10" fill="hold" grpId="0" nodeType="afterEffect">
                                  <p:stCondLst>
                                    <p:cond delay="0"/>
                                  </p:stCondLst>
                                  <p:childTnLst>
                                    <p:set>
                                      <p:cBhvr>
                                        <p:cTn id="39" dur="1" fill="hold">
                                          <p:stCondLst>
                                            <p:cond delay="0"/>
                                          </p:stCondLst>
                                        </p:cTn>
                                        <p:tgtEl>
                                          <p:spTgt spid="55"/>
                                        </p:tgtEl>
                                        <p:attrNameLst>
                                          <p:attrName>style.visibility</p:attrName>
                                        </p:attrNameLst>
                                      </p:cBhvr>
                                      <p:to>
                                        <p:strVal val="visible"/>
                                      </p:to>
                                    </p:set>
                                    <p:animEffect transition="in" filter="randombar(horizontal)">
                                      <p:cBhvr>
                                        <p:cTn id="40" dur="500"/>
                                        <p:tgtEl>
                                          <p:spTgt spid="55"/>
                                        </p:tgtEl>
                                      </p:cBhvr>
                                    </p:animEffect>
                                  </p:childTnLst>
                                </p:cTn>
                              </p:par>
                            </p:childTnLst>
                          </p:cTn>
                        </p:par>
                        <p:par>
                          <p:cTn id="41" fill="hold">
                            <p:stCondLst>
                              <p:cond delay="4500"/>
                            </p:stCondLst>
                            <p:childTnLst>
                              <p:par>
                                <p:cTn id="42" presetID="14" presetClass="entr" presetSubtype="10" fill="hold" grpId="0" nodeType="afterEffect">
                                  <p:stCondLst>
                                    <p:cond delay="0"/>
                                  </p:stCondLst>
                                  <p:childTnLst>
                                    <p:set>
                                      <p:cBhvr>
                                        <p:cTn id="43" dur="1" fill="hold">
                                          <p:stCondLst>
                                            <p:cond delay="0"/>
                                          </p:stCondLst>
                                        </p:cTn>
                                        <p:tgtEl>
                                          <p:spTgt spid="63"/>
                                        </p:tgtEl>
                                        <p:attrNameLst>
                                          <p:attrName>style.visibility</p:attrName>
                                        </p:attrNameLst>
                                      </p:cBhvr>
                                      <p:to>
                                        <p:strVal val="visible"/>
                                      </p:to>
                                    </p:set>
                                    <p:animEffect transition="in" filter="randombar(horizontal)">
                                      <p:cBhvr>
                                        <p:cTn id="44" dur="500"/>
                                        <p:tgtEl>
                                          <p:spTgt spid="63"/>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59"/>
                                        </p:tgtEl>
                                        <p:attrNameLst>
                                          <p:attrName>style.visibility</p:attrName>
                                        </p:attrNameLst>
                                      </p:cBhvr>
                                      <p:to>
                                        <p:strVal val="visible"/>
                                      </p:to>
                                    </p:set>
                                    <p:animEffect transition="in" filter="wipe(left)">
                                      <p:cBhvr>
                                        <p:cTn id="48" dur="500"/>
                                        <p:tgtEl>
                                          <p:spTgt spid="59"/>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wipe(left)">
                                      <p:cBhvr>
                                        <p:cTn id="55" dur="500"/>
                                        <p:tgtEl>
                                          <p:spTgt spid="44"/>
                                        </p:tgtEl>
                                      </p:cBhvr>
                                    </p:animEffect>
                                  </p:childTnLst>
                                </p:cTn>
                              </p:par>
                            </p:childTnLst>
                          </p:cTn>
                        </p:par>
                        <p:par>
                          <p:cTn id="56" fill="hold">
                            <p:stCondLst>
                              <p:cond delay="6000"/>
                            </p:stCondLst>
                            <p:childTnLst>
                              <p:par>
                                <p:cTn id="57" presetID="14" presetClass="entr" presetSubtype="10" fill="hold" grpId="0"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randombar(horizontal)">
                                      <p:cBhvr>
                                        <p:cTn id="59" dur="500"/>
                                        <p:tgtEl>
                                          <p:spTgt spid="52"/>
                                        </p:tgtEl>
                                      </p:cBhvr>
                                    </p:animEffect>
                                  </p:childTnLst>
                                </p:cTn>
                              </p:par>
                            </p:childTnLst>
                          </p:cTn>
                        </p:par>
                        <p:par>
                          <p:cTn id="60" fill="hold">
                            <p:stCondLst>
                              <p:cond delay="6500"/>
                            </p:stCondLst>
                            <p:childTnLst>
                              <p:par>
                                <p:cTn id="61" presetID="14" presetClass="entr" presetSubtype="10" fill="hold" grpId="0" nodeType="afterEffect">
                                  <p:stCondLst>
                                    <p:cond delay="0"/>
                                  </p:stCondLst>
                                  <p:childTnLst>
                                    <p:set>
                                      <p:cBhvr>
                                        <p:cTn id="62" dur="1" fill="hold">
                                          <p:stCondLst>
                                            <p:cond delay="0"/>
                                          </p:stCondLst>
                                        </p:cTn>
                                        <p:tgtEl>
                                          <p:spTgt spid="62"/>
                                        </p:tgtEl>
                                        <p:attrNameLst>
                                          <p:attrName>style.visibility</p:attrName>
                                        </p:attrNameLst>
                                      </p:cBhvr>
                                      <p:to>
                                        <p:strVal val="visible"/>
                                      </p:to>
                                    </p:set>
                                    <p:animEffect transition="in" filter="randombar(horizontal)">
                                      <p:cBhvr>
                                        <p:cTn id="63" dur="500"/>
                                        <p:tgtEl>
                                          <p:spTgt spid="62"/>
                                        </p:tgtEl>
                                      </p:cBhvr>
                                    </p:animEffect>
                                  </p:childTnLst>
                                </p:cTn>
                              </p:par>
                            </p:childTnLst>
                          </p:cTn>
                        </p:par>
                        <p:par>
                          <p:cTn id="64" fill="hold">
                            <p:stCondLst>
                              <p:cond delay="7000"/>
                            </p:stCondLst>
                            <p:childTnLst>
                              <p:par>
                                <p:cTn id="65" presetID="22" presetClass="entr" presetSubtype="1" fill="hold" grpId="0" nodeType="afterEffect">
                                  <p:stCondLst>
                                    <p:cond delay="0"/>
                                  </p:stCondLst>
                                  <p:childTnLst>
                                    <p:set>
                                      <p:cBhvr>
                                        <p:cTn id="66" dur="1" fill="hold">
                                          <p:stCondLst>
                                            <p:cond delay="0"/>
                                          </p:stCondLst>
                                        </p:cTn>
                                        <p:tgtEl>
                                          <p:spTgt spid="60"/>
                                        </p:tgtEl>
                                        <p:attrNameLst>
                                          <p:attrName>style.visibility</p:attrName>
                                        </p:attrNameLst>
                                      </p:cBhvr>
                                      <p:to>
                                        <p:strVal val="visible"/>
                                      </p:to>
                                    </p:set>
                                    <p:animEffect transition="in" filter="wipe(up)">
                                      <p:cBhvr>
                                        <p:cTn id="67" dur="500"/>
                                        <p:tgtEl>
                                          <p:spTgt spid="60"/>
                                        </p:tgtEl>
                                      </p:cBhvr>
                                    </p:animEffect>
                                  </p:childTnLst>
                                </p:cTn>
                              </p:par>
                            </p:childTnLst>
                          </p:cTn>
                        </p:par>
                        <p:par>
                          <p:cTn id="68" fill="hold">
                            <p:stCondLst>
                              <p:cond delay="7500"/>
                            </p:stCondLst>
                            <p:childTnLst>
                              <p:par>
                                <p:cTn id="69" presetID="22" presetClass="entr" presetSubtype="1" fill="hold" grpId="0" nodeType="after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wipe(up)">
                                      <p:cBhvr>
                                        <p:cTn id="71" dur="500"/>
                                        <p:tgtEl>
                                          <p:spTgt spid="41"/>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47"/>
                                        </p:tgtEl>
                                        <p:attrNameLst>
                                          <p:attrName>style.visibility</p:attrName>
                                        </p:attrNameLst>
                                      </p:cBhvr>
                                      <p:to>
                                        <p:strVal val="visible"/>
                                      </p:to>
                                    </p:set>
                                    <p:animEffect transition="in" filter="wipe(up)">
                                      <p:cBhvr>
                                        <p:cTn id="74" dur="500"/>
                                        <p:tgtEl>
                                          <p:spTgt spid="47"/>
                                        </p:tgtEl>
                                      </p:cBhvr>
                                    </p:animEffect>
                                  </p:childTnLst>
                                </p:cTn>
                              </p:par>
                            </p:childTnLst>
                          </p:cTn>
                        </p:par>
                        <p:par>
                          <p:cTn id="75" fill="hold">
                            <p:stCondLst>
                              <p:cond delay="8000"/>
                            </p:stCondLst>
                            <p:childTnLst>
                              <p:par>
                                <p:cTn id="76" presetID="14" presetClass="entr" presetSubtype="10" fill="hold" grpId="0" nodeType="afterEffect">
                                  <p:stCondLst>
                                    <p:cond delay="0"/>
                                  </p:stCondLst>
                                  <p:childTnLst>
                                    <p:set>
                                      <p:cBhvr>
                                        <p:cTn id="77" dur="1" fill="hold">
                                          <p:stCondLst>
                                            <p:cond delay="0"/>
                                          </p:stCondLst>
                                        </p:cTn>
                                        <p:tgtEl>
                                          <p:spTgt spid="53"/>
                                        </p:tgtEl>
                                        <p:attrNameLst>
                                          <p:attrName>style.visibility</p:attrName>
                                        </p:attrNameLst>
                                      </p:cBhvr>
                                      <p:to>
                                        <p:strVal val="visible"/>
                                      </p:to>
                                    </p:set>
                                    <p:animEffect transition="in" filter="randombar(horizontal)">
                                      <p:cBhvr>
                                        <p:cTn id="78" dur="500"/>
                                        <p:tgtEl>
                                          <p:spTgt spid="53"/>
                                        </p:tgtEl>
                                      </p:cBhvr>
                                    </p:animEffect>
                                  </p:childTnLst>
                                </p:cTn>
                              </p:par>
                            </p:childTnLst>
                          </p:cTn>
                        </p:par>
                        <p:par>
                          <p:cTn id="79" fill="hold">
                            <p:stCondLst>
                              <p:cond delay="8500"/>
                            </p:stCondLst>
                            <p:childTnLst>
                              <p:par>
                                <p:cTn id="80" presetID="14" presetClass="entr" presetSubtype="10" fill="hold" grpId="0" nodeType="afterEffect">
                                  <p:stCondLst>
                                    <p:cond delay="0"/>
                                  </p:stCondLst>
                                  <p:childTnLst>
                                    <p:set>
                                      <p:cBhvr>
                                        <p:cTn id="81" dur="1" fill="hold">
                                          <p:stCondLst>
                                            <p:cond delay="0"/>
                                          </p:stCondLst>
                                        </p:cTn>
                                        <p:tgtEl>
                                          <p:spTgt spid="70"/>
                                        </p:tgtEl>
                                        <p:attrNameLst>
                                          <p:attrName>style.visibility</p:attrName>
                                        </p:attrNameLst>
                                      </p:cBhvr>
                                      <p:to>
                                        <p:strVal val="visible"/>
                                      </p:to>
                                    </p:set>
                                    <p:animEffect transition="in" filter="randombar(horizontal)">
                                      <p:cBhvr>
                                        <p:cTn id="82" dur="500"/>
                                        <p:tgtEl>
                                          <p:spTgt spid="70"/>
                                        </p:tgtEl>
                                      </p:cBhvr>
                                    </p:animEffect>
                                  </p:childTnLst>
                                </p:cTn>
                              </p:par>
                            </p:childTnLst>
                          </p:cTn>
                        </p:par>
                        <p:par>
                          <p:cTn id="83" fill="hold">
                            <p:stCondLst>
                              <p:cond delay="9000"/>
                            </p:stCondLst>
                            <p:childTnLst>
                              <p:par>
                                <p:cTn id="84" presetID="22" presetClass="entr" presetSubtype="2" fill="hold" grpId="0" nodeType="afterEffect">
                                  <p:stCondLst>
                                    <p:cond delay="0"/>
                                  </p:stCondLst>
                                  <p:childTnLst>
                                    <p:set>
                                      <p:cBhvr>
                                        <p:cTn id="85" dur="1" fill="hold">
                                          <p:stCondLst>
                                            <p:cond delay="0"/>
                                          </p:stCondLst>
                                        </p:cTn>
                                        <p:tgtEl>
                                          <p:spTgt spid="61"/>
                                        </p:tgtEl>
                                        <p:attrNameLst>
                                          <p:attrName>style.visibility</p:attrName>
                                        </p:attrNameLst>
                                      </p:cBhvr>
                                      <p:to>
                                        <p:strVal val="visible"/>
                                      </p:to>
                                    </p:set>
                                    <p:animEffect transition="in" filter="wipe(right)">
                                      <p:cBhvr>
                                        <p:cTn id="86" dur="500"/>
                                        <p:tgtEl>
                                          <p:spTgt spid="61"/>
                                        </p:tgtEl>
                                      </p:cBhvr>
                                    </p:animEffect>
                                  </p:childTnLst>
                                </p:cTn>
                              </p:par>
                            </p:childTnLst>
                          </p:cTn>
                        </p:par>
                        <p:par>
                          <p:cTn id="87" fill="hold">
                            <p:stCondLst>
                              <p:cond delay="9500"/>
                            </p:stCondLst>
                            <p:childTnLst>
                              <p:par>
                                <p:cTn id="88" presetID="22" presetClass="entr" presetSubtype="2" fill="hold" grpId="0" nodeType="afterEffect">
                                  <p:stCondLst>
                                    <p:cond delay="0"/>
                                  </p:stCondLst>
                                  <p:childTnLst>
                                    <p:set>
                                      <p:cBhvr>
                                        <p:cTn id="89" dur="1" fill="hold">
                                          <p:stCondLst>
                                            <p:cond delay="0"/>
                                          </p:stCondLst>
                                        </p:cTn>
                                        <p:tgtEl>
                                          <p:spTgt spid="40"/>
                                        </p:tgtEl>
                                        <p:attrNameLst>
                                          <p:attrName>style.visibility</p:attrName>
                                        </p:attrNameLst>
                                      </p:cBhvr>
                                      <p:to>
                                        <p:strVal val="visible"/>
                                      </p:to>
                                    </p:set>
                                    <p:animEffect transition="in" filter="wipe(right)">
                                      <p:cBhvr>
                                        <p:cTn id="90" dur="500"/>
                                        <p:tgtEl>
                                          <p:spTgt spid="40"/>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46"/>
                                        </p:tgtEl>
                                        <p:attrNameLst>
                                          <p:attrName>style.visibility</p:attrName>
                                        </p:attrNameLst>
                                      </p:cBhvr>
                                      <p:to>
                                        <p:strVal val="visible"/>
                                      </p:to>
                                    </p:set>
                                    <p:animEffect transition="in" filter="wipe(right)">
                                      <p:cBhvr>
                                        <p:cTn id="93" dur="500"/>
                                        <p:tgtEl>
                                          <p:spTgt spid="46"/>
                                        </p:tgtEl>
                                      </p:cBhvr>
                                    </p:animEffect>
                                  </p:childTnLst>
                                </p:cTn>
                              </p:par>
                            </p:childTnLst>
                          </p:cTn>
                        </p:par>
                        <p:par>
                          <p:cTn id="94" fill="hold">
                            <p:stCondLst>
                              <p:cond delay="10000"/>
                            </p:stCondLst>
                            <p:childTnLst>
                              <p:par>
                                <p:cTn id="95" presetID="14" presetClass="entr" presetSubtype="10" fill="hold" grpId="0" nodeType="afterEffect">
                                  <p:stCondLst>
                                    <p:cond delay="0"/>
                                  </p:stCondLst>
                                  <p:childTnLst>
                                    <p:set>
                                      <p:cBhvr>
                                        <p:cTn id="96" dur="1" fill="hold">
                                          <p:stCondLst>
                                            <p:cond delay="0"/>
                                          </p:stCondLst>
                                        </p:cTn>
                                        <p:tgtEl>
                                          <p:spTgt spid="54"/>
                                        </p:tgtEl>
                                        <p:attrNameLst>
                                          <p:attrName>style.visibility</p:attrName>
                                        </p:attrNameLst>
                                      </p:cBhvr>
                                      <p:to>
                                        <p:strVal val="visible"/>
                                      </p:to>
                                    </p:set>
                                    <p:animEffect transition="in" filter="randombar(horizontal)">
                                      <p:cBhvr>
                                        <p:cTn id="97" dur="500"/>
                                        <p:tgtEl>
                                          <p:spTgt spid="54"/>
                                        </p:tgtEl>
                                      </p:cBhvr>
                                    </p:animEffect>
                                  </p:childTnLst>
                                </p:cTn>
                              </p:par>
                            </p:childTnLst>
                          </p:cTn>
                        </p:par>
                        <p:par>
                          <p:cTn id="98" fill="hold">
                            <p:stCondLst>
                              <p:cond delay="10500"/>
                            </p:stCondLst>
                            <p:childTnLst>
                              <p:par>
                                <p:cTn id="99" presetID="14" presetClass="entr" presetSubtype="10" fill="hold" grpId="0" nodeType="afterEffect">
                                  <p:stCondLst>
                                    <p:cond delay="0"/>
                                  </p:stCondLst>
                                  <p:childTnLst>
                                    <p:set>
                                      <p:cBhvr>
                                        <p:cTn id="100" dur="1" fill="hold">
                                          <p:stCondLst>
                                            <p:cond delay="0"/>
                                          </p:stCondLst>
                                        </p:cTn>
                                        <p:tgtEl>
                                          <p:spTgt spid="71"/>
                                        </p:tgtEl>
                                        <p:attrNameLst>
                                          <p:attrName>style.visibility</p:attrName>
                                        </p:attrNameLst>
                                      </p:cBhvr>
                                      <p:to>
                                        <p:strVal val="visible"/>
                                      </p:to>
                                    </p:set>
                                    <p:animEffect transition="in" filter="randombar(horizontal)">
                                      <p:cBhvr>
                                        <p:cTn id="101" dur="500"/>
                                        <p:tgtEl>
                                          <p:spTgt spid="71"/>
                                        </p:tgtEl>
                                      </p:cBhvr>
                                    </p:animEffect>
                                  </p:childTnLst>
                                </p:cTn>
                              </p:par>
                            </p:childTnLst>
                          </p:cTn>
                        </p:par>
                        <p:par>
                          <p:cTn id="102" fill="hold">
                            <p:stCondLst>
                              <p:cond delay="11000"/>
                            </p:stCondLst>
                            <p:childTnLst>
                              <p:par>
                                <p:cTn id="103" presetID="22" presetClass="entr" presetSubtype="4" fill="hold" grpId="0" nodeType="afterEffect">
                                  <p:stCondLst>
                                    <p:cond delay="0"/>
                                  </p:stCondLst>
                                  <p:childTnLst>
                                    <p:set>
                                      <p:cBhvr>
                                        <p:cTn id="104" dur="1" fill="hold">
                                          <p:stCondLst>
                                            <p:cond delay="0"/>
                                          </p:stCondLst>
                                        </p:cTn>
                                        <p:tgtEl>
                                          <p:spTgt spid="57"/>
                                        </p:tgtEl>
                                        <p:attrNameLst>
                                          <p:attrName>style.visibility</p:attrName>
                                        </p:attrNameLst>
                                      </p:cBhvr>
                                      <p:to>
                                        <p:strVal val="visible"/>
                                      </p:to>
                                    </p:set>
                                    <p:animEffect transition="in" filter="wipe(down)">
                                      <p:cBhvr>
                                        <p:cTn id="105" dur="500"/>
                                        <p:tgtEl>
                                          <p:spTgt spid="57"/>
                                        </p:tgtEl>
                                      </p:cBhvr>
                                    </p:animEffect>
                                  </p:childTnLst>
                                </p:cTn>
                              </p:par>
                            </p:childTnLst>
                          </p:cTn>
                        </p:par>
                        <p:par>
                          <p:cTn id="106" fill="hold">
                            <p:stCondLst>
                              <p:cond delay="11500"/>
                            </p:stCondLst>
                            <p:childTnLst>
                              <p:par>
                                <p:cTn id="107" presetID="22" presetClass="entr" presetSubtype="2" fill="hold" grpId="0" nodeType="afterEffect">
                                  <p:stCondLst>
                                    <p:cond delay="0"/>
                                  </p:stCondLst>
                                  <p:childTnLst>
                                    <p:set>
                                      <p:cBhvr>
                                        <p:cTn id="108" dur="1" fill="hold">
                                          <p:stCondLst>
                                            <p:cond delay="0"/>
                                          </p:stCondLst>
                                        </p:cTn>
                                        <p:tgtEl>
                                          <p:spTgt spid="39"/>
                                        </p:tgtEl>
                                        <p:attrNameLst>
                                          <p:attrName>style.visibility</p:attrName>
                                        </p:attrNameLst>
                                      </p:cBhvr>
                                      <p:to>
                                        <p:strVal val="visible"/>
                                      </p:to>
                                    </p:set>
                                    <p:animEffect transition="in" filter="wipe(right)">
                                      <p:cBhvr>
                                        <p:cTn id="109" dur="500"/>
                                        <p:tgtEl>
                                          <p:spTgt spid="39"/>
                                        </p:tgtEl>
                                      </p:cBhvr>
                                    </p:animEffect>
                                  </p:childTnLst>
                                </p:cTn>
                              </p:par>
                              <p:par>
                                <p:cTn id="110" presetID="22" presetClass="entr" presetSubtype="2" fill="hold" grpId="0" nodeType="withEffect">
                                  <p:stCondLst>
                                    <p:cond delay="0"/>
                                  </p:stCondLst>
                                  <p:childTnLst>
                                    <p:set>
                                      <p:cBhvr>
                                        <p:cTn id="111" dur="1" fill="hold">
                                          <p:stCondLst>
                                            <p:cond delay="0"/>
                                          </p:stCondLst>
                                        </p:cTn>
                                        <p:tgtEl>
                                          <p:spTgt spid="43"/>
                                        </p:tgtEl>
                                        <p:attrNameLst>
                                          <p:attrName>style.visibility</p:attrName>
                                        </p:attrNameLst>
                                      </p:cBhvr>
                                      <p:to>
                                        <p:strVal val="visible"/>
                                      </p:to>
                                    </p:set>
                                    <p:animEffect transition="in" filter="wipe(right)">
                                      <p:cBhvr>
                                        <p:cTn id="112" dur="500"/>
                                        <p:tgtEl>
                                          <p:spTgt spid="43"/>
                                        </p:tgtEl>
                                      </p:cBhvr>
                                    </p:animEffect>
                                  </p:childTnLst>
                                </p:cTn>
                              </p:par>
                            </p:childTnLst>
                          </p:cTn>
                        </p:par>
                        <p:par>
                          <p:cTn id="113" fill="hold">
                            <p:stCondLst>
                              <p:cond delay="12000"/>
                            </p:stCondLst>
                            <p:childTnLst>
                              <p:par>
                                <p:cTn id="114" presetID="14" presetClass="entr" presetSubtype="10" fill="hold" grpId="0" nodeType="afterEffect">
                                  <p:stCondLst>
                                    <p:cond delay="0"/>
                                  </p:stCondLst>
                                  <p:childTnLst>
                                    <p:set>
                                      <p:cBhvr>
                                        <p:cTn id="115" dur="1" fill="hold">
                                          <p:stCondLst>
                                            <p:cond delay="0"/>
                                          </p:stCondLst>
                                        </p:cTn>
                                        <p:tgtEl>
                                          <p:spTgt spid="51"/>
                                        </p:tgtEl>
                                        <p:attrNameLst>
                                          <p:attrName>style.visibility</p:attrName>
                                        </p:attrNameLst>
                                      </p:cBhvr>
                                      <p:to>
                                        <p:strVal val="visible"/>
                                      </p:to>
                                    </p:set>
                                    <p:animEffect transition="in" filter="randombar(horizontal)">
                                      <p:cBhvr>
                                        <p:cTn id="116" dur="500"/>
                                        <p:tgtEl>
                                          <p:spTgt spid="51"/>
                                        </p:tgtEl>
                                      </p:cBhvr>
                                    </p:animEffect>
                                  </p:childTnLst>
                                </p:cTn>
                              </p:par>
                            </p:childTnLst>
                          </p:cTn>
                        </p:par>
                        <p:par>
                          <p:cTn id="117" fill="hold">
                            <p:stCondLst>
                              <p:cond delay="12500"/>
                            </p:stCondLst>
                            <p:childTnLst>
                              <p:par>
                                <p:cTn id="118" presetID="14" presetClass="entr" presetSubtype="10" fill="hold" grpId="0" nodeType="afterEffect">
                                  <p:stCondLst>
                                    <p:cond delay="0"/>
                                  </p:stCondLst>
                                  <p:childTnLst>
                                    <p:set>
                                      <p:cBhvr>
                                        <p:cTn id="119" dur="1" fill="hold">
                                          <p:stCondLst>
                                            <p:cond delay="0"/>
                                          </p:stCondLst>
                                        </p:cTn>
                                        <p:tgtEl>
                                          <p:spTgt spid="69"/>
                                        </p:tgtEl>
                                        <p:attrNameLst>
                                          <p:attrName>style.visibility</p:attrName>
                                        </p:attrNameLst>
                                      </p:cBhvr>
                                      <p:to>
                                        <p:strVal val="visible"/>
                                      </p:to>
                                    </p:set>
                                    <p:animEffect transition="in" filter="randombar(horizontal)">
                                      <p:cBhvr>
                                        <p:cTn id="120" dur="500"/>
                                        <p:tgtEl>
                                          <p:spTgt spid="69"/>
                                        </p:tgtEl>
                                      </p:cBhvr>
                                    </p:animEffect>
                                  </p:childTnLst>
                                </p:cTn>
                              </p:par>
                            </p:childTnLst>
                          </p:cTn>
                        </p:par>
                        <p:par>
                          <p:cTn id="121" fill="hold">
                            <p:stCondLst>
                              <p:cond delay="13000"/>
                            </p:stCondLst>
                            <p:childTnLst>
                              <p:par>
                                <p:cTn id="122" presetID="22" presetClass="entr" presetSubtype="8" fill="hold" grpId="0" nodeType="afterEffect">
                                  <p:stCondLst>
                                    <p:cond delay="0"/>
                                  </p:stCondLst>
                                  <p:childTnLst>
                                    <p:set>
                                      <p:cBhvr>
                                        <p:cTn id="123" dur="1" fill="hold">
                                          <p:stCondLst>
                                            <p:cond delay="0"/>
                                          </p:stCondLst>
                                        </p:cTn>
                                        <p:tgtEl>
                                          <p:spTgt spid="58"/>
                                        </p:tgtEl>
                                        <p:attrNameLst>
                                          <p:attrName>style.visibility</p:attrName>
                                        </p:attrNameLst>
                                      </p:cBhvr>
                                      <p:to>
                                        <p:strVal val="visible"/>
                                      </p:to>
                                    </p:set>
                                    <p:animEffect transition="in" filter="wipe(left)">
                                      <p:cBhvr>
                                        <p:cTn id="124"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51" grpId="0"/>
      <p:bldP spid="52" grpId="0"/>
      <p:bldP spid="53" grpId="0"/>
      <p:bldP spid="54" grpId="0"/>
      <p:bldP spid="55" grpId="0"/>
      <p:bldP spid="56" grpId="0"/>
      <p:bldP spid="57" grpId="0" animBg="1"/>
      <p:bldP spid="58" grpId="0" animBg="1"/>
      <p:bldP spid="59" grpId="0" animBg="1"/>
      <p:bldP spid="60" grpId="0" animBg="1"/>
      <p:bldP spid="61" grpId="0" animBg="1"/>
      <p:bldP spid="62" grpId="0"/>
      <p:bldP spid="63" grpId="0"/>
      <p:bldP spid="69" grpId="0"/>
      <p:bldP spid="70" grpId="0"/>
      <p:bldP spid="7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圆角矩形 21"/>
          <p:cNvSpPr/>
          <p:nvPr/>
        </p:nvSpPr>
        <p:spPr>
          <a:xfrm>
            <a:off x="866775" y="1935724"/>
            <a:ext cx="5448300" cy="956633"/>
          </a:xfrm>
          <a:prstGeom prst="roundRect">
            <a:avLst/>
          </a:prstGeom>
          <a:solidFill>
            <a:srgbClr val="01ACBE"/>
          </a:solid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3" name="Freeform 13"/>
          <p:cNvSpPr>
            <a:spLocks noEditPoints="1"/>
          </p:cNvSpPr>
          <p:nvPr/>
        </p:nvSpPr>
        <p:spPr bwMode="auto">
          <a:xfrm>
            <a:off x="4755201" y="4282578"/>
            <a:ext cx="3076575" cy="658590"/>
          </a:xfrm>
          <a:custGeom>
            <a:avLst/>
            <a:gdLst>
              <a:gd name="T0" fmla="*/ 229 w 695"/>
              <a:gd name="T1" fmla="*/ 157 h 174"/>
              <a:gd name="T2" fmla="*/ 338 w 695"/>
              <a:gd name="T3" fmla="*/ 173 h 174"/>
              <a:gd name="T4" fmla="*/ 395 w 695"/>
              <a:gd name="T5" fmla="*/ 157 h 174"/>
              <a:gd name="T6" fmla="*/ 273 w 695"/>
              <a:gd name="T7" fmla="*/ 86 h 174"/>
              <a:gd name="T8" fmla="*/ 273 w 695"/>
              <a:gd name="T9" fmla="*/ 72 h 174"/>
              <a:gd name="T10" fmla="*/ 355 w 695"/>
              <a:gd name="T11" fmla="*/ 82 h 174"/>
              <a:gd name="T12" fmla="*/ 493 w 695"/>
              <a:gd name="T13" fmla="*/ 99 h 174"/>
              <a:gd name="T14" fmla="*/ 563 w 695"/>
              <a:gd name="T15" fmla="*/ 86 h 174"/>
              <a:gd name="T16" fmla="*/ 534 w 695"/>
              <a:gd name="T17" fmla="*/ 47 h 174"/>
              <a:gd name="T18" fmla="*/ 569 w 695"/>
              <a:gd name="T19" fmla="*/ 32 h 174"/>
              <a:gd name="T20" fmla="*/ 656 w 695"/>
              <a:gd name="T21" fmla="*/ 39 h 174"/>
              <a:gd name="T22" fmla="*/ 653 w 695"/>
              <a:gd name="T23" fmla="*/ 8 h 174"/>
              <a:gd name="T24" fmla="*/ 656 w 695"/>
              <a:gd name="T25" fmla="*/ 4 h 174"/>
              <a:gd name="T26" fmla="*/ 677 w 695"/>
              <a:gd name="T27" fmla="*/ 3 h 174"/>
              <a:gd name="T28" fmla="*/ 689 w 695"/>
              <a:gd name="T29" fmla="*/ 2 h 174"/>
              <a:gd name="T30" fmla="*/ 656 w 695"/>
              <a:gd name="T31" fmla="*/ 1 h 174"/>
              <a:gd name="T32" fmla="*/ 645 w 695"/>
              <a:gd name="T33" fmla="*/ 8 h 174"/>
              <a:gd name="T34" fmla="*/ 652 w 695"/>
              <a:gd name="T35" fmla="*/ 28 h 174"/>
              <a:gd name="T36" fmla="*/ 633 w 695"/>
              <a:gd name="T37" fmla="*/ 32 h 174"/>
              <a:gd name="T38" fmla="*/ 631 w 695"/>
              <a:gd name="T39" fmla="*/ 31 h 174"/>
              <a:gd name="T40" fmla="*/ 623 w 695"/>
              <a:gd name="T41" fmla="*/ 29 h 174"/>
              <a:gd name="T42" fmla="*/ 588 w 695"/>
              <a:gd name="T43" fmla="*/ 27 h 174"/>
              <a:gd name="T44" fmla="*/ 573 w 695"/>
              <a:gd name="T45" fmla="*/ 24 h 174"/>
              <a:gd name="T46" fmla="*/ 562 w 695"/>
              <a:gd name="T47" fmla="*/ 22 h 174"/>
              <a:gd name="T48" fmla="*/ 532 w 695"/>
              <a:gd name="T49" fmla="*/ 21 h 174"/>
              <a:gd name="T50" fmla="*/ 498 w 695"/>
              <a:gd name="T51" fmla="*/ 36 h 174"/>
              <a:gd name="T52" fmla="*/ 500 w 695"/>
              <a:gd name="T53" fmla="*/ 43 h 174"/>
              <a:gd name="T54" fmla="*/ 516 w 695"/>
              <a:gd name="T55" fmla="*/ 47 h 174"/>
              <a:gd name="T56" fmla="*/ 509 w 695"/>
              <a:gd name="T57" fmla="*/ 51 h 174"/>
              <a:gd name="T58" fmla="*/ 529 w 695"/>
              <a:gd name="T59" fmla="*/ 74 h 174"/>
              <a:gd name="T60" fmla="*/ 535 w 695"/>
              <a:gd name="T61" fmla="*/ 83 h 174"/>
              <a:gd name="T62" fmla="*/ 515 w 695"/>
              <a:gd name="T63" fmla="*/ 91 h 174"/>
              <a:gd name="T64" fmla="*/ 466 w 695"/>
              <a:gd name="T65" fmla="*/ 86 h 174"/>
              <a:gd name="T66" fmla="*/ 444 w 695"/>
              <a:gd name="T67" fmla="*/ 84 h 174"/>
              <a:gd name="T68" fmla="*/ 435 w 695"/>
              <a:gd name="T69" fmla="*/ 82 h 174"/>
              <a:gd name="T70" fmla="*/ 418 w 695"/>
              <a:gd name="T71" fmla="*/ 82 h 174"/>
              <a:gd name="T72" fmla="*/ 383 w 695"/>
              <a:gd name="T73" fmla="*/ 77 h 174"/>
              <a:gd name="T74" fmla="*/ 346 w 695"/>
              <a:gd name="T75" fmla="*/ 71 h 174"/>
              <a:gd name="T76" fmla="*/ 307 w 695"/>
              <a:gd name="T77" fmla="*/ 68 h 174"/>
              <a:gd name="T78" fmla="*/ 240 w 695"/>
              <a:gd name="T79" fmla="*/ 69 h 174"/>
              <a:gd name="T80" fmla="*/ 241 w 695"/>
              <a:gd name="T81" fmla="*/ 78 h 174"/>
              <a:gd name="T82" fmla="*/ 247 w 695"/>
              <a:gd name="T83" fmla="*/ 84 h 174"/>
              <a:gd name="T84" fmla="*/ 245 w 695"/>
              <a:gd name="T85" fmla="*/ 86 h 174"/>
              <a:gd name="T86" fmla="*/ 269 w 695"/>
              <a:gd name="T87" fmla="*/ 98 h 174"/>
              <a:gd name="T88" fmla="*/ 293 w 695"/>
              <a:gd name="T89" fmla="*/ 111 h 174"/>
              <a:gd name="T90" fmla="*/ 308 w 695"/>
              <a:gd name="T91" fmla="*/ 118 h 174"/>
              <a:gd name="T92" fmla="*/ 332 w 695"/>
              <a:gd name="T93" fmla="*/ 128 h 174"/>
              <a:gd name="T94" fmla="*/ 352 w 695"/>
              <a:gd name="T95" fmla="*/ 144 h 174"/>
              <a:gd name="T96" fmla="*/ 371 w 695"/>
              <a:gd name="T97" fmla="*/ 156 h 174"/>
              <a:gd name="T98" fmla="*/ 370 w 695"/>
              <a:gd name="T99" fmla="*/ 167 h 174"/>
              <a:gd name="T100" fmla="*/ 281 w 695"/>
              <a:gd name="T101" fmla="*/ 157 h 174"/>
              <a:gd name="T102" fmla="*/ 249 w 695"/>
              <a:gd name="T103" fmla="*/ 152 h 174"/>
              <a:gd name="T104" fmla="*/ 160 w 695"/>
              <a:gd name="T105" fmla="*/ 140 h 174"/>
              <a:gd name="T106" fmla="*/ 79 w 695"/>
              <a:gd name="T107" fmla="*/ 123 h 174"/>
              <a:gd name="T108" fmla="*/ 656 w 695"/>
              <a:gd name="T109" fmla="*/ 33 h 174"/>
              <a:gd name="T110" fmla="*/ 648 w 695"/>
              <a:gd name="T111" fmla="*/ 5 h 174"/>
              <a:gd name="T112" fmla="*/ 655 w 695"/>
              <a:gd name="T113" fmla="*/ 33 h 174"/>
              <a:gd name="T114" fmla="*/ 648 w 695"/>
              <a:gd name="T115" fmla="*/ 37 h 174"/>
              <a:gd name="T116" fmla="*/ 535 w 695"/>
              <a:gd name="T117" fmla="*/ 9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5" h="174">
                <a:moveTo>
                  <a:pt x="78" y="130"/>
                </a:moveTo>
                <a:cubicBezTo>
                  <a:pt x="88" y="132"/>
                  <a:pt x="101" y="134"/>
                  <a:pt x="109" y="136"/>
                </a:cubicBezTo>
                <a:cubicBezTo>
                  <a:pt x="147" y="143"/>
                  <a:pt x="179" y="151"/>
                  <a:pt x="220" y="157"/>
                </a:cubicBezTo>
                <a:cubicBezTo>
                  <a:pt x="219" y="157"/>
                  <a:pt x="222" y="157"/>
                  <a:pt x="225" y="157"/>
                </a:cubicBezTo>
                <a:cubicBezTo>
                  <a:pt x="224" y="157"/>
                  <a:pt x="224" y="157"/>
                  <a:pt x="224" y="157"/>
                </a:cubicBezTo>
                <a:cubicBezTo>
                  <a:pt x="229" y="157"/>
                  <a:pt x="229" y="157"/>
                  <a:pt x="229" y="157"/>
                </a:cubicBezTo>
                <a:cubicBezTo>
                  <a:pt x="232" y="157"/>
                  <a:pt x="229" y="158"/>
                  <a:pt x="226" y="158"/>
                </a:cubicBezTo>
                <a:cubicBezTo>
                  <a:pt x="242" y="160"/>
                  <a:pt x="257" y="162"/>
                  <a:pt x="272" y="165"/>
                </a:cubicBezTo>
                <a:cubicBezTo>
                  <a:pt x="275" y="164"/>
                  <a:pt x="280" y="166"/>
                  <a:pt x="283" y="165"/>
                </a:cubicBezTo>
                <a:cubicBezTo>
                  <a:pt x="283" y="166"/>
                  <a:pt x="283" y="166"/>
                  <a:pt x="282" y="166"/>
                </a:cubicBezTo>
                <a:cubicBezTo>
                  <a:pt x="294" y="167"/>
                  <a:pt x="295" y="167"/>
                  <a:pt x="303" y="169"/>
                </a:cubicBezTo>
                <a:cubicBezTo>
                  <a:pt x="314" y="171"/>
                  <a:pt x="325" y="172"/>
                  <a:pt x="338" y="173"/>
                </a:cubicBezTo>
                <a:cubicBezTo>
                  <a:pt x="346" y="174"/>
                  <a:pt x="351" y="174"/>
                  <a:pt x="366" y="173"/>
                </a:cubicBezTo>
                <a:cubicBezTo>
                  <a:pt x="367" y="173"/>
                  <a:pt x="372" y="173"/>
                  <a:pt x="375" y="172"/>
                </a:cubicBezTo>
                <a:cubicBezTo>
                  <a:pt x="379" y="171"/>
                  <a:pt x="379" y="171"/>
                  <a:pt x="379" y="171"/>
                </a:cubicBezTo>
                <a:cubicBezTo>
                  <a:pt x="396" y="166"/>
                  <a:pt x="387" y="169"/>
                  <a:pt x="391" y="167"/>
                </a:cubicBezTo>
                <a:cubicBezTo>
                  <a:pt x="398" y="163"/>
                  <a:pt x="396" y="163"/>
                  <a:pt x="397" y="161"/>
                </a:cubicBezTo>
                <a:cubicBezTo>
                  <a:pt x="397" y="160"/>
                  <a:pt x="396" y="158"/>
                  <a:pt x="395" y="157"/>
                </a:cubicBezTo>
                <a:cubicBezTo>
                  <a:pt x="389" y="149"/>
                  <a:pt x="378" y="143"/>
                  <a:pt x="368" y="136"/>
                </a:cubicBezTo>
                <a:cubicBezTo>
                  <a:pt x="347" y="123"/>
                  <a:pt x="322" y="111"/>
                  <a:pt x="300" y="97"/>
                </a:cubicBezTo>
                <a:cubicBezTo>
                  <a:pt x="292" y="96"/>
                  <a:pt x="289" y="93"/>
                  <a:pt x="282" y="92"/>
                </a:cubicBezTo>
                <a:cubicBezTo>
                  <a:pt x="283" y="91"/>
                  <a:pt x="283" y="91"/>
                  <a:pt x="283" y="91"/>
                </a:cubicBezTo>
                <a:cubicBezTo>
                  <a:pt x="278" y="90"/>
                  <a:pt x="279" y="89"/>
                  <a:pt x="277" y="86"/>
                </a:cubicBezTo>
                <a:cubicBezTo>
                  <a:pt x="276" y="86"/>
                  <a:pt x="275" y="85"/>
                  <a:pt x="273" y="86"/>
                </a:cubicBezTo>
                <a:cubicBezTo>
                  <a:pt x="270" y="85"/>
                  <a:pt x="274" y="83"/>
                  <a:pt x="271" y="82"/>
                </a:cubicBezTo>
                <a:cubicBezTo>
                  <a:pt x="272" y="82"/>
                  <a:pt x="270" y="83"/>
                  <a:pt x="270" y="82"/>
                </a:cubicBezTo>
                <a:cubicBezTo>
                  <a:pt x="262" y="79"/>
                  <a:pt x="272" y="82"/>
                  <a:pt x="269" y="77"/>
                </a:cubicBezTo>
                <a:cubicBezTo>
                  <a:pt x="267" y="76"/>
                  <a:pt x="264" y="74"/>
                  <a:pt x="262" y="72"/>
                </a:cubicBezTo>
                <a:cubicBezTo>
                  <a:pt x="265" y="72"/>
                  <a:pt x="269" y="72"/>
                  <a:pt x="272" y="73"/>
                </a:cubicBezTo>
                <a:cubicBezTo>
                  <a:pt x="270" y="73"/>
                  <a:pt x="271" y="72"/>
                  <a:pt x="273" y="72"/>
                </a:cubicBezTo>
                <a:cubicBezTo>
                  <a:pt x="273" y="74"/>
                  <a:pt x="281" y="72"/>
                  <a:pt x="284" y="73"/>
                </a:cubicBezTo>
                <a:cubicBezTo>
                  <a:pt x="283" y="73"/>
                  <a:pt x="281" y="73"/>
                  <a:pt x="280" y="73"/>
                </a:cubicBezTo>
                <a:cubicBezTo>
                  <a:pt x="288" y="75"/>
                  <a:pt x="297" y="75"/>
                  <a:pt x="304" y="76"/>
                </a:cubicBezTo>
                <a:cubicBezTo>
                  <a:pt x="314" y="76"/>
                  <a:pt x="320" y="79"/>
                  <a:pt x="327" y="78"/>
                </a:cubicBezTo>
                <a:cubicBezTo>
                  <a:pt x="325" y="79"/>
                  <a:pt x="330" y="79"/>
                  <a:pt x="331" y="80"/>
                </a:cubicBezTo>
                <a:cubicBezTo>
                  <a:pt x="341" y="79"/>
                  <a:pt x="345" y="82"/>
                  <a:pt x="355" y="82"/>
                </a:cubicBezTo>
                <a:cubicBezTo>
                  <a:pt x="354" y="82"/>
                  <a:pt x="354" y="82"/>
                  <a:pt x="354" y="82"/>
                </a:cubicBezTo>
                <a:cubicBezTo>
                  <a:pt x="376" y="85"/>
                  <a:pt x="398" y="88"/>
                  <a:pt x="422" y="90"/>
                </a:cubicBezTo>
                <a:cubicBezTo>
                  <a:pt x="436" y="92"/>
                  <a:pt x="446" y="95"/>
                  <a:pt x="463" y="96"/>
                </a:cubicBezTo>
                <a:cubicBezTo>
                  <a:pt x="466" y="96"/>
                  <a:pt x="464" y="96"/>
                  <a:pt x="467" y="96"/>
                </a:cubicBezTo>
                <a:cubicBezTo>
                  <a:pt x="470" y="96"/>
                  <a:pt x="466" y="96"/>
                  <a:pt x="467" y="96"/>
                </a:cubicBezTo>
                <a:cubicBezTo>
                  <a:pt x="475" y="97"/>
                  <a:pt x="483" y="98"/>
                  <a:pt x="493" y="99"/>
                </a:cubicBezTo>
                <a:cubicBezTo>
                  <a:pt x="494" y="99"/>
                  <a:pt x="497" y="99"/>
                  <a:pt x="497" y="99"/>
                </a:cubicBezTo>
                <a:cubicBezTo>
                  <a:pt x="501" y="100"/>
                  <a:pt x="508" y="100"/>
                  <a:pt x="516" y="100"/>
                </a:cubicBezTo>
                <a:cubicBezTo>
                  <a:pt x="520" y="100"/>
                  <a:pt x="524" y="100"/>
                  <a:pt x="530" y="100"/>
                </a:cubicBezTo>
                <a:cubicBezTo>
                  <a:pt x="534" y="101"/>
                  <a:pt x="558" y="94"/>
                  <a:pt x="557" y="93"/>
                </a:cubicBezTo>
                <a:cubicBezTo>
                  <a:pt x="549" y="96"/>
                  <a:pt x="562" y="89"/>
                  <a:pt x="560" y="87"/>
                </a:cubicBezTo>
                <a:cubicBezTo>
                  <a:pt x="561" y="86"/>
                  <a:pt x="562" y="86"/>
                  <a:pt x="563" y="86"/>
                </a:cubicBezTo>
                <a:cubicBezTo>
                  <a:pt x="564" y="83"/>
                  <a:pt x="563" y="81"/>
                  <a:pt x="563" y="77"/>
                </a:cubicBezTo>
                <a:cubicBezTo>
                  <a:pt x="562" y="76"/>
                  <a:pt x="559" y="76"/>
                  <a:pt x="559" y="74"/>
                </a:cubicBezTo>
                <a:cubicBezTo>
                  <a:pt x="561" y="72"/>
                  <a:pt x="557" y="70"/>
                  <a:pt x="557" y="68"/>
                </a:cubicBezTo>
                <a:cubicBezTo>
                  <a:pt x="554" y="69"/>
                  <a:pt x="551" y="68"/>
                  <a:pt x="550" y="66"/>
                </a:cubicBezTo>
                <a:cubicBezTo>
                  <a:pt x="554" y="65"/>
                  <a:pt x="554" y="65"/>
                  <a:pt x="554" y="65"/>
                </a:cubicBezTo>
                <a:cubicBezTo>
                  <a:pt x="548" y="61"/>
                  <a:pt x="545" y="52"/>
                  <a:pt x="534" y="47"/>
                </a:cubicBezTo>
                <a:cubicBezTo>
                  <a:pt x="536" y="46"/>
                  <a:pt x="536" y="46"/>
                  <a:pt x="536" y="46"/>
                </a:cubicBezTo>
                <a:cubicBezTo>
                  <a:pt x="528" y="41"/>
                  <a:pt x="524" y="34"/>
                  <a:pt x="521" y="29"/>
                </a:cubicBezTo>
                <a:cubicBezTo>
                  <a:pt x="521" y="29"/>
                  <a:pt x="520" y="30"/>
                  <a:pt x="527" y="30"/>
                </a:cubicBezTo>
                <a:cubicBezTo>
                  <a:pt x="534" y="29"/>
                  <a:pt x="537" y="29"/>
                  <a:pt x="543" y="29"/>
                </a:cubicBezTo>
                <a:cubicBezTo>
                  <a:pt x="546" y="29"/>
                  <a:pt x="546" y="30"/>
                  <a:pt x="547" y="30"/>
                </a:cubicBezTo>
                <a:cubicBezTo>
                  <a:pt x="555" y="31"/>
                  <a:pt x="560" y="33"/>
                  <a:pt x="569" y="32"/>
                </a:cubicBezTo>
                <a:cubicBezTo>
                  <a:pt x="568" y="33"/>
                  <a:pt x="568" y="33"/>
                  <a:pt x="568" y="33"/>
                </a:cubicBezTo>
                <a:cubicBezTo>
                  <a:pt x="575" y="33"/>
                  <a:pt x="586" y="34"/>
                  <a:pt x="592" y="35"/>
                </a:cubicBezTo>
                <a:cubicBezTo>
                  <a:pt x="595" y="35"/>
                  <a:pt x="603" y="36"/>
                  <a:pt x="601" y="35"/>
                </a:cubicBezTo>
                <a:cubicBezTo>
                  <a:pt x="604" y="35"/>
                  <a:pt x="600" y="36"/>
                  <a:pt x="605" y="36"/>
                </a:cubicBezTo>
                <a:cubicBezTo>
                  <a:pt x="600" y="36"/>
                  <a:pt x="600" y="36"/>
                  <a:pt x="600" y="36"/>
                </a:cubicBezTo>
                <a:cubicBezTo>
                  <a:pt x="618" y="38"/>
                  <a:pt x="625" y="42"/>
                  <a:pt x="656" y="39"/>
                </a:cubicBezTo>
                <a:cubicBezTo>
                  <a:pt x="672" y="35"/>
                  <a:pt x="667" y="30"/>
                  <a:pt x="667" y="26"/>
                </a:cubicBezTo>
                <a:cubicBezTo>
                  <a:pt x="665" y="25"/>
                  <a:pt x="664" y="21"/>
                  <a:pt x="659" y="21"/>
                </a:cubicBezTo>
                <a:cubicBezTo>
                  <a:pt x="661" y="20"/>
                  <a:pt x="661" y="20"/>
                  <a:pt x="661" y="20"/>
                </a:cubicBezTo>
                <a:cubicBezTo>
                  <a:pt x="659" y="18"/>
                  <a:pt x="657" y="14"/>
                  <a:pt x="655" y="11"/>
                </a:cubicBezTo>
                <a:cubicBezTo>
                  <a:pt x="655" y="9"/>
                  <a:pt x="653" y="10"/>
                  <a:pt x="651" y="8"/>
                </a:cubicBezTo>
                <a:cubicBezTo>
                  <a:pt x="653" y="8"/>
                  <a:pt x="653" y="8"/>
                  <a:pt x="653" y="8"/>
                </a:cubicBezTo>
                <a:cubicBezTo>
                  <a:pt x="651" y="6"/>
                  <a:pt x="649" y="6"/>
                  <a:pt x="647" y="6"/>
                </a:cubicBezTo>
                <a:cubicBezTo>
                  <a:pt x="648" y="5"/>
                  <a:pt x="648" y="5"/>
                  <a:pt x="648" y="5"/>
                </a:cubicBezTo>
                <a:cubicBezTo>
                  <a:pt x="649" y="5"/>
                  <a:pt x="650" y="4"/>
                  <a:pt x="651" y="4"/>
                </a:cubicBezTo>
                <a:cubicBezTo>
                  <a:pt x="652" y="5"/>
                  <a:pt x="653" y="5"/>
                  <a:pt x="654" y="5"/>
                </a:cubicBezTo>
                <a:cubicBezTo>
                  <a:pt x="653" y="5"/>
                  <a:pt x="654" y="5"/>
                  <a:pt x="654" y="4"/>
                </a:cubicBezTo>
                <a:cubicBezTo>
                  <a:pt x="655" y="4"/>
                  <a:pt x="655" y="4"/>
                  <a:pt x="656" y="4"/>
                </a:cubicBezTo>
                <a:cubicBezTo>
                  <a:pt x="662" y="4"/>
                  <a:pt x="666" y="4"/>
                  <a:pt x="668" y="3"/>
                </a:cubicBezTo>
                <a:cubicBezTo>
                  <a:pt x="666" y="4"/>
                  <a:pt x="671" y="4"/>
                  <a:pt x="667" y="4"/>
                </a:cubicBezTo>
                <a:cubicBezTo>
                  <a:pt x="671" y="4"/>
                  <a:pt x="674" y="4"/>
                  <a:pt x="677" y="4"/>
                </a:cubicBezTo>
                <a:cubicBezTo>
                  <a:pt x="676" y="4"/>
                  <a:pt x="675" y="4"/>
                  <a:pt x="674" y="4"/>
                </a:cubicBezTo>
                <a:cubicBezTo>
                  <a:pt x="678" y="3"/>
                  <a:pt x="682" y="3"/>
                  <a:pt x="682" y="3"/>
                </a:cubicBezTo>
                <a:cubicBezTo>
                  <a:pt x="680" y="3"/>
                  <a:pt x="679" y="3"/>
                  <a:pt x="677" y="3"/>
                </a:cubicBezTo>
                <a:cubicBezTo>
                  <a:pt x="679" y="2"/>
                  <a:pt x="687" y="2"/>
                  <a:pt x="687" y="3"/>
                </a:cubicBezTo>
                <a:cubicBezTo>
                  <a:pt x="687" y="4"/>
                  <a:pt x="681" y="4"/>
                  <a:pt x="683" y="4"/>
                </a:cubicBezTo>
                <a:cubicBezTo>
                  <a:pt x="695" y="4"/>
                  <a:pt x="695" y="4"/>
                  <a:pt x="695" y="4"/>
                </a:cubicBezTo>
                <a:cubicBezTo>
                  <a:pt x="692" y="4"/>
                  <a:pt x="691" y="3"/>
                  <a:pt x="693" y="3"/>
                </a:cubicBezTo>
                <a:cubicBezTo>
                  <a:pt x="688" y="3"/>
                  <a:pt x="688" y="3"/>
                  <a:pt x="688" y="3"/>
                </a:cubicBezTo>
                <a:cubicBezTo>
                  <a:pt x="689" y="2"/>
                  <a:pt x="689" y="2"/>
                  <a:pt x="689" y="2"/>
                </a:cubicBezTo>
                <a:cubicBezTo>
                  <a:pt x="682" y="2"/>
                  <a:pt x="677" y="1"/>
                  <a:pt x="668" y="1"/>
                </a:cubicBezTo>
                <a:cubicBezTo>
                  <a:pt x="670" y="2"/>
                  <a:pt x="670" y="2"/>
                  <a:pt x="670" y="2"/>
                </a:cubicBezTo>
                <a:cubicBezTo>
                  <a:pt x="665" y="2"/>
                  <a:pt x="659" y="3"/>
                  <a:pt x="655" y="3"/>
                </a:cubicBezTo>
                <a:cubicBezTo>
                  <a:pt x="658" y="2"/>
                  <a:pt x="656" y="2"/>
                  <a:pt x="657" y="2"/>
                </a:cubicBezTo>
                <a:cubicBezTo>
                  <a:pt x="655" y="2"/>
                  <a:pt x="654" y="2"/>
                  <a:pt x="652" y="2"/>
                </a:cubicBezTo>
                <a:cubicBezTo>
                  <a:pt x="656" y="1"/>
                  <a:pt x="656" y="1"/>
                  <a:pt x="656" y="1"/>
                </a:cubicBezTo>
                <a:cubicBezTo>
                  <a:pt x="655" y="1"/>
                  <a:pt x="654" y="2"/>
                  <a:pt x="652" y="2"/>
                </a:cubicBezTo>
                <a:cubicBezTo>
                  <a:pt x="649" y="3"/>
                  <a:pt x="655" y="0"/>
                  <a:pt x="645" y="4"/>
                </a:cubicBezTo>
                <a:cubicBezTo>
                  <a:pt x="644" y="4"/>
                  <a:pt x="644" y="4"/>
                  <a:pt x="644" y="4"/>
                </a:cubicBezTo>
                <a:cubicBezTo>
                  <a:pt x="644" y="6"/>
                  <a:pt x="643" y="7"/>
                  <a:pt x="643" y="7"/>
                </a:cubicBezTo>
                <a:cubicBezTo>
                  <a:pt x="643" y="7"/>
                  <a:pt x="643" y="7"/>
                  <a:pt x="643" y="7"/>
                </a:cubicBezTo>
                <a:cubicBezTo>
                  <a:pt x="641" y="10"/>
                  <a:pt x="645" y="6"/>
                  <a:pt x="645" y="8"/>
                </a:cubicBezTo>
                <a:cubicBezTo>
                  <a:pt x="644" y="9"/>
                  <a:pt x="641" y="9"/>
                  <a:pt x="640" y="11"/>
                </a:cubicBezTo>
                <a:cubicBezTo>
                  <a:pt x="640" y="13"/>
                  <a:pt x="645" y="16"/>
                  <a:pt x="644" y="19"/>
                </a:cubicBezTo>
                <a:cubicBezTo>
                  <a:pt x="647" y="21"/>
                  <a:pt x="650" y="23"/>
                  <a:pt x="653" y="24"/>
                </a:cubicBezTo>
                <a:cubicBezTo>
                  <a:pt x="654" y="25"/>
                  <a:pt x="649" y="25"/>
                  <a:pt x="652" y="26"/>
                </a:cubicBezTo>
                <a:cubicBezTo>
                  <a:pt x="650" y="26"/>
                  <a:pt x="649" y="26"/>
                  <a:pt x="648" y="27"/>
                </a:cubicBezTo>
                <a:cubicBezTo>
                  <a:pt x="650" y="27"/>
                  <a:pt x="650" y="30"/>
                  <a:pt x="652" y="28"/>
                </a:cubicBezTo>
                <a:cubicBezTo>
                  <a:pt x="653" y="30"/>
                  <a:pt x="654" y="32"/>
                  <a:pt x="653" y="33"/>
                </a:cubicBezTo>
                <a:cubicBezTo>
                  <a:pt x="652" y="33"/>
                  <a:pt x="650" y="33"/>
                  <a:pt x="649" y="33"/>
                </a:cubicBezTo>
                <a:cubicBezTo>
                  <a:pt x="648" y="34"/>
                  <a:pt x="650" y="34"/>
                  <a:pt x="646" y="34"/>
                </a:cubicBezTo>
                <a:cubicBezTo>
                  <a:pt x="638" y="35"/>
                  <a:pt x="640" y="33"/>
                  <a:pt x="639" y="32"/>
                </a:cubicBezTo>
                <a:cubicBezTo>
                  <a:pt x="643" y="32"/>
                  <a:pt x="643" y="32"/>
                  <a:pt x="643" y="32"/>
                </a:cubicBezTo>
                <a:cubicBezTo>
                  <a:pt x="640" y="32"/>
                  <a:pt x="637" y="32"/>
                  <a:pt x="633" y="32"/>
                </a:cubicBezTo>
                <a:cubicBezTo>
                  <a:pt x="635" y="30"/>
                  <a:pt x="640" y="32"/>
                  <a:pt x="643" y="32"/>
                </a:cubicBezTo>
                <a:cubicBezTo>
                  <a:pt x="642" y="30"/>
                  <a:pt x="642" y="30"/>
                  <a:pt x="642" y="30"/>
                </a:cubicBezTo>
                <a:cubicBezTo>
                  <a:pt x="636" y="29"/>
                  <a:pt x="638" y="31"/>
                  <a:pt x="632" y="30"/>
                </a:cubicBezTo>
                <a:cubicBezTo>
                  <a:pt x="634" y="30"/>
                  <a:pt x="634" y="30"/>
                  <a:pt x="634" y="30"/>
                </a:cubicBezTo>
                <a:cubicBezTo>
                  <a:pt x="629" y="29"/>
                  <a:pt x="629" y="29"/>
                  <a:pt x="629" y="29"/>
                </a:cubicBezTo>
                <a:cubicBezTo>
                  <a:pt x="628" y="30"/>
                  <a:pt x="627" y="31"/>
                  <a:pt x="631" y="31"/>
                </a:cubicBezTo>
                <a:cubicBezTo>
                  <a:pt x="626" y="32"/>
                  <a:pt x="627" y="31"/>
                  <a:pt x="621" y="30"/>
                </a:cubicBezTo>
                <a:cubicBezTo>
                  <a:pt x="618" y="31"/>
                  <a:pt x="624" y="31"/>
                  <a:pt x="622" y="31"/>
                </a:cubicBezTo>
                <a:cubicBezTo>
                  <a:pt x="621" y="32"/>
                  <a:pt x="617" y="32"/>
                  <a:pt x="614" y="31"/>
                </a:cubicBezTo>
                <a:cubicBezTo>
                  <a:pt x="609" y="31"/>
                  <a:pt x="614" y="30"/>
                  <a:pt x="613" y="30"/>
                </a:cubicBezTo>
                <a:cubicBezTo>
                  <a:pt x="614" y="30"/>
                  <a:pt x="618" y="30"/>
                  <a:pt x="616" y="30"/>
                </a:cubicBezTo>
                <a:cubicBezTo>
                  <a:pt x="624" y="30"/>
                  <a:pt x="618" y="29"/>
                  <a:pt x="623" y="29"/>
                </a:cubicBezTo>
                <a:cubicBezTo>
                  <a:pt x="619" y="27"/>
                  <a:pt x="617" y="28"/>
                  <a:pt x="615" y="28"/>
                </a:cubicBezTo>
                <a:cubicBezTo>
                  <a:pt x="616" y="29"/>
                  <a:pt x="612" y="29"/>
                  <a:pt x="613" y="29"/>
                </a:cubicBezTo>
                <a:cubicBezTo>
                  <a:pt x="600" y="30"/>
                  <a:pt x="611" y="27"/>
                  <a:pt x="603" y="27"/>
                </a:cubicBezTo>
                <a:cubicBezTo>
                  <a:pt x="602" y="28"/>
                  <a:pt x="589" y="27"/>
                  <a:pt x="591" y="29"/>
                </a:cubicBezTo>
                <a:cubicBezTo>
                  <a:pt x="589" y="29"/>
                  <a:pt x="586" y="29"/>
                  <a:pt x="585" y="29"/>
                </a:cubicBezTo>
                <a:cubicBezTo>
                  <a:pt x="589" y="28"/>
                  <a:pt x="583" y="28"/>
                  <a:pt x="588" y="27"/>
                </a:cubicBezTo>
                <a:cubicBezTo>
                  <a:pt x="586" y="27"/>
                  <a:pt x="586" y="27"/>
                  <a:pt x="586" y="27"/>
                </a:cubicBezTo>
                <a:cubicBezTo>
                  <a:pt x="592" y="27"/>
                  <a:pt x="592" y="27"/>
                  <a:pt x="592" y="27"/>
                </a:cubicBezTo>
                <a:cubicBezTo>
                  <a:pt x="590" y="26"/>
                  <a:pt x="587" y="24"/>
                  <a:pt x="586" y="24"/>
                </a:cubicBezTo>
                <a:cubicBezTo>
                  <a:pt x="581" y="24"/>
                  <a:pt x="586" y="25"/>
                  <a:pt x="580" y="24"/>
                </a:cubicBezTo>
                <a:cubicBezTo>
                  <a:pt x="583" y="24"/>
                  <a:pt x="581" y="23"/>
                  <a:pt x="579" y="23"/>
                </a:cubicBezTo>
                <a:cubicBezTo>
                  <a:pt x="582" y="24"/>
                  <a:pt x="576" y="24"/>
                  <a:pt x="573" y="24"/>
                </a:cubicBezTo>
                <a:cubicBezTo>
                  <a:pt x="569" y="24"/>
                  <a:pt x="567" y="23"/>
                  <a:pt x="568" y="23"/>
                </a:cubicBezTo>
                <a:cubicBezTo>
                  <a:pt x="574" y="22"/>
                  <a:pt x="574" y="22"/>
                  <a:pt x="574" y="22"/>
                </a:cubicBezTo>
                <a:cubicBezTo>
                  <a:pt x="570" y="23"/>
                  <a:pt x="573" y="22"/>
                  <a:pt x="570" y="22"/>
                </a:cubicBezTo>
                <a:cubicBezTo>
                  <a:pt x="568" y="22"/>
                  <a:pt x="564" y="23"/>
                  <a:pt x="562" y="23"/>
                </a:cubicBezTo>
                <a:cubicBezTo>
                  <a:pt x="558" y="23"/>
                  <a:pt x="558" y="22"/>
                  <a:pt x="556" y="22"/>
                </a:cubicBezTo>
                <a:cubicBezTo>
                  <a:pt x="562" y="22"/>
                  <a:pt x="562" y="22"/>
                  <a:pt x="562" y="22"/>
                </a:cubicBezTo>
                <a:cubicBezTo>
                  <a:pt x="556" y="22"/>
                  <a:pt x="564" y="21"/>
                  <a:pt x="556" y="21"/>
                </a:cubicBezTo>
                <a:cubicBezTo>
                  <a:pt x="553" y="21"/>
                  <a:pt x="553" y="21"/>
                  <a:pt x="553" y="21"/>
                </a:cubicBezTo>
                <a:cubicBezTo>
                  <a:pt x="552" y="21"/>
                  <a:pt x="552" y="21"/>
                  <a:pt x="554" y="20"/>
                </a:cubicBezTo>
                <a:cubicBezTo>
                  <a:pt x="552" y="21"/>
                  <a:pt x="548" y="21"/>
                  <a:pt x="546" y="21"/>
                </a:cubicBezTo>
                <a:cubicBezTo>
                  <a:pt x="546" y="20"/>
                  <a:pt x="546" y="20"/>
                  <a:pt x="546" y="20"/>
                </a:cubicBezTo>
                <a:cubicBezTo>
                  <a:pt x="543" y="20"/>
                  <a:pt x="536" y="21"/>
                  <a:pt x="532" y="21"/>
                </a:cubicBezTo>
                <a:cubicBezTo>
                  <a:pt x="534" y="22"/>
                  <a:pt x="538" y="20"/>
                  <a:pt x="543" y="21"/>
                </a:cubicBezTo>
                <a:cubicBezTo>
                  <a:pt x="545" y="22"/>
                  <a:pt x="536" y="22"/>
                  <a:pt x="534" y="22"/>
                </a:cubicBezTo>
                <a:cubicBezTo>
                  <a:pt x="537" y="21"/>
                  <a:pt x="523" y="22"/>
                  <a:pt x="513" y="25"/>
                </a:cubicBezTo>
                <a:cubicBezTo>
                  <a:pt x="507" y="26"/>
                  <a:pt x="500" y="29"/>
                  <a:pt x="500" y="29"/>
                </a:cubicBezTo>
                <a:cubicBezTo>
                  <a:pt x="501" y="30"/>
                  <a:pt x="501" y="30"/>
                  <a:pt x="501" y="30"/>
                </a:cubicBezTo>
                <a:cubicBezTo>
                  <a:pt x="493" y="32"/>
                  <a:pt x="499" y="34"/>
                  <a:pt x="498" y="36"/>
                </a:cubicBezTo>
                <a:cubicBezTo>
                  <a:pt x="496" y="35"/>
                  <a:pt x="494" y="35"/>
                  <a:pt x="494" y="37"/>
                </a:cubicBezTo>
                <a:cubicBezTo>
                  <a:pt x="497" y="35"/>
                  <a:pt x="499" y="38"/>
                  <a:pt x="501" y="37"/>
                </a:cubicBezTo>
                <a:cubicBezTo>
                  <a:pt x="501" y="39"/>
                  <a:pt x="496" y="37"/>
                  <a:pt x="494" y="38"/>
                </a:cubicBezTo>
                <a:cubicBezTo>
                  <a:pt x="497" y="39"/>
                  <a:pt x="494" y="41"/>
                  <a:pt x="498" y="41"/>
                </a:cubicBezTo>
                <a:cubicBezTo>
                  <a:pt x="498" y="40"/>
                  <a:pt x="500" y="41"/>
                  <a:pt x="502" y="41"/>
                </a:cubicBezTo>
                <a:cubicBezTo>
                  <a:pt x="503" y="43"/>
                  <a:pt x="500" y="41"/>
                  <a:pt x="500" y="43"/>
                </a:cubicBezTo>
                <a:cubicBezTo>
                  <a:pt x="501" y="43"/>
                  <a:pt x="504" y="44"/>
                  <a:pt x="504" y="42"/>
                </a:cubicBezTo>
                <a:cubicBezTo>
                  <a:pt x="504" y="43"/>
                  <a:pt x="509" y="44"/>
                  <a:pt x="507" y="45"/>
                </a:cubicBezTo>
                <a:cubicBezTo>
                  <a:pt x="506" y="46"/>
                  <a:pt x="505" y="44"/>
                  <a:pt x="504" y="45"/>
                </a:cubicBezTo>
                <a:cubicBezTo>
                  <a:pt x="505" y="47"/>
                  <a:pt x="510" y="45"/>
                  <a:pt x="513" y="47"/>
                </a:cubicBezTo>
                <a:cubicBezTo>
                  <a:pt x="513" y="45"/>
                  <a:pt x="518" y="45"/>
                  <a:pt x="520" y="46"/>
                </a:cubicBezTo>
                <a:cubicBezTo>
                  <a:pt x="521" y="49"/>
                  <a:pt x="518" y="45"/>
                  <a:pt x="516" y="47"/>
                </a:cubicBezTo>
                <a:cubicBezTo>
                  <a:pt x="517" y="48"/>
                  <a:pt x="517" y="48"/>
                  <a:pt x="517" y="48"/>
                </a:cubicBezTo>
                <a:cubicBezTo>
                  <a:pt x="515" y="50"/>
                  <a:pt x="508" y="46"/>
                  <a:pt x="506" y="48"/>
                </a:cubicBezTo>
                <a:cubicBezTo>
                  <a:pt x="509" y="49"/>
                  <a:pt x="509" y="49"/>
                  <a:pt x="509" y="49"/>
                </a:cubicBezTo>
                <a:cubicBezTo>
                  <a:pt x="507" y="49"/>
                  <a:pt x="505" y="49"/>
                  <a:pt x="504" y="50"/>
                </a:cubicBezTo>
                <a:cubicBezTo>
                  <a:pt x="507" y="50"/>
                  <a:pt x="507" y="52"/>
                  <a:pt x="508" y="52"/>
                </a:cubicBezTo>
                <a:cubicBezTo>
                  <a:pt x="511" y="52"/>
                  <a:pt x="507" y="52"/>
                  <a:pt x="509" y="51"/>
                </a:cubicBezTo>
                <a:cubicBezTo>
                  <a:pt x="510" y="52"/>
                  <a:pt x="514" y="52"/>
                  <a:pt x="515" y="54"/>
                </a:cubicBezTo>
                <a:cubicBezTo>
                  <a:pt x="512" y="53"/>
                  <a:pt x="512" y="55"/>
                  <a:pt x="510" y="55"/>
                </a:cubicBezTo>
                <a:cubicBezTo>
                  <a:pt x="510" y="56"/>
                  <a:pt x="513" y="55"/>
                  <a:pt x="513" y="56"/>
                </a:cubicBezTo>
                <a:cubicBezTo>
                  <a:pt x="512" y="56"/>
                  <a:pt x="512" y="56"/>
                  <a:pt x="512" y="56"/>
                </a:cubicBezTo>
                <a:cubicBezTo>
                  <a:pt x="516" y="61"/>
                  <a:pt x="521" y="66"/>
                  <a:pt x="530" y="69"/>
                </a:cubicBezTo>
                <a:cubicBezTo>
                  <a:pt x="528" y="70"/>
                  <a:pt x="529" y="72"/>
                  <a:pt x="529" y="74"/>
                </a:cubicBezTo>
                <a:cubicBezTo>
                  <a:pt x="529" y="73"/>
                  <a:pt x="531" y="74"/>
                  <a:pt x="532" y="74"/>
                </a:cubicBezTo>
                <a:cubicBezTo>
                  <a:pt x="530" y="76"/>
                  <a:pt x="530" y="76"/>
                  <a:pt x="530" y="76"/>
                </a:cubicBezTo>
                <a:cubicBezTo>
                  <a:pt x="530" y="78"/>
                  <a:pt x="533" y="79"/>
                  <a:pt x="535" y="80"/>
                </a:cubicBezTo>
                <a:cubicBezTo>
                  <a:pt x="535" y="80"/>
                  <a:pt x="534" y="80"/>
                  <a:pt x="534" y="80"/>
                </a:cubicBezTo>
                <a:cubicBezTo>
                  <a:pt x="533" y="82"/>
                  <a:pt x="536" y="81"/>
                  <a:pt x="537" y="82"/>
                </a:cubicBezTo>
                <a:cubicBezTo>
                  <a:pt x="535" y="83"/>
                  <a:pt x="535" y="83"/>
                  <a:pt x="535" y="83"/>
                </a:cubicBezTo>
                <a:cubicBezTo>
                  <a:pt x="537" y="83"/>
                  <a:pt x="537" y="83"/>
                  <a:pt x="537" y="83"/>
                </a:cubicBezTo>
                <a:cubicBezTo>
                  <a:pt x="538" y="84"/>
                  <a:pt x="538" y="86"/>
                  <a:pt x="535" y="86"/>
                </a:cubicBezTo>
                <a:cubicBezTo>
                  <a:pt x="536" y="86"/>
                  <a:pt x="536" y="87"/>
                  <a:pt x="537" y="86"/>
                </a:cubicBezTo>
                <a:cubicBezTo>
                  <a:pt x="536" y="87"/>
                  <a:pt x="535" y="90"/>
                  <a:pt x="535" y="91"/>
                </a:cubicBezTo>
                <a:cubicBezTo>
                  <a:pt x="530" y="91"/>
                  <a:pt x="523" y="91"/>
                  <a:pt x="518" y="91"/>
                </a:cubicBezTo>
                <a:cubicBezTo>
                  <a:pt x="516" y="91"/>
                  <a:pt x="516" y="91"/>
                  <a:pt x="515" y="91"/>
                </a:cubicBezTo>
                <a:cubicBezTo>
                  <a:pt x="510" y="89"/>
                  <a:pt x="499" y="90"/>
                  <a:pt x="493" y="88"/>
                </a:cubicBezTo>
                <a:cubicBezTo>
                  <a:pt x="494" y="89"/>
                  <a:pt x="489" y="90"/>
                  <a:pt x="485" y="90"/>
                </a:cubicBezTo>
                <a:cubicBezTo>
                  <a:pt x="479" y="90"/>
                  <a:pt x="486" y="88"/>
                  <a:pt x="483" y="87"/>
                </a:cubicBezTo>
                <a:cubicBezTo>
                  <a:pt x="480" y="87"/>
                  <a:pt x="476" y="87"/>
                  <a:pt x="475" y="87"/>
                </a:cubicBezTo>
                <a:cubicBezTo>
                  <a:pt x="475" y="87"/>
                  <a:pt x="475" y="87"/>
                  <a:pt x="475" y="87"/>
                </a:cubicBezTo>
                <a:cubicBezTo>
                  <a:pt x="472" y="87"/>
                  <a:pt x="468" y="87"/>
                  <a:pt x="466" y="86"/>
                </a:cubicBezTo>
                <a:cubicBezTo>
                  <a:pt x="466" y="86"/>
                  <a:pt x="466" y="86"/>
                  <a:pt x="466" y="86"/>
                </a:cubicBezTo>
                <a:cubicBezTo>
                  <a:pt x="464" y="86"/>
                  <a:pt x="463" y="85"/>
                  <a:pt x="460" y="85"/>
                </a:cubicBezTo>
                <a:cubicBezTo>
                  <a:pt x="457" y="85"/>
                  <a:pt x="453" y="84"/>
                  <a:pt x="450" y="85"/>
                </a:cubicBezTo>
                <a:cubicBezTo>
                  <a:pt x="450" y="84"/>
                  <a:pt x="450" y="84"/>
                  <a:pt x="450" y="84"/>
                </a:cubicBezTo>
                <a:cubicBezTo>
                  <a:pt x="448" y="85"/>
                  <a:pt x="448" y="85"/>
                  <a:pt x="448" y="85"/>
                </a:cubicBezTo>
                <a:cubicBezTo>
                  <a:pt x="444" y="84"/>
                  <a:pt x="444" y="84"/>
                  <a:pt x="444" y="84"/>
                </a:cubicBezTo>
                <a:cubicBezTo>
                  <a:pt x="446" y="84"/>
                  <a:pt x="447" y="83"/>
                  <a:pt x="448" y="83"/>
                </a:cubicBezTo>
                <a:cubicBezTo>
                  <a:pt x="444" y="82"/>
                  <a:pt x="445" y="84"/>
                  <a:pt x="442" y="84"/>
                </a:cubicBezTo>
                <a:cubicBezTo>
                  <a:pt x="437" y="84"/>
                  <a:pt x="439" y="83"/>
                  <a:pt x="438" y="83"/>
                </a:cubicBezTo>
                <a:cubicBezTo>
                  <a:pt x="440" y="83"/>
                  <a:pt x="440" y="83"/>
                  <a:pt x="441" y="83"/>
                </a:cubicBezTo>
                <a:cubicBezTo>
                  <a:pt x="445" y="83"/>
                  <a:pt x="440" y="83"/>
                  <a:pt x="440" y="82"/>
                </a:cubicBezTo>
                <a:cubicBezTo>
                  <a:pt x="440" y="82"/>
                  <a:pt x="438" y="83"/>
                  <a:pt x="435" y="82"/>
                </a:cubicBezTo>
                <a:cubicBezTo>
                  <a:pt x="433" y="82"/>
                  <a:pt x="428" y="82"/>
                  <a:pt x="430" y="81"/>
                </a:cubicBezTo>
                <a:cubicBezTo>
                  <a:pt x="427" y="81"/>
                  <a:pt x="425" y="81"/>
                  <a:pt x="423" y="81"/>
                </a:cubicBezTo>
                <a:cubicBezTo>
                  <a:pt x="424" y="81"/>
                  <a:pt x="427" y="82"/>
                  <a:pt x="427" y="82"/>
                </a:cubicBezTo>
                <a:cubicBezTo>
                  <a:pt x="425" y="82"/>
                  <a:pt x="421" y="82"/>
                  <a:pt x="421" y="82"/>
                </a:cubicBezTo>
                <a:cubicBezTo>
                  <a:pt x="423" y="82"/>
                  <a:pt x="423" y="82"/>
                  <a:pt x="423" y="82"/>
                </a:cubicBezTo>
                <a:cubicBezTo>
                  <a:pt x="421" y="82"/>
                  <a:pt x="417" y="81"/>
                  <a:pt x="418" y="82"/>
                </a:cubicBezTo>
                <a:cubicBezTo>
                  <a:pt x="417" y="80"/>
                  <a:pt x="417" y="80"/>
                  <a:pt x="417" y="80"/>
                </a:cubicBezTo>
                <a:cubicBezTo>
                  <a:pt x="414" y="81"/>
                  <a:pt x="411" y="80"/>
                  <a:pt x="408" y="80"/>
                </a:cubicBezTo>
                <a:cubicBezTo>
                  <a:pt x="409" y="79"/>
                  <a:pt x="413" y="79"/>
                  <a:pt x="408" y="78"/>
                </a:cubicBezTo>
                <a:cubicBezTo>
                  <a:pt x="402" y="78"/>
                  <a:pt x="402" y="78"/>
                  <a:pt x="402" y="78"/>
                </a:cubicBezTo>
                <a:cubicBezTo>
                  <a:pt x="400" y="78"/>
                  <a:pt x="399" y="78"/>
                  <a:pt x="401" y="77"/>
                </a:cubicBezTo>
                <a:cubicBezTo>
                  <a:pt x="393" y="76"/>
                  <a:pt x="388" y="78"/>
                  <a:pt x="383" y="77"/>
                </a:cubicBezTo>
                <a:cubicBezTo>
                  <a:pt x="387" y="76"/>
                  <a:pt x="385" y="76"/>
                  <a:pt x="383" y="75"/>
                </a:cubicBezTo>
                <a:cubicBezTo>
                  <a:pt x="383" y="75"/>
                  <a:pt x="382" y="76"/>
                  <a:pt x="380" y="76"/>
                </a:cubicBezTo>
                <a:cubicBezTo>
                  <a:pt x="380" y="76"/>
                  <a:pt x="383" y="75"/>
                  <a:pt x="384" y="76"/>
                </a:cubicBezTo>
                <a:cubicBezTo>
                  <a:pt x="384" y="77"/>
                  <a:pt x="381" y="76"/>
                  <a:pt x="379" y="76"/>
                </a:cubicBezTo>
                <a:cubicBezTo>
                  <a:pt x="378" y="73"/>
                  <a:pt x="361" y="73"/>
                  <a:pt x="354" y="71"/>
                </a:cubicBezTo>
                <a:cubicBezTo>
                  <a:pt x="352" y="72"/>
                  <a:pt x="349" y="71"/>
                  <a:pt x="346" y="71"/>
                </a:cubicBezTo>
                <a:cubicBezTo>
                  <a:pt x="349" y="70"/>
                  <a:pt x="340" y="71"/>
                  <a:pt x="339" y="70"/>
                </a:cubicBezTo>
                <a:cubicBezTo>
                  <a:pt x="338" y="71"/>
                  <a:pt x="338" y="71"/>
                  <a:pt x="338" y="71"/>
                </a:cubicBezTo>
                <a:cubicBezTo>
                  <a:pt x="333" y="70"/>
                  <a:pt x="325" y="71"/>
                  <a:pt x="324" y="70"/>
                </a:cubicBezTo>
                <a:cubicBezTo>
                  <a:pt x="321" y="69"/>
                  <a:pt x="327" y="69"/>
                  <a:pt x="329" y="69"/>
                </a:cubicBezTo>
                <a:cubicBezTo>
                  <a:pt x="327" y="67"/>
                  <a:pt x="314" y="69"/>
                  <a:pt x="313" y="67"/>
                </a:cubicBezTo>
                <a:cubicBezTo>
                  <a:pt x="312" y="67"/>
                  <a:pt x="312" y="68"/>
                  <a:pt x="307" y="68"/>
                </a:cubicBezTo>
                <a:cubicBezTo>
                  <a:pt x="305" y="68"/>
                  <a:pt x="299" y="66"/>
                  <a:pt x="300" y="66"/>
                </a:cubicBezTo>
                <a:cubicBezTo>
                  <a:pt x="297" y="66"/>
                  <a:pt x="295" y="67"/>
                  <a:pt x="293" y="66"/>
                </a:cubicBezTo>
                <a:cubicBezTo>
                  <a:pt x="294" y="66"/>
                  <a:pt x="295" y="66"/>
                  <a:pt x="297" y="66"/>
                </a:cubicBezTo>
                <a:cubicBezTo>
                  <a:pt x="292" y="65"/>
                  <a:pt x="287" y="65"/>
                  <a:pt x="282" y="65"/>
                </a:cubicBezTo>
                <a:cubicBezTo>
                  <a:pt x="281" y="64"/>
                  <a:pt x="271" y="64"/>
                  <a:pt x="263" y="64"/>
                </a:cubicBezTo>
                <a:cubicBezTo>
                  <a:pt x="259" y="65"/>
                  <a:pt x="244" y="65"/>
                  <a:pt x="240" y="69"/>
                </a:cubicBezTo>
                <a:cubicBezTo>
                  <a:pt x="240" y="68"/>
                  <a:pt x="238" y="69"/>
                  <a:pt x="237" y="70"/>
                </a:cubicBezTo>
                <a:cubicBezTo>
                  <a:pt x="235" y="72"/>
                  <a:pt x="239" y="72"/>
                  <a:pt x="239" y="73"/>
                </a:cubicBezTo>
                <a:cubicBezTo>
                  <a:pt x="236" y="73"/>
                  <a:pt x="236" y="73"/>
                  <a:pt x="236" y="73"/>
                </a:cubicBezTo>
                <a:cubicBezTo>
                  <a:pt x="233" y="74"/>
                  <a:pt x="237" y="76"/>
                  <a:pt x="236" y="77"/>
                </a:cubicBezTo>
                <a:cubicBezTo>
                  <a:pt x="238" y="76"/>
                  <a:pt x="237" y="78"/>
                  <a:pt x="239" y="77"/>
                </a:cubicBezTo>
                <a:cubicBezTo>
                  <a:pt x="241" y="78"/>
                  <a:pt x="241" y="78"/>
                  <a:pt x="241" y="78"/>
                </a:cubicBezTo>
                <a:cubicBezTo>
                  <a:pt x="243" y="80"/>
                  <a:pt x="242" y="78"/>
                  <a:pt x="245" y="80"/>
                </a:cubicBezTo>
                <a:cubicBezTo>
                  <a:pt x="246" y="81"/>
                  <a:pt x="242" y="81"/>
                  <a:pt x="242" y="81"/>
                </a:cubicBezTo>
                <a:cubicBezTo>
                  <a:pt x="241" y="82"/>
                  <a:pt x="243" y="82"/>
                  <a:pt x="245" y="83"/>
                </a:cubicBezTo>
                <a:cubicBezTo>
                  <a:pt x="245" y="83"/>
                  <a:pt x="245" y="83"/>
                  <a:pt x="246" y="83"/>
                </a:cubicBezTo>
                <a:cubicBezTo>
                  <a:pt x="245" y="83"/>
                  <a:pt x="245" y="83"/>
                  <a:pt x="245" y="83"/>
                </a:cubicBezTo>
                <a:cubicBezTo>
                  <a:pt x="246" y="84"/>
                  <a:pt x="246" y="84"/>
                  <a:pt x="247" y="84"/>
                </a:cubicBezTo>
                <a:cubicBezTo>
                  <a:pt x="247" y="84"/>
                  <a:pt x="247" y="84"/>
                  <a:pt x="247" y="84"/>
                </a:cubicBezTo>
                <a:cubicBezTo>
                  <a:pt x="246" y="84"/>
                  <a:pt x="246" y="84"/>
                  <a:pt x="245" y="83"/>
                </a:cubicBezTo>
                <a:cubicBezTo>
                  <a:pt x="245" y="84"/>
                  <a:pt x="246" y="84"/>
                  <a:pt x="246" y="84"/>
                </a:cubicBezTo>
                <a:cubicBezTo>
                  <a:pt x="246" y="85"/>
                  <a:pt x="246" y="85"/>
                  <a:pt x="246" y="85"/>
                </a:cubicBezTo>
                <a:cubicBezTo>
                  <a:pt x="247" y="85"/>
                  <a:pt x="247" y="85"/>
                  <a:pt x="247" y="85"/>
                </a:cubicBezTo>
                <a:cubicBezTo>
                  <a:pt x="245" y="86"/>
                  <a:pt x="245" y="86"/>
                  <a:pt x="245" y="86"/>
                </a:cubicBezTo>
                <a:cubicBezTo>
                  <a:pt x="245" y="86"/>
                  <a:pt x="250" y="87"/>
                  <a:pt x="251" y="87"/>
                </a:cubicBezTo>
                <a:cubicBezTo>
                  <a:pt x="252" y="90"/>
                  <a:pt x="260" y="94"/>
                  <a:pt x="263" y="95"/>
                </a:cubicBezTo>
                <a:cubicBezTo>
                  <a:pt x="262" y="95"/>
                  <a:pt x="262" y="95"/>
                  <a:pt x="263" y="95"/>
                </a:cubicBezTo>
                <a:cubicBezTo>
                  <a:pt x="265" y="96"/>
                  <a:pt x="268" y="96"/>
                  <a:pt x="267" y="96"/>
                </a:cubicBezTo>
                <a:cubicBezTo>
                  <a:pt x="269" y="97"/>
                  <a:pt x="266" y="97"/>
                  <a:pt x="268" y="99"/>
                </a:cubicBezTo>
                <a:cubicBezTo>
                  <a:pt x="268" y="99"/>
                  <a:pt x="270" y="98"/>
                  <a:pt x="269" y="98"/>
                </a:cubicBezTo>
                <a:cubicBezTo>
                  <a:pt x="270" y="101"/>
                  <a:pt x="279" y="102"/>
                  <a:pt x="281" y="105"/>
                </a:cubicBezTo>
                <a:cubicBezTo>
                  <a:pt x="280" y="105"/>
                  <a:pt x="279" y="105"/>
                  <a:pt x="278" y="105"/>
                </a:cubicBezTo>
                <a:cubicBezTo>
                  <a:pt x="282" y="106"/>
                  <a:pt x="285" y="108"/>
                  <a:pt x="291" y="109"/>
                </a:cubicBezTo>
                <a:cubicBezTo>
                  <a:pt x="289" y="109"/>
                  <a:pt x="289" y="109"/>
                  <a:pt x="287" y="109"/>
                </a:cubicBezTo>
                <a:cubicBezTo>
                  <a:pt x="289" y="110"/>
                  <a:pt x="292" y="112"/>
                  <a:pt x="295" y="112"/>
                </a:cubicBezTo>
                <a:cubicBezTo>
                  <a:pt x="295" y="111"/>
                  <a:pt x="294" y="112"/>
                  <a:pt x="293" y="111"/>
                </a:cubicBezTo>
                <a:cubicBezTo>
                  <a:pt x="293" y="110"/>
                  <a:pt x="298" y="111"/>
                  <a:pt x="299" y="112"/>
                </a:cubicBezTo>
                <a:cubicBezTo>
                  <a:pt x="299" y="112"/>
                  <a:pt x="299" y="112"/>
                  <a:pt x="299" y="112"/>
                </a:cubicBezTo>
                <a:cubicBezTo>
                  <a:pt x="301" y="113"/>
                  <a:pt x="302" y="113"/>
                  <a:pt x="304" y="114"/>
                </a:cubicBezTo>
                <a:cubicBezTo>
                  <a:pt x="304" y="115"/>
                  <a:pt x="302" y="114"/>
                  <a:pt x="302" y="115"/>
                </a:cubicBezTo>
                <a:cubicBezTo>
                  <a:pt x="299" y="116"/>
                  <a:pt x="304" y="118"/>
                  <a:pt x="304" y="118"/>
                </a:cubicBezTo>
                <a:cubicBezTo>
                  <a:pt x="306" y="118"/>
                  <a:pt x="307" y="119"/>
                  <a:pt x="308" y="118"/>
                </a:cubicBezTo>
                <a:cubicBezTo>
                  <a:pt x="310" y="119"/>
                  <a:pt x="307" y="119"/>
                  <a:pt x="308" y="120"/>
                </a:cubicBezTo>
                <a:cubicBezTo>
                  <a:pt x="318" y="121"/>
                  <a:pt x="318" y="121"/>
                  <a:pt x="318" y="121"/>
                </a:cubicBezTo>
                <a:cubicBezTo>
                  <a:pt x="317" y="121"/>
                  <a:pt x="317" y="123"/>
                  <a:pt x="314" y="122"/>
                </a:cubicBezTo>
                <a:cubicBezTo>
                  <a:pt x="318" y="124"/>
                  <a:pt x="324" y="124"/>
                  <a:pt x="328" y="125"/>
                </a:cubicBezTo>
                <a:cubicBezTo>
                  <a:pt x="329" y="126"/>
                  <a:pt x="333" y="127"/>
                  <a:pt x="334" y="128"/>
                </a:cubicBezTo>
                <a:cubicBezTo>
                  <a:pt x="333" y="129"/>
                  <a:pt x="334" y="127"/>
                  <a:pt x="332" y="128"/>
                </a:cubicBezTo>
                <a:cubicBezTo>
                  <a:pt x="332" y="129"/>
                  <a:pt x="332" y="129"/>
                  <a:pt x="332" y="129"/>
                </a:cubicBezTo>
                <a:cubicBezTo>
                  <a:pt x="329" y="128"/>
                  <a:pt x="329" y="130"/>
                  <a:pt x="326" y="130"/>
                </a:cubicBezTo>
                <a:cubicBezTo>
                  <a:pt x="329" y="131"/>
                  <a:pt x="332" y="133"/>
                  <a:pt x="335" y="135"/>
                </a:cubicBezTo>
                <a:cubicBezTo>
                  <a:pt x="336" y="133"/>
                  <a:pt x="340" y="137"/>
                  <a:pt x="343" y="136"/>
                </a:cubicBezTo>
                <a:cubicBezTo>
                  <a:pt x="347" y="138"/>
                  <a:pt x="342" y="138"/>
                  <a:pt x="342" y="139"/>
                </a:cubicBezTo>
                <a:cubicBezTo>
                  <a:pt x="347" y="140"/>
                  <a:pt x="349" y="143"/>
                  <a:pt x="352" y="144"/>
                </a:cubicBezTo>
                <a:cubicBezTo>
                  <a:pt x="352" y="144"/>
                  <a:pt x="352" y="144"/>
                  <a:pt x="351" y="144"/>
                </a:cubicBezTo>
                <a:cubicBezTo>
                  <a:pt x="355" y="146"/>
                  <a:pt x="358" y="149"/>
                  <a:pt x="363" y="150"/>
                </a:cubicBezTo>
                <a:cubicBezTo>
                  <a:pt x="363" y="150"/>
                  <a:pt x="362" y="150"/>
                  <a:pt x="361" y="150"/>
                </a:cubicBezTo>
                <a:cubicBezTo>
                  <a:pt x="362" y="152"/>
                  <a:pt x="366" y="149"/>
                  <a:pt x="367" y="152"/>
                </a:cubicBezTo>
                <a:cubicBezTo>
                  <a:pt x="364" y="152"/>
                  <a:pt x="364" y="152"/>
                  <a:pt x="364" y="152"/>
                </a:cubicBezTo>
                <a:cubicBezTo>
                  <a:pt x="368" y="153"/>
                  <a:pt x="366" y="155"/>
                  <a:pt x="371" y="156"/>
                </a:cubicBezTo>
                <a:cubicBezTo>
                  <a:pt x="370" y="156"/>
                  <a:pt x="369" y="156"/>
                  <a:pt x="368" y="156"/>
                </a:cubicBezTo>
                <a:cubicBezTo>
                  <a:pt x="371" y="157"/>
                  <a:pt x="372" y="159"/>
                  <a:pt x="376" y="160"/>
                </a:cubicBezTo>
                <a:cubicBezTo>
                  <a:pt x="375" y="160"/>
                  <a:pt x="374" y="160"/>
                  <a:pt x="372" y="160"/>
                </a:cubicBezTo>
                <a:cubicBezTo>
                  <a:pt x="372" y="161"/>
                  <a:pt x="377" y="161"/>
                  <a:pt x="376" y="162"/>
                </a:cubicBezTo>
                <a:cubicBezTo>
                  <a:pt x="376" y="163"/>
                  <a:pt x="375" y="164"/>
                  <a:pt x="375" y="164"/>
                </a:cubicBezTo>
                <a:cubicBezTo>
                  <a:pt x="378" y="164"/>
                  <a:pt x="376" y="167"/>
                  <a:pt x="370" y="167"/>
                </a:cubicBezTo>
                <a:cubicBezTo>
                  <a:pt x="370" y="167"/>
                  <a:pt x="368" y="167"/>
                  <a:pt x="365" y="167"/>
                </a:cubicBezTo>
                <a:cubicBezTo>
                  <a:pt x="339" y="166"/>
                  <a:pt x="317" y="163"/>
                  <a:pt x="293" y="161"/>
                </a:cubicBezTo>
                <a:cubicBezTo>
                  <a:pt x="292" y="159"/>
                  <a:pt x="300" y="161"/>
                  <a:pt x="299" y="160"/>
                </a:cubicBezTo>
                <a:cubicBezTo>
                  <a:pt x="297" y="161"/>
                  <a:pt x="295" y="159"/>
                  <a:pt x="288" y="159"/>
                </a:cubicBezTo>
                <a:cubicBezTo>
                  <a:pt x="288" y="159"/>
                  <a:pt x="288" y="159"/>
                  <a:pt x="288" y="159"/>
                </a:cubicBezTo>
                <a:cubicBezTo>
                  <a:pt x="285" y="158"/>
                  <a:pt x="285" y="157"/>
                  <a:pt x="281" y="157"/>
                </a:cubicBezTo>
                <a:cubicBezTo>
                  <a:pt x="280" y="158"/>
                  <a:pt x="280" y="158"/>
                  <a:pt x="280" y="158"/>
                </a:cubicBezTo>
                <a:cubicBezTo>
                  <a:pt x="276" y="158"/>
                  <a:pt x="276" y="155"/>
                  <a:pt x="272" y="156"/>
                </a:cubicBezTo>
                <a:cubicBezTo>
                  <a:pt x="271" y="155"/>
                  <a:pt x="271" y="155"/>
                  <a:pt x="271" y="155"/>
                </a:cubicBezTo>
                <a:cubicBezTo>
                  <a:pt x="265" y="156"/>
                  <a:pt x="267" y="154"/>
                  <a:pt x="261" y="154"/>
                </a:cubicBezTo>
                <a:cubicBezTo>
                  <a:pt x="262" y="154"/>
                  <a:pt x="262" y="154"/>
                  <a:pt x="262" y="154"/>
                </a:cubicBezTo>
                <a:cubicBezTo>
                  <a:pt x="258" y="153"/>
                  <a:pt x="249" y="154"/>
                  <a:pt x="249" y="152"/>
                </a:cubicBezTo>
                <a:cubicBezTo>
                  <a:pt x="244" y="152"/>
                  <a:pt x="239" y="151"/>
                  <a:pt x="236" y="152"/>
                </a:cubicBezTo>
                <a:cubicBezTo>
                  <a:pt x="236" y="151"/>
                  <a:pt x="238" y="151"/>
                  <a:pt x="239" y="151"/>
                </a:cubicBezTo>
                <a:cubicBezTo>
                  <a:pt x="222" y="149"/>
                  <a:pt x="205" y="145"/>
                  <a:pt x="188" y="144"/>
                </a:cubicBezTo>
                <a:cubicBezTo>
                  <a:pt x="188" y="143"/>
                  <a:pt x="189" y="144"/>
                  <a:pt x="190" y="143"/>
                </a:cubicBezTo>
                <a:cubicBezTo>
                  <a:pt x="179" y="143"/>
                  <a:pt x="175" y="139"/>
                  <a:pt x="164" y="140"/>
                </a:cubicBezTo>
                <a:cubicBezTo>
                  <a:pt x="160" y="140"/>
                  <a:pt x="160" y="140"/>
                  <a:pt x="160" y="140"/>
                </a:cubicBezTo>
                <a:cubicBezTo>
                  <a:pt x="159" y="139"/>
                  <a:pt x="160" y="139"/>
                  <a:pt x="159" y="138"/>
                </a:cubicBezTo>
                <a:cubicBezTo>
                  <a:pt x="156" y="139"/>
                  <a:pt x="151" y="137"/>
                  <a:pt x="148" y="138"/>
                </a:cubicBezTo>
                <a:cubicBezTo>
                  <a:pt x="148" y="137"/>
                  <a:pt x="150" y="137"/>
                  <a:pt x="150" y="137"/>
                </a:cubicBezTo>
                <a:cubicBezTo>
                  <a:pt x="147" y="136"/>
                  <a:pt x="139" y="136"/>
                  <a:pt x="136" y="135"/>
                </a:cubicBezTo>
                <a:cubicBezTo>
                  <a:pt x="138" y="135"/>
                  <a:pt x="138" y="135"/>
                  <a:pt x="138" y="135"/>
                </a:cubicBezTo>
                <a:cubicBezTo>
                  <a:pt x="122" y="130"/>
                  <a:pt x="100" y="124"/>
                  <a:pt x="79" y="123"/>
                </a:cubicBezTo>
                <a:cubicBezTo>
                  <a:pt x="74" y="122"/>
                  <a:pt x="80" y="122"/>
                  <a:pt x="78" y="121"/>
                </a:cubicBezTo>
                <a:cubicBezTo>
                  <a:pt x="58" y="120"/>
                  <a:pt x="44" y="114"/>
                  <a:pt x="23" y="113"/>
                </a:cubicBezTo>
                <a:cubicBezTo>
                  <a:pt x="10" y="111"/>
                  <a:pt x="0" y="113"/>
                  <a:pt x="0" y="113"/>
                </a:cubicBezTo>
                <a:cubicBezTo>
                  <a:pt x="31" y="117"/>
                  <a:pt x="53" y="123"/>
                  <a:pt x="78" y="130"/>
                </a:cubicBezTo>
                <a:close/>
                <a:moveTo>
                  <a:pt x="656" y="33"/>
                </a:moveTo>
                <a:cubicBezTo>
                  <a:pt x="656" y="33"/>
                  <a:pt x="656" y="33"/>
                  <a:pt x="656" y="33"/>
                </a:cubicBezTo>
                <a:moveTo>
                  <a:pt x="655" y="33"/>
                </a:moveTo>
                <a:cubicBezTo>
                  <a:pt x="655" y="33"/>
                  <a:pt x="655" y="33"/>
                  <a:pt x="655" y="33"/>
                </a:cubicBezTo>
                <a:cubicBezTo>
                  <a:pt x="656" y="33"/>
                  <a:pt x="656" y="33"/>
                  <a:pt x="655" y="33"/>
                </a:cubicBezTo>
                <a:close/>
                <a:moveTo>
                  <a:pt x="650" y="3"/>
                </a:moveTo>
                <a:cubicBezTo>
                  <a:pt x="650" y="3"/>
                  <a:pt x="650" y="4"/>
                  <a:pt x="650" y="4"/>
                </a:cubicBezTo>
                <a:cubicBezTo>
                  <a:pt x="650" y="4"/>
                  <a:pt x="649" y="4"/>
                  <a:pt x="648" y="5"/>
                </a:cubicBezTo>
                <a:cubicBezTo>
                  <a:pt x="648" y="4"/>
                  <a:pt x="648" y="3"/>
                  <a:pt x="650" y="3"/>
                </a:cubicBezTo>
                <a:close/>
                <a:moveTo>
                  <a:pt x="649" y="34"/>
                </a:moveTo>
                <a:cubicBezTo>
                  <a:pt x="650" y="34"/>
                  <a:pt x="651" y="34"/>
                  <a:pt x="653" y="34"/>
                </a:cubicBezTo>
                <a:cubicBezTo>
                  <a:pt x="653" y="33"/>
                  <a:pt x="653" y="33"/>
                  <a:pt x="653" y="33"/>
                </a:cubicBezTo>
                <a:cubicBezTo>
                  <a:pt x="653" y="34"/>
                  <a:pt x="653" y="34"/>
                  <a:pt x="653" y="34"/>
                </a:cubicBezTo>
                <a:cubicBezTo>
                  <a:pt x="654" y="34"/>
                  <a:pt x="655" y="33"/>
                  <a:pt x="655" y="33"/>
                </a:cubicBezTo>
                <a:cubicBezTo>
                  <a:pt x="654" y="34"/>
                  <a:pt x="654" y="34"/>
                  <a:pt x="653" y="34"/>
                </a:cubicBezTo>
                <a:cubicBezTo>
                  <a:pt x="653" y="34"/>
                  <a:pt x="653" y="35"/>
                  <a:pt x="652" y="35"/>
                </a:cubicBezTo>
                <a:cubicBezTo>
                  <a:pt x="652" y="35"/>
                  <a:pt x="652" y="35"/>
                  <a:pt x="652" y="35"/>
                </a:cubicBezTo>
                <a:cubicBezTo>
                  <a:pt x="652" y="35"/>
                  <a:pt x="651" y="35"/>
                  <a:pt x="650" y="35"/>
                </a:cubicBezTo>
                <a:cubicBezTo>
                  <a:pt x="649" y="35"/>
                  <a:pt x="649" y="35"/>
                  <a:pt x="649" y="35"/>
                </a:cubicBezTo>
                <a:cubicBezTo>
                  <a:pt x="647" y="36"/>
                  <a:pt x="650" y="36"/>
                  <a:pt x="648" y="37"/>
                </a:cubicBezTo>
                <a:cubicBezTo>
                  <a:pt x="646" y="37"/>
                  <a:pt x="644" y="37"/>
                  <a:pt x="643" y="37"/>
                </a:cubicBezTo>
                <a:cubicBezTo>
                  <a:pt x="643" y="36"/>
                  <a:pt x="646" y="35"/>
                  <a:pt x="640" y="34"/>
                </a:cubicBezTo>
                <a:cubicBezTo>
                  <a:pt x="644" y="33"/>
                  <a:pt x="649" y="35"/>
                  <a:pt x="649" y="34"/>
                </a:cubicBezTo>
                <a:close/>
                <a:moveTo>
                  <a:pt x="539" y="91"/>
                </a:moveTo>
                <a:cubicBezTo>
                  <a:pt x="541" y="91"/>
                  <a:pt x="537" y="92"/>
                  <a:pt x="538" y="92"/>
                </a:cubicBezTo>
                <a:cubicBezTo>
                  <a:pt x="537" y="92"/>
                  <a:pt x="535" y="93"/>
                  <a:pt x="535" y="92"/>
                </a:cubicBezTo>
                <a:cubicBezTo>
                  <a:pt x="538" y="92"/>
                  <a:pt x="539" y="91"/>
                  <a:pt x="539" y="9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id-ID" sz="1013">
              <a:solidFill>
                <a:prstClr val="black"/>
              </a:solidFill>
              <a:latin typeface="Calibri" panose="020F0502020204030204"/>
              <a:ea typeface="+mn-ea"/>
            </a:endParaRPr>
          </a:p>
        </p:txBody>
      </p:sp>
      <p:grpSp>
        <p:nvGrpSpPr>
          <p:cNvPr id="24" name="Group 47"/>
          <p:cNvGrpSpPr/>
          <p:nvPr/>
        </p:nvGrpSpPr>
        <p:grpSpPr>
          <a:xfrm>
            <a:off x="4902656" y="2147505"/>
            <a:ext cx="2362492" cy="2424663"/>
            <a:chOff x="4516324" y="1568450"/>
            <a:chExt cx="3559176" cy="3652838"/>
          </a:xfrm>
        </p:grpSpPr>
        <p:sp>
          <p:nvSpPr>
            <p:cNvPr id="25" name="Freeform 18"/>
            <p:cNvSpPr/>
            <p:nvPr/>
          </p:nvSpPr>
          <p:spPr bwMode="auto">
            <a:xfrm>
              <a:off x="7670687" y="1568450"/>
              <a:ext cx="404813" cy="365125"/>
            </a:xfrm>
            <a:custGeom>
              <a:avLst/>
              <a:gdLst>
                <a:gd name="T0" fmla="*/ 0 w 71"/>
                <a:gd name="T1" fmla="*/ 18 h 64"/>
                <a:gd name="T2" fmla="*/ 26 w 71"/>
                <a:gd name="T3" fmla="*/ 2 h 64"/>
                <a:gd name="T4" fmla="*/ 55 w 71"/>
                <a:gd name="T5" fmla="*/ 11 h 64"/>
                <a:gd name="T6" fmla="*/ 65 w 71"/>
                <a:gd name="T7" fmla="*/ 40 h 64"/>
                <a:gd name="T8" fmla="*/ 52 w 71"/>
                <a:gd name="T9" fmla="*/ 64 h 64"/>
                <a:gd name="T10" fmla="*/ 0 w 71"/>
                <a:gd name="T11" fmla="*/ 18 h 64"/>
              </a:gdLst>
              <a:ahLst/>
              <a:cxnLst>
                <a:cxn ang="0">
                  <a:pos x="T0" y="T1"/>
                </a:cxn>
                <a:cxn ang="0">
                  <a:pos x="T2" y="T3"/>
                </a:cxn>
                <a:cxn ang="0">
                  <a:pos x="T4" y="T5"/>
                </a:cxn>
                <a:cxn ang="0">
                  <a:pos x="T6" y="T7"/>
                </a:cxn>
                <a:cxn ang="0">
                  <a:pos x="T8" y="T9"/>
                </a:cxn>
                <a:cxn ang="0">
                  <a:pos x="T10" y="T11"/>
                </a:cxn>
              </a:cxnLst>
              <a:rect l="0" t="0" r="r" b="b"/>
              <a:pathLst>
                <a:path w="71" h="64">
                  <a:moveTo>
                    <a:pt x="0" y="18"/>
                  </a:moveTo>
                  <a:cubicBezTo>
                    <a:pt x="0" y="18"/>
                    <a:pt x="17" y="3"/>
                    <a:pt x="26" y="2"/>
                  </a:cubicBezTo>
                  <a:cubicBezTo>
                    <a:pt x="36" y="0"/>
                    <a:pt x="47" y="3"/>
                    <a:pt x="55" y="11"/>
                  </a:cubicBezTo>
                  <a:cubicBezTo>
                    <a:pt x="62" y="18"/>
                    <a:pt x="71" y="29"/>
                    <a:pt x="65" y="40"/>
                  </a:cubicBezTo>
                  <a:cubicBezTo>
                    <a:pt x="60" y="52"/>
                    <a:pt x="52" y="64"/>
                    <a:pt x="52" y="64"/>
                  </a:cubicBezTo>
                  <a:lnTo>
                    <a:pt x="0" y="18"/>
                  </a:lnTo>
                  <a:close/>
                </a:path>
              </a:pathLst>
            </a:custGeom>
            <a:solidFill>
              <a:srgbClr val="FFCCE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6" name="Freeform 19"/>
            <p:cNvSpPr/>
            <p:nvPr/>
          </p:nvSpPr>
          <p:spPr bwMode="auto">
            <a:xfrm>
              <a:off x="7899287" y="1636713"/>
              <a:ext cx="153988" cy="268288"/>
            </a:xfrm>
            <a:custGeom>
              <a:avLst/>
              <a:gdLst>
                <a:gd name="T0" fmla="*/ 0 w 27"/>
                <a:gd name="T1" fmla="*/ 19 h 47"/>
                <a:gd name="T2" fmla="*/ 14 w 27"/>
                <a:gd name="T3" fmla="*/ 0 h 47"/>
                <a:gd name="T4" fmla="*/ 25 w 27"/>
                <a:gd name="T5" fmla="*/ 22 h 47"/>
                <a:gd name="T6" fmla="*/ 13 w 27"/>
                <a:gd name="T7" fmla="*/ 46 h 47"/>
                <a:gd name="T8" fmla="*/ 0 w 27"/>
                <a:gd name="T9" fmla="*/ 19 h 47"/>
              </a:gdLst>
              <a:ahLst/>
              <a:cxnLst>
                <a:cxn ang="0">
                  <a:pos x="T0" y="T1"/>
                </a:cxn>
                <a:cxn ang="0">
                  <a:pos x="T2" y="T3"/>
                </a:cxn>
                <a:cxn ang="0">
                  <a:pos x="T4" y="T5"/>
                </a:cxn>
                <a:cxn ang="0">
                  <a:pos x="T6" y="T7"/>
                </a:cxn>
                <a:cxn ang="0">
                  <a:pos x="T8" y="T9"/>
                </a:cxn>
              </a:cxnLst>
              <a:rect l="0" t="0" r="r" b="b"/>
              <a:pathLst>
                <a:path w="27" h="47">
                  <a:moveTo>
                    <a:pt x="0" y="19"/>
                  </a:moveTo>
                  <a:cubicBezTo>
                    <a:pt x="0" y="19"/>
                    <a:pt x="15" y="7"/>
                    <a:pt x="14" y="0"/>
                  </a:cubicBezTo>
                  <a:cubicBezTo>
                    <a:pt x="14" y="0"/>
                    <a:pt x="27" y="12"/>
                    <a:pt x="25" y="22"/>
                  </a:cubicBezTo>
                  <a:cubicBezTo>
                    <a:pt x="23" y="32"/>
                    <a:pt x="14" y="45"/>
                    <a:pt x="13" y="46"/>
                  </a:cubicBezTo>
                  <a:cubicBezTo>
                    <a:pt x="11" y="47"/>
                    <a:pt x="0" y="19"/>
                    <a:pt x="0" y="19"/>
                  </a:cubicBezTo>
                  <a:close/>
                </a:path>
              </a:pathLst>
            </a:custGeom>
            <a:solidFill>
              <a:srgbClr val="F69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7" name="Freeform 20"/>
            <p:cNvSpPr/>
            <p:nvPr/>
          </p:nvSpPr>
          <p:spPr bwMode="auto">
            <a:xfrm>
              <a:off x="7597662" y="1665288"/>
              <a:ext cx="398463" cy="314325"/>
            </a:xfrm>
            <a:custGeom>
              <a:avLst/>
              <a:gdLst>
                <a:gd name="T0" fmla="*/ 64 w 70"/>
                <a:gd name="T1" fmla="*/ 35 h 55"/>
                <a:gd name="T2" fmla="*/ 18 w 70"/>
                <a:gd name="T3" fmla="*/ 1 h 55"/>
                <a:gd name="T4" fmla="*/ 0 w 70"/>
                <a:gd name="T5" fmla="*/ 10 h 55"/>
                <a:gd name="T6" fmla="*/ 60 w 70"/>
                <a:gd name="T7" fmla="*/ 55 h 55"/>
                <a:gd name="T8" fmla="*/ 64 w 70"/>
                <a:gd name="T9" fmla="*/ 35 h 55"/>
              </a:gdLst>
              <a:ahLst/>
              <a:cxnLst>
                <a:cxn ang="0">
                  <a:pos x="T0" y="T1"/>
                </a:cxn>
                <a:cxn ang="0">
                  <a:pos x="T2" y="T3"/>
                </a:cxn>
                <a:cxn ang="0">
                  <a:pos x="T4" y="T5"/>
                </a:cxn>
                <a:cxn ang="0">
                  <a:pos x="T6" y="T7"/>
                </a:cxn>
                <a:cxn ang="0">
                  <a:pos x="T8" y="T9"/>
                </a:cxn>
              </a:cxnLst>
              <a:rect l="0" t="0" r="r" b="b"/>
              <a:pathLst>
                <a:path w="70" h="55">
                  <a:moveTo>
                    <a:pt x="64" y="35"/>
                  </a:moveTo>
                  <a:cubicBezTo>
                    <a:pt x="52" y="1"/>
                    <a:pt x="28" y="2"/>
                    <a:pt x="18" y="1"/>
                  </a:cubicBezTo>
                  <a:cubicBezTo>
                    <a:pt x="8" y="0"/>
                    <a:pt x="0" y="10"/>
                    <a:pt x="0" y="10"/>
                  </a:cubicBezTo>
                  <a:cubicBezTo>
                    <a:pt x="60" y="55"/>
                    <a:pt x="60" y="55"/>
                    <a:pt x="60" y="55"/>
                  </a:cubicBezTo>
                  <a:cubicBezTo>
                    <a:pt x="70" y="47"/>
                    <a:pt x="64" y="35"/>
                    <a:pt x="64" y="35"/>
                  </a:cubicBezTo>
                  <a:close/>
                </a:path>
              </a:pathLst>
            </a:cu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8" name="Freeform 21"/>
            <p:cNvSpPr/>
            <p:nvPr/>
          </p:nvSpPr>
          <p:spPr bwMode="auto">
            <a:xfrm>
              <a:off x="7859599" y="1797050"/>
              <a:ext cx="125413" cy="182563"/>
            </a:xfrm>
            <a:custGeom>
              <a:avLst/>
              <a:gdLst>
                <a:gd name="T0" fmla="*/ 11 w 22"/>
                <a:gd name="T1" fmla="*/ 0 h 32"/>
                <a:gd name="T2" fmla="*/ 6 w 22"/>
                <a:gd name="T3" fmla="*/ 7 h 32"/>
                <a:gd name="T4" fmla="*/ 0 w 22"/>
                <a:gd name="T5" fmla="*/ 22 h 32"/>
                <a:gd name="T6" fmla="*/ 14 w 22"/>
                <a:gd name="T7" fmla="*/ 32 h 32"/>
                <a:gd name="T8" fmla="*/ 18 w 22"/>
                <a:gd name="T9" fmla="*/ 27 h 32"/>
                <a:gd name="T10" fmla="*/ 11 w 22"/>
                <a:gd name="T11" fmla="*/ 0 h 32"/>
              </a:gdLst>
              <a:ahLst/>
              <a:cxnLst>
                <a:cxn ang="0">
                  <a:pos x="T0" y="T1"/>
                </a:cxn>
                <a:cxn ang="0">
                  <a:pos x="T2" y="T3"/>
                </a:cxn>
                <a:cxn ang="0">
                  <a:pos x="T4" y="T5"/>
                </a:cxn>
                <a:cxn ang="0">
                  <a:pos x="T6" y="T7"/>
                </a:cxn>
                <a:cxn ang="0">
                  <a:pos x="T8" y="T9"/>
                </a:cxn>
                <a:cxn ang="0">
                  <a:pos x="T10" y="T11"/>
                </a:cxn>
              </a:cxnLst>
              <a:rect l="0" t="0" r="r" b="b"/>
              <a:pathLst>
                <a:path w="22" h="32">
                  <a:moveTo>
                    <a:pt x="11" y="0"/>
                  </a:moveTo>
                  <a:cubicBezTo>
                    <a:pt x="12" y="7"/>
                    <a:pt x="6" y="7"/>
                    <a:pt x="6" y="7"/>
                  </a:cubicBezTo>
                  <a:cubicBezTo>
                    <a:pt x="0" y="22"/>
                    <a:pt x="0" y="22"/>
                    <a:pt x="0" y="22"/>
                  </a:cubicBezTo>
                  <a:cubicBezTo>
                    <a:pt x="14" y="32"/>
                    <a:pt x="14" y="32"/>
                    <a:pt x="14" y="32"/>
                  </a:cubicBezTo>
                  <a:cubicBezTo>
                    <a:pt x="16" y="30"/>
                    <a:pt x="17" y="28"/>
                    <a:pt x="18" y="27"/>
                  </a:cubicBezTo>
                  <a:cubicBezTo>
                    <a:pt x="22" y="17"/>
                    <a:pt x="11" y="0"/>
                    <a:pt x="11" y="0"/>
                  </a:cubicBezTo>
                  <a:close/>
                </a:path>
              </a:pathLst>
            </a:custGeom>
            <a:solidFill>
              <a:srgbClr val="99999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9" name="Freeform 22"/>
            <p:cNvSpPr/>
            <p:nvPr/>
          </p:nvSpPr>
          <p:spPr bwMode="auto">
            <a:xfrm>
              <a:off x="5090998" y="1643062"/>
              <a:ext cx="2847974" cy="2911475"/>
            </a:xfrm>
            <a:custGeom>
              <a:avLst/>
              <a:gdLst>
                <a:gd name="T0" fmla="*/ 0 w 500"/>
                <a:gd name="T1" fmla="*/ 338 h 511"/>
                <a:gd name="T2" fmla="*/ 440 w 500"/>
                <a:gd name="T3" fmla="*/ 14 h 511"/>
                <a:gd name="T4" fmla="*/ 500 w 500"/>
                <a:gd name="T5" fmla="*/ 59 h 511"/>
                <a:gd name="T6" fmla="*/ 227 w 500"/>
                <a:gd name="T7" fmla="*/ 511 h 511"/>
                <a:gd name="T8" fmla="*/ 0 w 500"/>
                <a:gd name="T9" fmla="*/ 338 h 511"/>
              </a:gdLst>
              <a:ahLst/>
              <a:cxnLst>
                <a:cxn ang="0">
                  <a:pos x="T0" y="T1"/>
                </a:cxn>
                <a:cxn ang="0">
                  <a:pos x="T2" y="T3"/>
                </a:cxn>
                <a:cxn ang="0">
                  <a:pos x="T4" y="T5"/>
                </a:cxn>
                <a:cxn ang="0">
                  <a:pos x="T6" y="T7"/>
                </a:cxn>
                <a:cxn ang="0">
                  <a:pos x="T8" y="T9"/>
                </a:cxn>
              </a:cxnLst>
              <a:rect l="0" t="0" r="r" b="b"/>
              <a:pathLst>
                <a:path w="500" h="511">
                  <a:moveTo>
                    <a:pt x="0" y="338"/>
                  </a:moveTo>
                  <a:cubicBezTo>
                    <a:pt x="440" y="14"/>
                    <a:pt x="440" y="14"/>
                    <a:pt x="440" y="14"/>
                  </a:cubicBezTo>
                  <a:cubicBezTo>
                    <a:pt x="440" y="14"/>
                    <a:pt x="491" y="0"/>
                    <a:pt x="500" y="59"/>
                  </a:cubicBezTo>
                  <a:cubicBezTo>
                    <a:pt x="227" y="511"/>
                    <a:pt x="227" y="511"/>
                    <a:pt x="227" y="511"/>
                  </a:cubicBezTo>
                  <a:lnTo>
                    <a:pt x="0" y="338"/>
                  </a:lnTo>
                  <a:close/>
                </a:path>
              </a:pathLst>
            </a:custGeom>
            <a:solidFill>
              <a:srgbClr val="29ABE2"/>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0" name="Freeform 23"/>
            <p:cNvSpPr/>
            <p:nvPr/>
          </p:nvSpPr>
          <p:spPr bwMode="auto">
            <a:xfrm>
              <a:off x="6195899" y="1836738"/>
              <a:ext cx="1743075" cy="2717800"/>
            </a:xfrm>
            <a:custGeom>
              <a:avLst/>
              <a:gdLst>
                <a:gd name="T0" fmla="*/ 0 w 306"/>
                <a:gd name="T1" fmla="*/ 414 h 477"/>
                <a:gd name="T2" fmla="*/ 12 w 306"/>
                <a:gd name="T3" fmla="*/ 461 h 477"/>
                <a:gd name="T4" fmla="*/ 33 w 306"/>
                <a:gd name="T5" fmla="*/ 477 h 477"/>
                <a:gd name="T6" fmla="*/ 306 w 306"/>
                <a:gd name="T7" fmla="*/ 25 h 477"/>
                <a:gd name="T8" fmla="*/ 298 w 306"/>
                <a:gd name="T9" fmla="*/ 0 h 477"/>
                <a:gd name="T10" fmla="*/ 0 w 306"/>
                <a:gd name="T11" fmla="*/ 414 h 477"/>
              </a:gdLst>
              <a:ahLst/>
              <a:cxnLst>
                <a:cxn ang="0">
                  <a:pos x="T0" y="T1"/>
                </a:cxn>
                <a:cxn ang="0">
                  <a:pos x="T2" y="T3"/>
                </a:cxn>
                <a:cxn ang="0">
                  <a:pos x="T4" y="T5"/>
                </a:cxn>
                <a:cxn ang="0">
                  <a:pos x="T6" y="T7"/>
                </a:cxn>
                <a:cxn ang="0">
                  <a:pos x="T8" y="T9"/>
                </a:cxn>
                <a:cxn ang="0">
                  <a:pos x="T10" y="T11"/>
                </a:cxn>
              </a:cxnLst>
              <a:rect l="0" t="0" r="r" b="b"/>
              <a:pathLst>
                <a:path w="306" h="477">
                  <a:moveTo>
                    <a:pt x="0" y="414"/>
                  </a:moveTo>
                  <a:cubicBezTo>
                    <a:pt x="12" y="461"/>
                    <a:pt x="12" y="461"/>
                    <a:pt x="12" y="461"/>
                  </a:cubicBezTo>
                  <a:cubicBezTo>
                    <a:pt x="33" y="477"/>
                    <a:pt x="33" y="477"/>
                    <a:pt x="33" y="477"/>
                  </a:cubicBezTo>
                  <a:cubicBezTo>
                    <a:pt x="306" y="25"/>
                    <a:pt x="306" y="25"/>
                    <a:pt x="306" y="25"/>
                  </a:cubicBezTo>
                  <a:cubicBezTo>
                    <a:pt x="304" y="14"/>
                    <a:pt x="302" y="7"/>
                    <a:pt x="298" y="0"/>
                  </a:cubicBezTo>
                  <a:lnTo>
                    <a:pt x="0" y="414"/>
                  </a:lnTo>
                  <a:close/>
                </a:path>
              </a:pathLst>
            </a:custGeom>
            <a:solidFill>
              <a:srgbClr val="A5A5A5"/>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1" name="Freeform 24"/>
            <p:cNvSpPr/>
            <p:nvPr/>
          </p:nvSpPr>
          <p:spPr bwMode="auto">
            <a:xfrm>
              <a:off x="5091000" y="1693863"/>
              <a:ext cx="2693988" cy="2092325"/>
            </a:xfrm>
            <a:custGeom>
              <a:avLst/>
              <a:gdLst>
                <a:gd name="T0" fmla="*/ 473 w 473"/>
                <a:gd name="T1" fmla="*/ 8 h 367"/>
                <a:gd name="T2" fmla="*/ 440 w 473"/>
                <a:gd name="T3" fmla="*/ 5 h 367"/>
                <a:gd name="T4" fmla="*/ 0 w 473"/>
                <a:gd name="T5" fmla="*/ 329 h 367"/>
                <a:gd name="T6" fmla="*/ 51 w 473"/>
                <a:gd name="T7" fmla="*/ 367 h 367"/>
                <a:gd name="T8" fmla="*/ 114 w 473"/>
                <a:gd name="T9" fmla="*/ 355 h 367"/>
                <a:gd name="T10" fmla="*/ 473 w 473"/>
                <a:gd name="T11" fmla="*/ 8 h 367"/>
              </a:gdLst>
              <a:ahLst/>
              <a:cxnLst>
                <a:cxn ang="0">
                  <a:pos x="T0" y="T1"/>
                </a:cxn>
                <a:cxn ang="0">
                  <a:pos x="T2" y="T3"/>
                </a:cxn>
                <a:cxn ang="0">
                  <a:pos x="T4" y="T5"/>
                </a:cxn>
                <a:cxn ang="0">
                  <a:pos x="T6" y="T7"/>
                </a:cxn>
                <a:cxn ang="0">
                  <a:pos x="T8" y="T9"/>
                </a:cxn>
                <a:cxn ang="0">
                  <a:pos x="T10" y="T11"/>
                </a:cxn>
              </a:cxnLst>
              <a:rect l="0" t="0" r="r" b="b"/>
              <a:pathLst>
                <a:path w="473" h="367">
                  <a:moveTo>
                    <a:pt x="473" y="8"/>
                  </a:moveTo>
                  <a:cubicBezTo>
                    <a:pt x="457" y="0"/>
                    <a:pt x="440" y="5"/>
                    <a:pt x="440" y="5"/>
                  </a:cubicBezTo>
                  <a:cubicBezTo>
                    <a:pt x="0" y="329"/>
                    <a:pt x="0" y="329"/>
                    <a:pt x="0" y="329"/>
                  </a:cubicBezTo>
                  <a:cubicBezTo>
                    <a:pt x="51" y="367"/>
                    <a:pt x="51" y="367"/>
                    <a:pt x="51" y="367"/>
                  </a:cubicBezTo>
                  <a:cubicBezTo>
                    <a:pt x="114" y="355"/>
                    <a:pt x="114" y="355"/>
                    <a:pt x="114" y="355"/>
                  </a:cubicBezTo>
                  <a:cubicBezTo>
                    <a:pt x="473" y="8"/>
                    <a:pt x="473" y="8"/>
                    <a:pt x="473" y="8"/>
                  </a:cubicBezTo>
                  <a:close/>
                </a:path>
              </a:pathLst>
            </a:custGeom>
            <a:solidFill>
              <a:srgbClr val="A3D800"/>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2" name="Freeform 25"/>
            <p:cNvSpPr/>
            <p:nvPr/>
          </p:nvSpPr>
          <p:spPr bwMode="auto">
            <a:xfrm>
              <a:off x="4822712" y="3335338"/>
              <a:ext cx="1560513" cy="1549400"/>
            </a:xfrm>
            <a:custGeom>
              <a:avLst/>
              <a:gdLst>
                <a:gd name="T0" fmla="*/ 0 w 274"/>
                <a:gd name="T1" fmla="*/ 156 h 272"/>
                <a:gd name="T2" fmla="*/ 47 w 274"/>
                <a:gd name="T3" fmla="*/ 41 h 272"/>
                <a:gd name="T4" fmla="*/ 161 w 274"/>
                <a:gd name="T5" fmla="*/ 67 h 272"/>
                <a:gd name="T6" fmla="*/ 241 w 274"/>
                <a:gd name="T7" fmla="*/ 151 h 272"/>
                <a:gd name="T8" fmla="*/ 274 w 274"/>
                <a:gd name="T9" fmla="*/ 214 h 272"/>
                <a:gd name="T10" fmla="*/ 146 w 274"/>
                <a:gd name="T11" fmla="*/ 272 h 272"/>
                <a:gd name="T12" fmla="*/ 0 w 274"/>
                <a:gd name="T13" fmla="*/ 156 h 272"/>
              </a:gdLst>
              <a:ahLst/>
              <a:cxnLst>
                <a:cxn ang="0">
                  <a:pos x="T0" y="T1"/>
                </a:cxn>
                <a:cxn ang="0">
                  <a:pos x="T2" y="T3"/>
                </a:cxn>
                <a:cxn ang="0">
                  <a:pos x="T4" y="T5"/>
                </a:cxn>
                <a:cxn ang="0">
                  <a:pos x="T6" y="T7"/>
                </a:cxn>
                <a:cxn ang="0">
                  <a:pos x="T8" y="T9"/>
                </a:cxn>
                <a:cxn ang="0">
                  <a:pos x="T10" y="T11"/>
                </a:cxn>
                <a:cxn ang="0">
                  <a:pos x="T12" y="T13"/>
                </a:cxn>
              </a:cxnLst>
              <a:rect l="0" t="0" r="r" b="b"/>
              <a:pathLst>
                <a:path w="274" h="272">
                  <a:moveTo>
                    <a:pt x="0" y="156"/>
                  </a:moveTo>
                  <a:cubicBezTo>
                    <a:pt x="0" y="156"/>
                    <a:pt x="41" y="65"/>
                    <a:pt x="47" y="41"/>
                  </a:cubicBezTo>
                  <a:cubicBezTo>
                    <a:pt x="47" y="41"/>
                    <a:pt x="116" y="0"/>
                    <a:pt x="161" y="67"/>
                  </a:cubicBezTo>
                  <a:cubicBezTo>
                    <a:pt x="161" y="67"/>
                    <a:pt x="255" y="55"/>
                    <a:pt x="241" y="151"/>
                  </a:cubicBezTo>
                  <a:cubicBezTo>
                    <a:pt x="241" y="151"/>
                    <a:pt x="274" y="164"/>
                    <a:pt x="274" y="214"/>
                  </a:cubicBezTo>
                  <a:cubicBezTo>
                    <a:pt x="274" y="214"/>
                    <a:pt x="203" y="249"/>
                    <a:pt x="146" y="272"/>
                  </a:cubicBezTo>
                  <a:lnTo>
                    <a:pt x="0" y="156"/>
                  </a:lnTo>
                  <a:close/>
                </a:path>
              </a:pathLst>
            </a:custGeom>
            <a:solidFill>
              <a:srgbClr val="F7DDA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3" name="Freeform 26"/>
            <p:cNvSpPr/>
            <p:nvPr/>
          </p:nvSpPr>
          <p:spPr bwMode="auto">
            <a:xfrm>
              <a:off x="4862399" y="3414713"/>
              <a:ext cx="838200" cy="860425"/>
            </a:xfrm>
            <a:custGeom>
              <a:avLst/>
              <a:gdLst>
                <a:gd name="T0" fmla="*/ 47 w 147"/>
                <a:gd name="T1" fmla="*/ 31 h 151"/>
                <a:gd name="T2" fmla="*/ 147 w 147"/>
                <a:gd name="T3" fmla="*/ 57 h 151"/>
                <a:gd name="T4" fmla="*/ 63 w 147"/>
                <a:gd name="T5" fmla="*/ 151 h 151"/>
                <a:gd name="T6" fmla="*/ 0 w 147"/>
                <a:gd name="T7" fmla="*/ 141 h 151"/>
                <a:gd name="T8" fmla="*/ 47 w 147"/>
                <a:gd name="T9" fmla="*/ 31 h 151"/>
              </a:gdLst>
              <a:ahLst/>
              <a:cxnLst>
                <a:cxn ang="0">
                  <a:pos x="T0" y="T1"/>
                </a:cxn>
                <a:cxn ang="0">
                  <a:pos x="T2" y="T3"/>
                </a:cxn>
                <a:cxn ang="0">
                  <a:pos x="T4" y="T5"/>
                </a:cxn>
                <a:cxn ang="0">
                  <a:pos x="T6" y="T7"/>
                </a:cxn>
                <a:cxn ang="0">
                  <a:pos x="T8" y="T9"/>
                </a:cxn>
              </a:cxnLst>
              <a:rect l="0" t="0" r="r" b="b"/>
              <a:pathLst>
                <a:path w="147" h="151">
                  <a:moveTo>
                    <a:pt x="47" y="31"/>
                  </a:moveTo>
                  <a:cubicBezTo>
                    <a:pt x="47" y="31"/>
                    <a:pt x="104" y="0"/>
                    <a:pt x="147" y="57"/>
                  </a:cubicBezTo>
                  <a:cubicBezTo>
                    <a:pt x="63" y="151"/>
                    <a:pt x="63" y="151"/>
                    <a:pt x="63" y="151"/>
                  </a:cubicBezTo>
                  <a:cubicBezTo>
                    <a:pt x="0" y="141"/>
                    <a:pt x="0" y="141"/>
                    <a:pt x="0" y="141"/>
                  </a:cubicBezTo>
                  <a:lnTo>
                    <a:pt x="47" y="31"/>
                  </a:lnTo>
                  <a:close/>
                </a:path>
              </a:pathLst>
            </a:custGeom>
            <a:solidFill>
              <a:srgbClr val="FFF3D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4" name="Freeform 27"/>
            <p:cNvSpPr/>
            <p:nvPr/>
          </p:nvSpPr>
          <p:spPr bwMode="auto">
            <a:xfrm>
              <a:off x="5511687" y="4217988"/>
              <a:ext cx="849313" cy="666750"/>
            </a:xfrm>
            <a:custGeom>
              <a:avLst/>
              <a:gdLst>
                <a:gd name="T0" fmla="*/ 116 w 149"/>
                <a:gd name="T1" fmla="*/ 0 h 117"/>
                <a:gd name="T2" fmla="*/ 145 w 149"/>
                <a:gd name="T3" fmla="*/ 63 h 117"/>
                <a:gd name="T4" fmla="*/ 25 w 149"/>
                <a:gd name="T5" fmla="*/ 117 h 117"/>
                <a:gd name="T6" fmla="*/ 0 w 149"/>
                <a:gd name="T7" fmla="*/ 54 h 117"/>
                <a:gd name="T8" fmla="*/ 116 w 149"/>
                <a:gd name="T9" fmla="*/ 0 h 117"/>
              </a:gdLst>
              <a:ahLst/>
              <a:cxnLst>
                <a:cxn ang="0">
                  <a:pos x="T0" y="T1"/>
                </a:cxn>
                <a:cxn ang="0">
                  <a:pos x="T2" y="T3"/>
                </a:cxn>
                <a:cxn ang="0">
                  <a:pos x="T4" y="T5"/>
                </a:cxn>
                <a:cxn ang="0">
                  <a:pos x="T6" y="T7"/>
                </a:cxn>
                <a:cxn ang="0">
                  <a:pos x="T8" y="T9"/>
                </a:cxn>
              </a:cxnLst>
              <a:rect l="0" t="0" r="r" b="b"/>
              <a:pathLst>
                <a:path w="149" h="117">
                  <a:moveTo>
                    <a:pt x="116" y="0"/>
                  </a:moveTo>
                  <a:cubicBezTo>
                    <a:pt x="116" y="0"/>
                    <a:pt x="149" y="19"/>
                    <a:pt x="145" y="63"/>
                  </a:cubicBezTo>
                  <a:cubicBezTo>
                    <a:pt x="25" y="117"/>
                    <a:pt x="25" y="117"/>
                    <a:pt x="25" y="117"/>
                  </a:cubicBezTo>
                  <a:cubicBezTo>
                    <a:pt x="0" y="54"/>
                    <a:pt x="0" y="54"/>
                    <a:pt x="0" y="54"/>
                  </a:cubicBezTo>
                  <a:lnTo>
                    <a:pt x="116" y="0"/>
                  </a:lnTo>
                  <a:close/>
                </a:path>
              </a:pathLst>
            </a:custGeom>
            <a:solidFill>
              <a:srgbClr val="ECC48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5" name="Freeform 28"/>
            <p:cNvSpPr/>
            <p:nvPr/>
          </p:nvSpPr>
          <p:spPr bwMode="auto">
            <a:xfrm>
              <a:off x="4516324" y="4081463"/>
              <a:ext cx="1138238" cy="1139825"/>
            </a:xfrm>
            <a:custGeom>
              <a:avLst/>
              <a:gdLst>
                <a:gd name="T0" fmla="*/ 0 w 200"/>
                <a:gd name="T1" fmla="*/ 200 h 200"/>
                <a:gd name="T2" fmla="*/ 200 w 200"/>
                <a:gd name="T3" fmla="*/ 141 h 200"/>
                <a:gd name="T4" fmla="*/ 54 w 200"/>
                <a:gd name="T5" fmla="*/ 25 h 200"/>
                <a:gd name="T6" fmla="*/ 0 w 200"/>
                <a:gd name="T7" fmla="*/ 200 h 200"/>
              </a:gdLst>
              <a:ahLst/>
              <a:cxnLst>
                <a:cxn ang="0">
                  <a:pos x="T0" y="T1"/>
                </a:cxn>
                <a:cxn ang="0">
                  <a:pos x="T2" y="T3"/>
                </a:cxn>
                <a:cxn ang="0">
                  <a:pos x="T4" y="T5"/>
                </a:cxn>
                <a:cxn ang="0">
                  <a:pos x="T6" y="T7"/>
                </a:cxn>
              </a:cxnLst>
              <a:rect l="0" t="0" r="r" b="b"/>
              <a:pathLst>
                <a:path w="200" h="200">
                  <a:moveTo>
                    <a:pt x="0" y="200"/>
                  </a:moveTo>
                  <a:cubicBezTo>
                    <a:pt x="200" y="141"/>
                    <a:pt x="200" y="141"/>
                    <a:pt x="200" y="141"/>
                  </a:cubicBezTo>
                  <a:cubicBezTo>
                    <a:pt x="169" y="0"/>
                    <a:pt x="54" y="25"/>
                    <a:pt x="54" y="25"/>
                  </a:cubicBezTo>
                  <a:lnTo>
                    <a:pt x="0" y="20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6" name="Freeform 29"/>
            <p:cNvSpPr/>
            <p:nvPr/>
          </p:nvSpPr>
          <p:spPr bwMode="auto">
            <a:xfrm>
              <a:off x="4571887" y="4206875"/>
              <a:ext cx="655638" cy="912813"/>
            </a:xfrm>
            <a:custGeom>
              <a:avLst/>
              <a:gdLst>
                <a:gd name="T0" fmla="*/ 115 w 115"/>
                <a:gd name="T1" fmla="*/ 12 h 160"/>
                <a:gd name="T2" fmla="*/ 115 w 115"/>
                <a:gd name="T3" fmla="*/ 12 h 160"/>
                <a:gd name="T4" fmla="*/ 51 w 115"/>
                <a:gd name="T5" fmla="*/ 2 h 160"/>
                <a:gd name="T6" fmla="*/ 0 w 115"/>
                <a:gd name="T7" fmla="*/ 160 h 160"/>
                <a:gd name="T8" fmla="*/ 115 w 115"/>
                <a:gd name="T9" fmla="*/ 12 h 160"/>
              </a:gdLst>
              <a:ahLst/>
              <a:cxnLst>
                <a:cxn ang="0">
                  <a:pos x="T0" y="T1"/>
                </a:cxn>
                <a:cxn ang="0">
                  <a:pos x="T2" y="T3"/>
                </a:cxn>
                <a:cxn ang="0">
                  <a:pos x="T4" y="T5"/>
                </a:cxn>
                <a:cxn ang="0">
                  <a:pos x="T6" y="T7"/>
                </a:cxn>
                <a:cxn ang="0">
                  <a:pos x="T8" y="T9"/>
                </a:cxn>
              </a:cxnLst>
              <a:rect l="0" t="0" r="r" b="b"/>
              <a:pathLst>
                <a:path w="115" h="160">
                  <a:moveTo>
                    <a:pt x="115" y="12"/>
                  </a:moveTo>
                  <a:cubicBezTo>
                    <a:pt x="115" y="12"/>
                    <a:pt x="115" y="12"/>
                    <a:pt x="115" y="12"/>
                  </a:cubicBezTo>
                  <a:cubicBezTo>
                    <a:pt x="88" y="0"/>
                    <a:pt x="63" y="1"/>
                    <a:pt x="51" y="2"/>
                  </a:cubicBezTo>
                  <a:cubicBezTo>
                    <a:pt x="0" y="160"/>
                    <a:pt x="0" y="160"/>
                    <a:pt x="0" y="160"/>
                  </a:cubicBezTo>
                  <a:lnTo>
                    <a:pt x="115" y="12"/>
                  </a:lnTo>
                  <a:close/>
                </a:path>
              </a:pathLst>
            </a:custGeom>
            <a:solidFill>
              <a:srgbClr val="42392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7" name="Freeform 30"/>
            <p:cNvSpPr/>
            <p:nvPr/>
          </p:nvSpPr>
          <p:spPr bwMode="auto">
            <a:xfrm>
              <a:off x="5711712" y="1739900"/>
              <a:ext cx="2073275" cy="1976438"/>
            </a:xfrm>
            <a:custGeom>
              <a:avLst/>
              <a:gdLst>
                <a:gd name="T0" fmla="*/ 1306 w 1306"/>
                <a:gd name="T1" fmla="*/ 0 h 1245"/>
                <a:gd name="T2" fmla="*/ 18 w 1306"/>
                <a:gd name="T3" fmla="*/ 1245 h 1245"/>
                <a:gd name="T4" fmla="*/ 0 w 1306"/>
                <a:gd name="T5" fmla="*/ 1220 h 1245"/>
                <a:gd name="T6" fmla="*/ 1306 w 1306"/>
                <a:gd name="T7" fmla="*/ 0 h 1245"/>
              </a:gdLst>
              <a:ahLst/>
              <a:cxnLst>
                <a:cxn ang="0">
                  <a:pos x="T0" y="T1"/>
                </a:cxn>
                <a:cxn ang="0">
                  <a:pos x="T2" y="T3"/>
                </a:cxn>
                <a:cxn ang="0">
                  <a:pos x="T4" y="T5"/>
                </a:cxn>
                <a:cxn ang="0">
                  <a:pos x="T6" y="T7"/>
                </a:cxn>
              </a:cxnLst>
              <a:rect l="0" t="0" r="r" b="b"/>
              <a:pathLst>
                <a:path w="1306" h="1245">
                  <a:moveTo>
                    <a:pt x="1306" y="0"/>
                  </a:moveTo>
                  <a:lnTo>
                    <a:pt x="18" y="1245"/>
                  </a:lnTo>
                  <a:lnTo>
                    <a:pt x="0" y="1220"/>
                  </a:lnTo>
                  <a:lnTo>
                    <a:pt x="1306" y="0"/>
                  </a:lnTo>
                  <a:close/>
                </a:path>
              </a:pathLst>
            </a:custGeom>
            <a:solidFill>
              <a:sysClr val="windowText" lastClr="000000">
                <a:alpha val="19000"/>
              </a:sys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8" name="Freeform 31"/>
            <p:cNvSpPr/>
            <p:nvPr/>
          </p:nvSpPr>
          <p:spPr bwMode="auto">
            <a:xfrm>
              <a:off x="6195899" y="1836738"/>
              <a:ext cx="1697038" cy="2359025"/>
            </a:xfrm>
            <a:custGeom>
              <a:avLst/>
              <a:gdLst>
                <a:gd name="T0" fmla="*/ 1069 w 1069"/>
                <a:gd name="T1" fmla="*/ 0 h 1486"/>
                <a:gd name="T2" fmla="*/ 0 w 1069"/>
                <a:gd name="T3" fmla="*/ 1486 h 1486"/>
                <a:gd name="T4" fmla="*/ 4 w 1069"/>
                <a:gd name="T5" fmla="*/ 1450 h 1486"/>
                <a:gd name="T6" fmla="*/ 1069 w 1069"/>
                <a:gd name="T7" fmla="*/ 0 h 1486"/>
              </a:gdLst>
              <a:ahLst/>
              <a:cxnLst>
                <a:cxn ang="0">
                  <a:pos x="T0" y="T1"/>
                </a:cxn>
                <a:cxn ang="0">
                  <a:pos x="T2" y="T3"/>
                </a:cxn>
                <a:cxn ang="0">
                  <a:pos x="T4" y="T5"/>
                </a:cxn>
                <a:cxn ang="0">
                  <a:pos x="T6" y="T7"/>
                </a:cxn>
              </a:cxnLst>
              <a:rect l="0" t="0" r="r" b="b"/>
              <a:pathLst>
                <a:path w="1069" h="1486">
                  <a:moveTo>
                    <a:pt x="1069" y="0"/>
                  </a:moveTo>
                  <a:lnTo>
                    <a:pt x="0" y="1486"/>
                  </a:lnTo>
                  <a:lnTo>
                    <a:pt x="4" y="1450"/>
                  </a:lnTo>
                  <a:lnTo>
                    <a:pt x="1069" y="0"/>
                  </a:lnTo>
                  <a:close/>
                </a:path>
              </a:pathLst>
            </a:custGeom>
            <a:solidFill>
              <a:sysClr val="windowText" lastClr="000000">
                <a:alpha val="19000"/>
              </a:sys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9" name="Freeform 32"/>
            <p:cNvSpPr/>
            <p:nvPr/>
          </p:nvSpPr>
          <p:spPr bwMode="auto">
            <a:xfrm>
              <a:off x="5090999" y="1722438"/>
              <a:ext cx="2506663" cy="1846263"/>
            </a:xfrm>
            <a:custGeom>
              <a:avLst/>
              <a:gdLst>
                <a:gd name="T0" fmla="*/ 1579 w 1579"/>
                <a:gd name="T1" fmla="*/ 0 h 1163"/>
                <a:gd name="T2" fmla="*/ 0 w 1579"/>
                <a:gd name="T3" fmla="*/ 1163 h 1163"/>
                <a:gd name="T4" fmla="*/ 57 w 1579"/>
                <a:gd name="T5" fmla="*/ 1138 h 1163"/>
                <a:gd name="T6" fmla="*/ 1579 w 1579"/>
                <a:gd name="T7" fmla="*/ 0 h 1163"/>
              </a:gdLst>
              <a:ahLst/>
              <a:cxnLst>
                <a:cxn ang="0">
                  <a:pos x="T0" y="T1"/>
                </a:cxn>
                <a:cxn ang="0">
                  <a:pos x="T2" y="T3"/>
                </a:cxn>
                <a:cxn ang="0">
                  <a:pos x="T4" y="T5"/>
                </a:cxn>
                <a:cxn ang="0">
                  <a:pos x="T6" y="T7"/>
                </a:cxn>
              </a:cxnLst>
              <a:rect l="0" t="0" r="r" b="b"/>
              <a:pathLst>
                <a:path w="1579" h="1163">
                  <a:moveTo>
                    <a:pt x="1579" y="0"/>
                  </a:moveTo>
                  <a:lnTo>
                    <a:pt x="0" y="1163"/>
                  </a:lnTo>
                  <a:lnTo>
                    <a:pt x="57" y="1138"/>
                  </a:lnTo>
                  <a:lnTo>
                    <a:pt x="1579" y="0"/>
                  </a:lnTo>
                  <a:close/>
                </a:path>
              </a:pathLst>
            </a:custGeom>
            <a:solidFill>
              <a:sysClr val="windowText" lastClr="000000">
                <a:alpha val="19000"/>
              </a:sys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grpSp>
      <p:sp>
        <p:nvSpPr>
          <p:cNvPr id="40" name="文本框 32"/>
          <p:cNvSpPr txBox="1"/>
          <p:nvPr/>
        </p:nvSpPr>
        <p:spPr>
          <a:xfrm>
            <a:off x="2259501" y="2032810"/>
            <a:ext cx="3720077" cy="784830"/>
          </a:xfrm>
          <a:prstGeom prst="rect">
            <a:avLst/>
          </a:prstGeom>
          <a:noFill/>
        </p:spPr>
        <p:txBody>
          <a:bodyPr wrap="squar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marL="0" marR="0" lvl="0" indent="0" defTabSz="913901" eaLnBrk="1" fontAlgn="auto" latinLnBrk="0" hangingPunct="1">
              <a:lnSpc>
                <a:spcPct val="100000"/>
              </a:lnSpc>
              <a:spcBef>
                <a:spcPts val="0"/>
              </a:spcBef>
              <a:spcAft>
                <a:spcPts val="0"/>
              </a:spcAft>
              <a:buClrTx/>
              <a:buSzTx/>
              <a:buFontTx/>
              <a:buNone/>
              <a:tabLst/>
              <a:defRPr/>
            </a:pPr>
            <a:r>
              <a:rPr kumimoji="0" lang="zh-CN" altLang="en-US" sz="4500"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rPr>
              <a:t>单击添加标题</a:t>
            </a:r>
            <a:endParaRPr kumimoji="0" lang="zh-CN" altLang="en-US" sz="4500" b="0" i="0" u="none" strike="noStrike" kern="0" cap="none" spc="0" normalizeH="0" baseline="0" noProof="0" dirty="0">
              <a:ln>
                <a:noFill/>
              </a:ln>
              <a:solidFill>
                <a:prstClr val="white"/>
              </a:solidFill>
              <a:effectLst/>
              <a:uLnTx/>
              <a:uFillTx/>
              <a:latin typeface="时尚中黑简体" panose="01010104010101010101" pitchFamily="2" charset="-122"/>
              <a:ea typeface="时尚中黑简体" panose="01010104010101010101" pitchFamily="2" charset="-122"/>
            </a:endParaRPr>
          </a:p>
        </p:txBody>
      </p:sp>
      <p:sp>
        <p:nvSpPr>
          <p:cNvPr id="41" name="Freeform 5"/>
          <p:cNvSpPr>
            <a:spLocks noChangeAspect="1" noEditPoints="1"/>
          </p:cNvSpPr>
          <p:nvPr/>
        </p:nvSpPr>
        <p:spPr bwMode="auto">
          <a:xfrm>
            <a:off x="1408660" y="2147505"/>
            <a:ext cx="609956" cy="533069"/>
          </a:xfrm>
          <a:custGeom>
            <a:avLst/>
            <a:gdLst>
              <a:gd name="T0" fmla="*/ 100 w 346"/>
              <a:gd name="T1" fmla="*/ 49 h 302"/>
              <a:gd name="T2" fmla="*/ 63 w 346"/>
              <a:gd name="T3" fmla="*/ 91 h 302"/>
              <a:gd name="T4" fmla="*/ 19 w 346"/>
              <a:gd name="T5" fmla="*/ 105 h 302"/>
              <a:gd name="T6" fmla="*/ 23 w 346"/>
              <a:gd name="T7" fmla="*/ 161 h 302"/>
              <a:gd name="T8" fmla="*/ 3 w 346"/>
              <a:gd name="T9" fmla="*/ 202 h 302"/>
              <a:gd name="T10" fmla="*/ 45 w 346"/>
              <a:gd name="T11" fmla="*/ 238 h 302"/>
              <a:gd name="T12" fmla="*/ 59 w 346"/>
              <a:gd name="T13" fmla="*/ 282 h 302"/>
              <a:gd name="T14" fmla="*/ 115 w 346"/>
              <a:gd name="T15" fmla="*/ 278 h 302"/>
              <a:gd name="T16" fmla="*/ 156 w 346"/>
              <a:gd name="T17" fmla="*/ 299 h 302"/>
              <a:gd name="T18" fmla="*/ 192 w 346"/>
              <a:gd name="T19" fmla="*/ 257 h 302"/>
              <a:gd name="T20" fmla="*/ 236 w 346"/>
              <a:gd name="T21" fmla="*/ 243 h 302"/>
              <a:gd name="T22" fmla="*/ 232 w 346"/>
              <a:gd name="T23" fmla="*/ 187 h 302"/>
              <a:gd name="T24" fmla="*/ 253 w 346"/>
              <a:gd name="T25" fmla="*/ 146 h 302"/>
              <a:gd name="T26" fmla="*/ 211 w 346"/>
              <a:gd name="T27" fmla="*/ 109 h 302"/>
              <a:gd name="T28" fmla="*/ 197 w 346"/>
              <a:gd name="T29" fmla="*/ 66 h 302"/>
              <a:gd name="T30" fmla="*/ 141 w 346"/>
              <a:gd name="T31" fmla="*/ 70 h 302"/>
              <a:gd name="T32" fmla="*/ 128 w 346"/>
              <a:gd name="T33" fmla="*/ 254 h 302"/>
              <a:gd name="T34" fmla="*/ 123 w 346"/>
              <a:gd name="T35" fmla="*/ 94 h 302"/>
              <a:gd name="T36" fmla="*/ 208 w 346"/>
              <a:gd name="T37" fmla="*/ 169 h 302"/>
              <a:gd name="T38" fmla="*/ 128 w 346"/>
              <a:gd name="T39" fmla="*/ 254 h 302"/>
              <a:gd name="T40" fmla="*/ 253 w 346"/>
              <a:gd name="T41" fmla="*/ 64 h 302"/>
              <a:gd name="T42" fmla="*/ 284 w 346"/>
              <a:gd name="T43" fmla="*/ 30 h 302"/>
              <a:gd name="T44" fmla="*/ 286 w 346"/>
              <a:gd name="T45" fmla="*/ 93 h 302"/>
              <a:gd name="T46" fmla="*/ 290 w 346"/>
              <a:gd name="T47" fmla="*/ 0 h 302"/>
              <a:gd name="T48" fmla="*/ 271 w 346"/>
              <a:gd name="T49" fmla="*/ 13 h 302"/>
              <a:gd name="T50" fmla="*/ 245 w 346"/>
              <a:gd name="T51" fmla="*/ 14 h 302"/>
              <a:gd name="T52" fmla="*/ 241 w 346"/>
              <a:gd name="T53" fmla="*/ 36 h 302"/>
              <a:gd name="T54" fmla="*/ 223 w 346"/>
              <a:gd name="T55" fmla="*/ 56 h 302"/>
              <a:gd name="T56" fmla="*/ 235 w 346"/>
              <a:gd name="T57" fmla="*/ 74 h 302"/>
              <a:gd name="T58" fmla="*/ 237 w 346"/>
              <a:gd name="T59" fmla="*/ 101 h 302"/>
              <a:gd name="T60" fmla="*/ 259 w 346"/>
              <a:gd name="T61" fmla="*/ 105 h 302"/>
              <a:gd name="T62" fmla="*/ 279 w 346"/>
              <a:gd name="T63" fmla="*/ 123 h 302"/>
              <a:gd name="T64" fmla="*/ 297 w 346"/>
              <a:gd name="T65" fmla="*/ 111 h 302"/>
              <a:gd name="T66" fmla="*/ 324 w 346"/>
              <a:gd name="T67" fmla="*/ 109 h 302"/>
              <a:gd name="T68" fmla="*/ 328 w 346"/>
              <a:gd name="T69" fmla="*/ 87 h 302"/>
              <a:gd name="T70" fmla="*/ 346 w 346"/>
              <a:gd name="T71" fmla="*/ 67 h 302"/>
              <a:gd name="T72" fmla="*/ 333 w 346"/>
              <a:gd name="T73" fmla="*/ 49 h 302"/>
              <a:gd name="T74" fmla="*/ 332 w 346"/>
              <a:gd name="T75" fmla="*/ 22 h 302"/>
              <a:gd name="T76" fmla="*/ 310 w 346"/>
              <a:gd name="T77" fmla="*/ 18 h 302"/>
              <a:gd name="T78" fmla="*/ 290 w 346"/>
              <a:gd name="T79"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46" h="302">
                <a:moveTo>
                  <a:pt x="139" y="46"/>
                </a:moveTo>
                <a:cubicBezTo>
                  <a:pt x="100" y="49"/>
                  <a:pt x="100" y="49"/>
                  <a:pt x="100" y="49"/>
                </a:cubicBezTo>
                <a:cubicBezTo>
                  <a:pt x="101" y="72"/>
                  <a:pt x="101" y="72"/>
                  <a:pt x="101" y="72"/>
                </a:cubicBezTo>
                <a:cubicBezTo>
                  <a:pt x="87" y="76"/>
                  <a:pt x="74" y="82"/>
                  <a:pt x="63" y="91"/>
                </a:cubicBezTo>
                <a:cubicBezTo>
                  <a:pt x="46" y="75"/>
                  <a:pt x="46" y="75"/>
                  <a:pt x="46" y="75"/>
                </a:cubicBezTo>
                <a:cubicBezTo>
                  <a:pt x="19" y="105"/>
                  <a:pt x="19" y="105"/>
                  <a:pt x="19" y="105"/>
                </a:cubicBezTo>
                <a:cubicBezTo>
                  <a:pt x="37" y="121"/>
                  <a:pt x="37" y="121"/>
                  <a:pt x="37" y="121"/>
                </a:cubicBezTo>
                <a:cubicBezTo>
                  <a:pt x="30" y="133"/>
                  <a:pt x="25" y="146"/>
                  <a:pt x="23" y="161"/>
                </a:cubicBezTo>
                <a:cubicBezTo>
                  <a:pt x="0" y="162"/>
                  <a:pt x="0" y="162"/>
                  <a:pt x="0" y="162"/>
                </a:cubicBezTo>
                <a:cubicBezTo>
                  <a:pt x="3" y="202"/>
                  <a:pt x="3" y="202"/>
                  <a:pt x="3" y="202"/>
                </a:cubicBezTo>
                <a:cubicBezTo>
                  <a:pt x="26" y="200"/>
                  <a:pt x="26" y="200"/>
                  <a:pt x="26" y="200"/>
                </a:cubicBezTo>
                <a:cubicBezTo>
                  <a:pt x="30" y="214"/>
                  <a:pt x="36" y="227"/>
                  <a:pt x="45" y="238"/>
                </a:cubicBezTo>
                <a:cubicBezTo>
                  <a:pt x="29" y="256"/>
                  <a:pt x="29" y="256"/>
                  <a:pt x="29" y="256"/>
                </a:cubicBezTo>
                <a:cubicBezTo>
                  <a:pt x="59" y="282"/>
                  <a:pt x="59" y="282"/>
                  <a:pt x="59" y="282"/>
                </a:cubicBezTo>
                <a:cubicBezTo>
                  <a:pt x="74" y="265"/>
                  <a:pt x="74" y="265"/>
                  <a:pt x="74" y="265"/>
                </a:cubicBezTo>
                <a:cubicBezTo>
                  <a:pt x="87" y="272"/>
                  <a:pt x="100" y="276"/>
                  <a:pt x="115" y="278"/>
                </a:cubicBezTo>
                <a:cubicBezTo>
                  <a:pt x="116" y="302"/>
                  <a:pt x="116" y="302"/>
                  <a:pt x="116" y="302"/>
                </a:cubicBezTo>
                <a:cubicBezTo>
                  <a:pt x="156" y="299"/>
                  <a:pt x="156" y="299"/>
                  <a:pt x="156" y="299"/>
                </a:cubicBezTo>
                <a:cubicBezTo>
                  <a:pt x="154" y="276"/>
                  <a:pt x="154" y="276"/>
                  <a:pt x="154" y="276"/>
                </a:cubicBezTo>
                <a:cubicBezTo>
                  <a:pt x="168" y="272"/>
                  <a:pt x="181" y="266"/>
                  <a:pt x="192" y="257"/>
                </a:cubicBezTo>
                <a:cubicBezTo>
                  <a:pt x="210" y="272"/>
                  <a:pt x="210" y="272"/>
                  <a:pt x="210" y="272"/>
                </a:cubicBezTo>
                <a:cubicBezTo>
                  <a:pt x="236" y="243"/>
                  <a:pt x="236" y="243"/>
                  <a:pt x="236" y="243"/>
                </a:cubicBezTo>
                <a:cubicBezTo>
                  <a:pt x="218" y="227"/>
                  <a:pt x="218" y="227"/>
                  <a:pt x="218" y="227"/>
                </a:cubicBezTo>
                <a:cubicBezTo>
                  <a:pt x="226" y="215"/>
                  <a:pt x="230" y="201"/>
                  <a:pt x="232" y="187"/>
                </a:cubicBezTo>
                <a:cubicBezTo>
                  <a:pt x="256" y="186"/>
                  <a:pt x="256" y="186"/>
                  <a:pt x="256" y="186"/>
                </a:cubicBezTo>
                <a:cubicBezTo>
                  <a:pt x="253" y="146"/>
                  <a:pt x="253" y="146"/>
                  <a:pt x="253" y="146"/>
                </a:cubicBezTo>
                <a:cubicBezTo>
                  <a:pt x="230" y="148"/>
                  <a:pt x="230" y="148"/>
                  <a:pt x="230" y="148"/>
                </a:cubicBezTo>
                <a:cubicBezTo>
                  <a:pt x="226" y="133"/>
                  <a:pt x="219" y="121"/>
                  <a:pt x="211" y="109"/>
                </a:cubicBezTo>
                <a:cubicBezTo>
                  <a:pt x="226" y="92"/>
                  <a:pt x="226" y="92"/>
                  <a:pt x="226" y="92"/>
                </a:cubicBezTo>
                <a:cubicBezTo>
                  <a:pt x="197" y="66"/>
                  <a:pt x="197" y="66"/>
                  <a:pt x="197" y="66"/>
                </a:cubicBezTo>
                <a:cubicBezTo>
                  <a:pt x="181" y="83"/>
                  <a:pt x="181" y="83"/>
                  <a:pt x="181" y="83"/>
                </a:cubicBezTo>
                <a:cubicBezTo>
                  <a:pt x="169" y="76"/>
                  <a:pt x="155" y="71"/>
                  <a:pt x="141" y="70"/>
                </a:cubicBezTo>
                <a:cubicBezTo>
                  <a:pt x="139" y="46"/>
                  <a:pt x="139" y="46"/>
                  <a:pt x="139" y="46"/>
                </a:cubicBezTo>
                <a:moveTo>
                  <a:pt x="128" y="254"/>
                </a:moveTo>
                <a:cubicBezTo>
                  <a:pt x="86" y="254"/>
                  <a:pt x="50" y="221"/>
                  <a:pt x="48" y="179"/>
                </a:cubicBezTo>
                <a:cubicBezTo>
                  <a:pt x="45" y="135"/>
                  <a:pt x="78" y="97"/>
                  <a:pt x="123" y="94"/>
                </a:cubicBezTo>
                <a:cubicBezTo>
                  <a:pt x="124" y="94"/>
                  <a:pt x="126" y="94"/>
                  <a:pt x="128" y="94"/>
                </a:cubicBezTo>
                <a:cubicBezTo>
                  <a:pt x="170" y="94"/>
                  <a:pt x="205" y="126"/>
                  <a:pt x="208" y="169"/>
                </a:cubicBezTo>
                <a:cubicBezTo>
                  <a:pt x="211" y="213"/>
                  <a:pt x="177" y="251"/>
                  <a:pt x="133" y="254"/>
                </a:cubicBezTo>
                <a:cubicBezTo>
                  <a:pt x="131" y="254"/>
                  <a:pt x="129" y="254"/>
                  <a:pt x="128" y="254"/>
                </a:cubicBezTo>
                <a:moveTo>
                  <a:pt x="284" y="93"/>
                </a:moveTo>
                <a:cubicBezTo>
                  <a:pt x="268" y="93"/>
                  <a:pt x="254" y="80"/>
                  <a:pt x="253" y="64"/>
                </a:cubicBezTo>
                <a:cubicBezTo>
                  <a:pt x="252" y="46"/>
                  <a:pt x="265" y="31"/>
                  <a:pt x="282" y="30"/>
                </a:cubicBezTo>
                <a:cubicBezTo>
                  <a:pt x="283" y="30"/>
                  <a:pt x="284" y="30"/>
                  <a:pt x="284" y="30"/>
                </a:cubicBezTo>
                <a:cubicBezTo>
                  <a:pt x="301" y="30"/>
                  <a:pt x="315" y="43"/>
                  <a:pt x="316" y="60"/>
                </a:cubicBezTo>
                <a:cubicBezTo>
                  <a:pt x="317" y="77"/>
                  <a:pt x="304" y="92"/>
                  <a:pt x="286" y="93"/>
                </a:cubicBezTo>
                <a:cubicBezTo>
                  <a:pt x="286" y="93"/>
                  <a:pt x="285" y="93"/>
                  <a:pt x="284" y="93"/>
                </a:cubicBezTo>
                <a:moveTo>
                  <a:pt x="290" y="0"/>
                </a:moveTo>
                <a:cubicBezTo>
                  <a:pt x="271" y="2"/>
                  <a:pt x="271" y="2"/>
                  <a:pt x="271" y="2"/>
                </a:cubicBezTo>
                <a:cubicBezTo>
                  <a:pt x="271" y="13"/>
                  <a:pt x="271" y="13"/>
                  <a:pt x="271" y="13"/>
                </a:cubicBezTo>
                <a:cubicBezTo>
                  <a:pt x="265" y="15"/>
                  <a:pt x="258" y="18"/>
                  <a:pt x="253" y="22"/>
                </a:cubicBezTo>
                <a:cubicBezTo>
                  <a:pt x="245" y="14"/>
                  <a:pt x="245" y="14"/>
                  <a:pt x="245" y="14"/>
                </a:cubicBezTo>
                <a:cubicBezTo>
                  <a:pt x="232" y="29"/>
                  <a:pt x="232" y="29"/>
                  <a:pt x="232" y="29"/>
                </a:cubicBezTo>
                <a:cubicBezTo>
                  <a:pt x="241" y="36"/>
                  <a:pt x="241" y="36"/>
                  <a:pt x="241" y="36"/>
                </a:cubicBezTo>
                <a:cubicBezTo>
                  <a:pt x="237" y="42"/>
                  <a:pt x="235" y="48"/>
                  <a:pt x="234" y="55"/>
                </a:cubicBezTo>
                <a:cubicBezTo>
                  <a:pt x="223" y="56"/>
                  <a:pt x="223" y="56"/>
                  <a:pt x="223" y="56"/>
                </a:cubicBezTo>
                <a:cubicBezTo>
                  <a:pt x="224" y="75"/>
                  <a:pt x="224" y="75"/>
                  <a:pt x="224" y="75"/>
                </a:cubicBezTo>
                <a:cubicBezTo>
                  <a:pt x="235" y="74"/>
                  <a:pt x="235" y="74"/>
                  <a:pt x="235" y="74"/>
                </a:cubicBezTo>
                <a:cubicBezTo>
                  <a:pt x="237" y="81"/>
                  <a:pt x="240" y="87"/>
                  <a:pt x="244" y="93"/>
                </a:cubicBezTo>
                <a:cubicBezTo>
                  <a:pt x="237" y="101"/>
                  <a:pt x="237" y="101"/>
                  <a:pt x="237" y="101"/>
                </a:cubicBezTo>
                <a:cubicBezTo>
                  <a:pt x="251" y="114"/>
                  <a:pt x="251" y="114"/>
                  <a:pt x="251" y="114"/>
                </a:cubicBezTo>
                <a:cubicBezTo>
                  <a:pt x="259" y="105"/>
                  <a:pt x="259" y="105"/>
                  <a:pt x="259" y="105"/>
                </a:cubicBezTo>
                <a:cubicBezTo>
                  <a:pt x="264" y="109"/>
                  <a:pt x="271" y="111"/>
                  <a:pt x="278" y="112"/>
                </a:cubicBezTo>
                <a:cubicBezTo>
                  <a:pt x="279" y="123"/>
                  <a:pt x="279" y="123"/>
                  <a:pt x="279" y="123"/>
                </a:cubicBezTo>
                <a:cubicBezTo>
                  <a:pt x="298" y="122"/>
                  <a:pt x="298" y="122"/>
                  <a:pt x="298" y="122"/>
                </a:cubicBezTo>
                <a:cubicBezTo>
                  <a:pt x="297" y="111"/>
                  <a:pt x="297" y="111"/>
                  <a:pt x="297" y="111"/>
                </a:cubicBezTo>
                <a:cubicBezTo>
                  <a:pt x="304" y="109"/>
                  <a:pt x="310" y="106"/>
                  <a:pt x="315" y="102"/>
                </a:cubicBezTo>
                <a:cubicBezTo>
                  <a:pt x="324" y="109"/>
                  <a:pt x="324" y="109"/>
                  <a:pt x="324" y="109"/>
                </a:cubicBezTo>
                <a:cubicBezTo>
                  <a:pt x="336" y="95"/>
                  <a:pt x="336" y="95"/>
                  <a:pt x="336" y="95"/>
                </a:cubicBezTo>
                <a:cubicBezTo>
                  <a:pt x="328" y="87"/>
                  <a:pt x="328" y="87"/>
                  <a:pt x="328" y="87"/>
                </a:cubicBezTo>
                <a:cubicBezTo>
                  <a:pt x="331" y="82"/>
                  <a:pt x="333" y="75"/>
                  <a:pt x="334" y="68"/>
                </a:cubicBezTo>
                <a:cubicBezTo>
                  <a:pt x="346" y="67"/>
                  <a:pt x="346" y="67"/>
                  <a:pt x="346" y="67"/>
                </a:cubicBezTo>
                <a:cubicBezTo>
                  <a:pt x="344" y="48"/>
                  <a:pt x="344" y="48"/>
                  <a:pt x="344" y="48"/>
                </a:cubicBezTo>
                <a:cubicBezTo>
                  <a:pt x="333" y="49"/>
                  <a:pt x="333" y="49"/>
                  <a:pt x="333" y="49"/>
                </a:cubicBezTo>
                <a:cubicBezTo>
                  <a:pt x="331" y="42"/>
                  <a:pt x="328" y="36"/>
                  <a:pt x="324" y="31"/>
                </a:cubicBezTo>
                <a:cubicBezTo>
                  <a:pt x="332" y="22"/>
                  <a:pt x="332" y="22"/>
                  <a:pt x="332" y="22"/>
                </a:cubicBezTo>
                <a:cubicBezTo>
                  <a:pt x="317" y="10"/>
                  <a:pt x="317" y="10"/>
                  <a:pt x="317" y="10"/>
                </a:cubicBezTo>
                <a:cubicBezTo>
                  <a:pt x="310" y="18"/>
                  <a:pt x="310" y="18"/>
                  <a:pt x="310" y="18"/>
                </a:cubicBezTo>
                <a:cubicBezTo>
                  <a:pt x="304" y="15"/>
                  <a:pt x="297" y="12"/>
                  <a:pt x="290" y="12"/>
                </a:cubicBezTo>
                <a:cubicBezTo>
                  <a:pt x="290" y="0"/>
                  <a:pt x="290" y="0"/>
                  <a:pt x="290" y="0"/>
                </a:cubicBezTo>
              </a:path>
            </a:pathLst>
          </a:custGeom>
          <a:solidFill>
            <a:sysClr val="window" lastClr="FFFFFF"/>
          </a:solidFill>
          <a:ln w="19050">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randombar(horizontal)">
                                      <p:cBhvr>
                                        <p:cTn id="11" dur="500"/>
                                        <p:tgtEl>
                                          <p:spTgt spid="41"/>
                                        </p:tgtEl>
                                      </p:cBhvr>
                                    </p:animEffect>
                                  </p:childTnLst>
                                </p:cTn>
                              </p:par>
                            </p:childTnLst>
                          </p:cTn>
                        </p:par>
                        <p:par>
                          <p:cTn id="12" fill="hold">
                            <p:stCondLst>
                              <p:cond delay="1000"/>
                            </p:stCondLst>
                            <p:childTnLst>
                              <p:par>
                                <p:cTn id="13" presetID="14" presetClass="entr" presetSubtype="10" fill="hold" grpId="0" nodeType="afterEffect">
                                  <p:stCondLst>
                                    <p:cond delay="0"/>
                                  </p:stCondLst>
                                  <p:iterate type="lt">
                                    <p:tmPct val="10000"/>
                                  </p:iterate>
                                  <p:childTnLst>
                                    <p:set>
                                      <p:cBhvr>
                                        <p:cTn id="14" dur="1" fill="hold">
                                          <p:stCondLst>
                                            <p:cond delay="0"/>
                                          </p:stCondLst>
                                        </p:cTn>
                                        <p:tgtEl>
                                          <p:spTgt spid="40"/>
                                        </p:tgtEl>
                                        <p:attrNameLst>
                                          <p:attrName>style.visibility</p:attrName>
                                        </p:attrNameLst>
                                      </p:cBhvr>
                                      <p:to>
                                        <p:strVal val="visible"/>
                                      </p:to>
                                    </p:set>
                                    <p:animEffect transition="in" filter="randombar(horizontal)">
                                      <p:cBhvr>
                                        <p:cTn id="15" dur="500"/>
                                        <p:tgtEl>
                                          <p:spTgt spid="40"/>
                                        </p:tgtEl>
                                      </p:cBhvr>
                                    </p:animEffect>
                                  </p:childTnLst>
                                </p:cTn>
                              </p:par>
                            </p:childTnLst>
                          </p:cTn>
                        </p:par>
                        <p:par>
                          <p:cTn id="16" fill="hold">
                            <p:stCondLst>
                              <p:cond delay="1750"/>
                            </p:stCondLst>
                            <p:childTnLst>
                              <p:par>
                                <p:cTn id="17" presetID="10" presetClass="entr" presetSubtype="0"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par>
                                <p:cTn id="20" presetID="59" presetClass="path" presetSubtype="0" accel="50000" decel="50000" fill="hold" nodeType="withEffect">
                                  <p:stCondLst>
                                    <p:cond delay="0"/>
                                  </p:stCondLst>
                                  <p:childTnLst>
                                    <p:animMotion origin="layout" path="M -0.09584 0.13703 C -0.07448 0.1503 0.01649 0.17993 0.05052 0.17993 C 0.08559 0.17993 0.01719 0.16142 -0.00573 0.10956 C 0.01406 0.07808 0.08628 0.12253 0.12135 0.12253 C 0.14826 0.11605 0.09392 0.10802 0.10885 0.06882 C 0.11719 0.0608 0.1618 0.07469 0.17135 0.07253 C 0.1809 0.07068 0.14757 0.08086 0.16614 0.05617 C 0.18472 0.03117 0.27344 -0.04044 0.28281 -0.07531 " pathEditMode="relative" rAng="0" ptsTypes="AAAAAAAA">
                                      <p:cBhvr>
                                        <p:cTn id="21" dur="2000" fill="hold"/>
                                        <p:tgtEl>
                                          <p:spTgt spid="24"/>
                                        </p:tgtEl>
                                        <p:attrNameLst>
                                          <p:attrName>ppt_x</p:attrName>
                                          <p:attrName>ppt_y</p:attrName>
                                        </p:attrNameLst>
                                      </p:cBhvr>
                                      <p:rCtr x="18924" y="-8488"/>
                                    </p:animMotion>
                                  </p:childTnLst>
                                </p:cTn>
                              </p:par>
                              <p:par>
                                <p:cTn id="22" presetID="22" presetClass="entr" presetSubtype="2"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right)">
                                      <p:cBhvr>
                                        <p:cTn id="24" dur="2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40" grpId="0"/>
      <p:bldP spid="4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5" name="组合 124"/>
          <p:cNvGrpSpPr/>
          <p:nvPr/>
        </p:nvGrpSpPr>
        <p:grpSpPr>
          <a:xfrm>
            <a:off x="5448624" y="1725769"/>
            <a:ext cx="645496" cy="1230542"/>
            <a:chOff x="5537459" y="941354"/>
            <a:chExt cx="946727" cy="1804795"/>
          </a:xfrm>
          <a:scene3d>
            <a:camera prst="orthographicFront">
              <a:rot lat="20967539" lon="19191102" rev="113251"/>
            </a:camera>
            <a:lightRig rig="threePt" dir="t"/>
          </a:scene3d>
        </p:grpSpPr>
        <p:sp>
          <p:nvSpPr>
            <p:cNvPr id="126" name="圆角矩形 125"/>
            <p:cNvSpPr/>
            <p:nvPr/>
          </p:nvSpPr>
          <p:spPr>
            <a:xfrm rot="5400000">
              <a:off x="5108425" y="1370388"/>
              <a:ext cx="1804795" cy="946727"/>
            </a:xfrm>
            <a:prstGeom prst="roundRect">
              <a:avLst>
                <a:gd name="adj" fmla="val 19898"/>
              </a:avLst>
            </a:prstGeom>
            <a:solidFill>
              <a:srgbClr val="E0494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27" name="圆角矩形 126"/>
            <p:cNvSpPr/>
            <p:nvPr/>
          </p:nvSpPr>
          <p:spPr>
            <a:xfrm rot="5400000">
              <a:off x="5222427" y="1446913"/>
              <a:ext cx="1579634" cy="753287"/>
            </a:xfrm>
            <a:prstGeom prst="roundRect">
              <a:avLst>
                <a:gd name="adj" fmla="val 15457"/>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28" name="组合 127"/>
          <p:cNvGrpSpPr/>
          <p:nvPr/>
        </p:nvGrpSpPr>
        <p:grpSpPr>
          <a:xfrm>
            <a:off x="6682585" y="1711482"/>
            <a:ext cx="645496" cy="1230542"/>
            <a:chOff x="5537459" y="941354"/>
            <a:chExt cx="946727" cy="1804795"/>
          </a:xfrm>
          <a:scene3d>
            <a:camera prst="orthographicFront">
              <a:rot lat="600000" lon="20399993" rev="0"/>
            </a:camera>
            <a:lightRig rig="threePt" dir="t"/>
          </a:scene3d>
        </p:grpSpPr>
        <p:sp>
          <p:nvSpPr>
            <p:cNvPr id="129" name="圆角矩形 128"/>
            <p:cNvSpPr/>
            <p:nvPr/>
          </p:nvSpPr>
          <p:spPr>
            <a:xfrm rot="5400000">
              <a:off x="5108425" y="1370388"/>
              <a:ext cx="1804795" cy="946727"/>
            </a:xfrm>
            <a:prstGeom prst="roundRect">
              <a:avLst>
                <a:gd name="adj" fmla="val 19898"/>
              </a:avLst>
            </a:prstGeom>
            <a:solidFill>
              <a:srgbClr val="F4910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0" name="圆角矩形 129"/>
            <p:cNvSpPr/>
            <p:nvPr/>
          </p:nvSpPr>
          <p:spPr>
            <a:xfrm rot="5400000">
              <a:off x="5222427" y="1446913"/>
              <a:ext cx="1579634" cy="753287"/>
            </a:xfrm>
            <a:prstGeom prst="roundRect">
              <a:avLst>
                <a:gd name="adj" fmla="val 15457"/>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31" name="组合 130"/>
          <p:cNvGrpSpPr/>
          <p:nvPr/>
        </p:nvGrpSpPr>
        <p:grpSpPr>
          <a:xfrm>
            <a:off x="4218026" y="1704814"/>
            <a:ext cx="645496" cy="1230542"/>
            <a:chOff x="5537459" y="941354"/>
            <a:chExt cx="946727" cy="1804795"/>
          </a:xfrm>
          <a:scene3d>
            <a:camera prst="orthographicFront">
              <a:rot lat="600000" lon="20399993" rev="0"/>
            </a:camera>
            <a:lightRig rig="threePt" dir="t"/>
          </a:scene3d>
        </p:grpSpPr>
        <p:sp>
          <p:nvSpPr>
            <p:cNvPr id="132" name="圆角矩形 131"/>
            <p:cNvSpPr/>
            <p:nvPr/>
          </p:nvSpPr>
          <p:spPr>
            <a:xfrm rot="5400000">
              <a:off x="5108425" y="1370388"/>
              <a:ext cx="1804795" cy="946727"/>
            </a:xfrm>
            <a:prstGeom prst="roundRect">
              <a:avLst>
                <a:gd name="adj" fmla="val 19898"/>
              </a:avLst>
            </a:prstGeom>
            <a:gradFill>
              <a:gsLst>
                <a:gs pos="45000">
                  <a:srgbClr val="01A9BB"/>
                </a:gs>
                <a:gs pos="100000">
                  <a:srgbClr val="01C1D5"/>
                </a:gs>
                <a:gs pos="0">
                  <a:srgbClr val="01808D"/>
                </a:gs>
              </a:gsLs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3" name="圆角矩形 132"/>
            <p:cNvSpPr/>
            <p:nvPr/>
          </p:nvSpPr>
          <p:spPr>
            <a:xfrm rot="5400000">
              <a:off x="5222427" y="1446913"/>
              <a:ext cx="1579634" cy="753287"/>
            </a:xfrm>
            <a:prstGeom prst="roundRect">
              <a:avLst>
                <a:gd name="adj" fmla="val 15457"/>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34" name="椭圆 133"/>
          <p:cNvSpPr/>
          <p:nvPr/>
        </p:nvSpPr>
        <p:spPr>
          <a:xfrm>
            <a:off x="3682617" y="4560423"/>
            <a:ext cx="2855260" cy="884801"/>
          </a:xfrm>
          <a:prstGeom prst="ellipse">
            <a:avLst/>
          </a:prstGeom>
          <a:gradFill flip="none" rotWithShape="1">
            <a:gsLst>
              <a:gs pos="47000">
                <a:srgbClr val="747474">
                  <a:alpha val="15000"/>
                </a:srgbClr>
              </a:gs>
              <a:gs pos="0">
                <a:sysClr val="windowText" lastClr="000000">
                  <a:alpha val="23000"/>
                </a:sysClr>
              </a:gs>
              <a:gs pos="100000">
                <a:srgbClr val="E8E8E8">
                  <a:alpha val="0"/>
                </a:srgbClr>
              </a:gs>
            </a:gsLst>
            <a:path path="shape">
              <a:fillToRect l="50000" t="50000" r="50000" b="50000"/>
            </a:path>
            <a:tileRect/>
          </a:gradFill>
          <a:ln w="12700" cap="flat" cmpd="sng" algn="ctr">
            <a:noFill/>
            <a:prstDash val="solid"/>
            <a:miter lim="800000"/>
          </a:ln>
          <a:effectLst>
            <a:softEdge rad="127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35" name="组合 134"/>
          <p:cNvGrpSpPr/>
          <p:nvPr/>
        </p:nvGrpSpPr>
        <p:grpSpPr>
          <a:xfrm>
            <a:off x="1248875" y="1715481"/>
            <a:ext cx="2827193" cy="3547583"/>
            <a:chOff x="1665167" y="1115627"/>
            <a:chExt cx="3769590" cy="4730110"/>
          </a:xfrm>
        </p:grpSpPr>
        <p:sp>
          <p:nvSpPr>
            <p:cNvPr id="136" name="圆角矩形 135"/>
            <p:cNvSpPr/>
            <p:nvPr/>
          </p:nvSpPr>
          <p:spPr>
            <a:xfrm>
              <a:off x="1665167" y="1190610"/>
              <a:ext cx="3769590" cy="4655127"/>
            </a:xfrm>
            <a:prstGeom prst="roundRect">
              <a:avLst>
                <a:gd name="adj" fmla="val 4670"/>
              </a:avLst>
            </a:prstGeom>
            <a:gradFill flip="none" rotWithShape="1">
              <a:gsLst>
                <a:gs pos="0">
                  <a:sysClr val="window" lastClr="FFFFFF">
                    <a:lumMod val="50000"/>
                  </a:sysClr>
                </a:gs>
                <a:gs pos="100000">
                  <a:sysClr val="windowText" lastClr="000000">
                    <a:lumMod val="75000"/>
                    <a:lumOff val="25000"/>
                  </a:sysClr>
                </a:gs>
              </a:gsLst>
              <a:lin ang="2700000" scaled="1"/>
              <a:tileRect/>
            </a:gradFill>
            <a:ln w="22225" cap="flat" cmpd="sng" algn="ctr">
              <a:gradFill flip="none" rotWithShape="1">
                <a:gsLst>
                  <a:gs pos="0">
                    <a:sysClr val="window" lastClr="FFFFFF">
                      <a:lumMod val="65000"/>
                    </a:sysClr>
                  </a:gs>
                  <a:gs pos="100000">
                    <a:sysClr val="windowText" lastClr="000000">
                      <a:lumMod val="85000"/>
                      <a:lumOff val="15000"/>
                    </a:sysClr>
                  </a:gs>
                </a:gsLst>
                <a:lin ang="2700000" scaled="1"/>
                <a:tileRect/>
              </a:gradFill>
              <a:prstDash val="solid"/>
              <a:miter lim="800000"/>
            </a:ln>
            <a:effectLst>
              <a:outerShdw blurRad="139700" dist="762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7" name="圆角矩形 136"/>
            <p:cNvSpPr/>
            <p:nvPr/>
          </p:nvSpPr>
          <p:spPr>
            <a:xfrm>
              <a:off x="1884385" y="1360824"/>
              <a:ext cx="3331153" cy="4156364"/>
            </a:xfrm>
            <a:prstGeom prst="roundRect">
              <a:avLst>
                <a:gd name="adj" fmla="val 0"/>
              </a:avLst>
            </a:prstGeom>
            <a:gradFill>
              <a:gsLst>
                <a:gs pos="52000">
                  <a:srgbClr val="F4F4F4"/>
                </a:gs>
                <a:gs pos="0">
                  <a:sysClr val="window" lastClr="FFFFFF"/>
                </a:gs>
                <a:gs pos="100000">
                  <a:srgbClr val="E2E2E2"/>
                </a:gs>
              </a:gsLst>
              <a:lin ang="0" scaled="0"/>
            </a:gradFill>
            <a:ln w="25400" cap="flat" cmpd="sng" algn="ctr">
              <a:noFill/>
              <a:prstDash val="solid"/>
              <a:miter lim="800000"/>
            </a:ln>
            <a:effectLst>
              <a:outerShdw blurRad="177800" dist="88900" dir="2700000" algn="tl" rotWithShape="0">
                <a:prstClr val="black">
                  <a:alpha val="5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nvGrpSpPr>
            <p:cNvPr id="138" name="组合 137"/>
            <p:cNvGrpSpPr/>
            <p:nvPr/>
          </p:nvGrpSpPr>
          <p:grpSpPr>
            <a:xfrm>
              <a:off x="1965492" y="1430322"/>
              <a:ext cx="3168938" cy="213302"/>
              <a:chOff x="2149634" y="1165384"/>
              <a:chExt cx="3485832" cy="234632"/>
            </a:xfrm>
          </p:grpSpPr>
          <p:grpSp>
            <p:nvGrpSpPr>
              <p:cNvPr id="169" name="组合 168"/>
              <p:cNvGrpSpPr/>
              <p:nvPr/>
            </p:nvGrpSpPr>
            <p:grpSpPr>
              <a:xfrm>
                <a:off x="2149634" y="1165384"/>
                <a:ext cx="234632" cy="234632"/>
                <a:chOff x="2483009" y="1114425"/>
                <a:chExt cx="209550" cy="209550"/>
              </a:xfrm>
            </p:grpSpPr>
            <p:sp>
              <p:nvSpPr>
                <p:cNvPr id="197" name="椭圆 196"/>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8" name="椭圆 197"/>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70" name="组合 169"/>
              <p:cNvGrpSpPr/>
              <p:nvPr/>
            </p:nvGrpSpPr>
            <p:grpSpPr>
              <a:xfrm>
                <a:off x="2510879" y="1165384"/>
                <a:ext cx="234632" cy="234632"/>
                <a:chOff x="2483009" y="1114425"/>
                <a:chExt cx="209550" cy="209550"/>
              </a:xfrm>
            </p:grpSpPr>
            <p:sp>
              <p:nvSpPr>
                <p:cNvPr id="195" name="椭圆 194"/>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6" name="椭圆 195"/>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71" name="组合 170"/>
              <p:cNvGrpSpPr/>
              <p:nvPr/>
            </p:nvGrpSpPr>
            <p:grpSpPr>
              <a:xfrm>
                <a:off x="2872123" y="1165384"/>
                <a:ext cx="234632" cy="234632"/>
                <a:chOff x="2483009" y="1114425"/>
                <a:chExt cx="209550" cy="209550"/>
              </a:xfrm>
            </p:grpSpPr>
            <p:sp>
              <p:nvSpPr>
                <p:cNvPr id="193" name="椭圆 192"/>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4" name="椭圆 193"/>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72" name="组合 171"/>
              <p:cNvGrpSpPr/>
              <p:nvPr/>
            </p:nvGrpSpPr>
            <p:grpSpPr>
              <a:xfrm>
                <a:off x="3233367" y="1165384"/>
                <a:ext cx="234632" cy="234632"/>
                <a:chOff x="2483009" y="1114425"/>
                <a:chExt cx="209550" cy="209550"/>
              </a:xfrm>
            </p:grpSpPr>
            <p:sp>
              <p:nvSpPr>
                <p:cNvPr id="191" name="椭圆 190"/>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2" name="椭圆 191"/>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73" name="组合 172"/>
              <p:cNvGrpSpPr/>
              <p:nvPr/>
            </p:nvGrpSpPr>
            <p:grpSpPr>
              <a:xfrm>
                <a:off x="3594612" y="1165384"/>
                <a:ext cx="234632" cy="234632"/>
                <a:chOff x="2483009" y="1114425"/>
                <a:chExt cx="209550" cy="209550"/>
              </a:xfrm>
            </p:grpSpPr>
            <p:sp>
              <p:nvSpPr>
                <p:cNvPr id="189" name="椭圆 188"/>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0" name="椭圆 189"/>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74" name="组合 173"/>
              <p:cNvGrpSpPr/>
              <p:nvPr/>
            </p:nvGrpSpPr>
            <p:grpSpPr>
              <a:xfrm>
                <a:off x="3955856" y="1165384"/>
                <a:ext cx="234632" cy="234632"/>
                <a:chOff x="2483009" y="1114425"/>
                <a:chExt cx="209550" cy="209550"/>
              </a:xfrm>
            </p:grpSpPr>
            <p:sp>
              <p:nvSpPr>
                <p:cNvPr id="187" name="椭圆 186"/>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8" name="椭圆 187"/>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75" name="组合 174"/>
              <p:cNvGrpSpPr/>
              <p:nvPr/>
            </p:nvGrpSpPr>
            <p:grpSpPr>
              <a:xfrm>
                <a:off x="4317101" y="1165384"/>
                <a:ext cx="234632" cy="234632"/>
                <a:chOff x="2483009" y="1114425"/>
                <a:chExt cx="209550" cy="209550"/>
              </a:xfrm>
            </p:grpSpPr>
            <p:sp>
              <p:nvSpPr>
                <p:cNvPr id="185" name="椭圆 184"/>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6" name="椭圆 185"/>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76" name="组合 175"/>
              <p:cNvGrpSpPr/>
              <p:nvPr/>
            </p:nvGrpSpPr>
            <p:grpSpPr>
              <a:xfrm>
                <a:off x="4678345" y="1165384"/>
                <a:ext cx="234632" cy="234632"/>
                <a:chOff x="2483009" y="1114425"/>
                <a:chExt cx="209550" cy="209550"/>
              </a:xfrm>
            </p:grpSpPr>
            <p:sp>
              <p:nvSpPr>
                <p:cNvPr id="183" name="椭圆 182"/>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4" name="椭圆 183"/>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77" name="组合 176"/>
              <p:cNvGrpSpPr/>
              <p:nvPr/>
            </p:nvGrpSpPr>
            <p:grpSpPr>
              <a:xfrm>
                <a:off x="5039590" y="1165384"/>
                <a:ext cx="234632" cy="234632"/>
                <a:chOff x="2483009" y="1114425"/>
                <a:chExt cx="209550" cy="209550"/>
              </a:xfrm>
            </p:grpSpPr>
            <p:sp>
              <p:nvSpPr>
                <p:cNvPr id="181" name="椭圆 180"/>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2" name="椭圆 181"/>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78" name="组合 177"/>
              <p:cNvGrpSpPr/>
              <p:nvPr/>
            </p:nvGrpSpPr>
            <p:grpSpPr>
              <a:xfrm>
                <a:off x="5400834" y="1165384"/>
                <a:ext cx="234632" cy="234632"/>
                <a:chOff x="2483009" y="1114425"/>
                <a:chExt cx="209550" cy="209550"/>
              </a:xfrm>
            </p:grpSpPr>
            <p:sp>
              <p:nvSpPr>
                <p:cNvPr id="179" name="椭圆 178"/>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0" name="椭圆 179"/>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grpSp>
          <p:nvGrpSpPr>
            <p:cNvPr id="139" name="组合 138"/>
            <p:cNvGrpSpPr/>
            <p:nvPr/>
          </p:nvGrpSpPr>
          <p:grpSpPr>
            <a:xfrm>
              <a:off x="2020452" y="1115627"/>
              <a:ext cx="86065" cy="440911"/>
              <a:chOff x="2244442" y="772895"/>
              <a:chExt cx="94671" cy="485002"/>
            </a:xfrm>
          </p:grpSpPr>
          <p:sp>
            <p:nvSpPr>
              <p:cNvPr id="167" name="圆角矩形 166"/>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8" name="圆角矩形 167"/>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40" name="组合 139"/>
            <p:cNvGrpSpPr/>
            <p:nvPr/>
          </p:nvGrpSpPr>
          <p:grpSpPr>
            <a:xfrm>
              <a:off x="2350139" y="1115627"/>
              <a:ext cx="86065" cy="440911"/>
              <a:chOff x="2244442" y="772895"/>
              <a:chExt cx="94671" cy="485002"/>
            </a:xfrm>
          </p:grpSpPr>
          <p:sp>
            <p:nvSpPr>
              <p:cNvPr id="165" name="圆角矩形 164"/>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6" name="圆角矩形 165"/>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41" name="组合 140"/>
            <p:cNvGrpSpPr/>
            <p:nvPr/>
          </p:nvGrpSpPr>
          <p:grpSpPr>
            <a:xfrm>
              <a:off x="2679826" y="1115627"/>
              <a:ext cx="86065" cy="440911"/>
              <a:chOff x="2244442" y="772895"/>
              <a:chExt cx="94671" cy="485002"/>
            </a:xfrm>
          </p:grpSpPr>
          <p:sp>
            <p:nvSpPr>
              <p:cNvPr id="163" name="圆角矩形 162"/>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4" name="圆角矩形 163"/>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42" name="组合 141"/>
            <p:cNvGrpSpPr/>
            <p:nvPr/>
          </p:nvGrpSpPr>
          <p:grpSpPr>
            <a:xfrm>
              <a:off x="3009512" y="1115627"/>
              <a:ext cx="86065" cy="440911"/>
              <a:chOff x="2244442" y="772895"/>
              <a:chExt cx="94671" cy="485002"/>
            </a:xfrm>
          </p:grpSpPr>
          <p:sp>
            <p:nvSpPr>
              <p:cNvPr id="161" name="圆角矩形 160"/>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2" name="圆角矩形 161"/>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43" name="组合 142"/>
            <p:cNvGrpSpPr/>
            <p:nvPr/>
          </p:nvGrpSpPr>
          <p:grpSpPr>
            <a:xfrm>
              <a:off x="3339200" y="1115627"/>
              <a:ext cx="86065" cy="440911"/>
              <a:chOff x="2244442" y="772895"/>
              <a:chExt cx="94671" cy="485002"/>
            </a:xfrm>
          </p:grpSpPr>
          <p:sp>
            <p:nvSpPr>
              <p:cNvPr id="159" name="圆角矩形 158"/>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0" name="圆角矩形 159"/>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44" name="组合 143"/>
            <p:cNvGrpSpPr/>
            <p:nvPr/>
          </p:nvGrpSpPr>
          <p:grpSpPr>
            <a:xfrm>
              <a:off x="3668886" y="1115627"/>
              <a:ext cx="86065" cy="440911"/>
              <a:chOff x="2244442" y="772895"/>
              <a:chExt cx="94671" cy="485002"/>
            </a:xfrm>
          </p:grpSpPr>
          <p:sp>
            <p:nvSpPr>
              <p:cNvPr id="157" name="圆角矩形 156"/>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58" name="圆角矩形 157"/>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45" name="组合 144"/>
            <p:cNvGrpSpPr/>
            <p:nvPr/>
          </p:nvGrpSpPr>
          <p:grpSpPr>
            <a:xfrm>
              <a:off x="3998573" y="1115627"/>
              <a:ext cx="86065" cy="440911"/>
              <a:chOff x="2244442" y="772895"/>
              <a:chExt cx="94671" cy="485002"/>
            </a:xfrm>
          </p:grpSpPr>
          <p:sp>
            <p:nvSpPr>
              <p:cNvPr id="155" name="圆角矩形 154"/>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56" name="圆角矩形 155"/>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46" name="组合 145"/>
            <p:cNvGrpSpPr/>
            <p:nvPr/>
          </p:nvGrpSpPr>
          <p:grpSpPr>
            <a:xfrm>
              <a:off x="4328260" y="1115627"/>
              <a:ext cx="86065" cy="440911"/>
              <a:chOff x="2244442" y="772895"/>
              <a:chExt cx="94671" cy="485002"/>
            </a:xfrm>
          </p:grpSpPr>
          <p:sp>
            <p:nvSpPr>
              <p:cNvPr id="153" name="圆角矩形 152"/>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54" name="圆角矩形 153"/>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47" name="组合 146"/>
            <p:cNvGrpSpPr/>
            <p:nvPr/>
          </p:nvGrpSpPr>
          <p:grpSpPr>
            <a:xfrm>
              <a:off x="4657947" y="1115627"/>
              <a:ext cx="86065" cy="440911"/>
              <a:chOff x="2244442" y="772895"/>
              <a:chExt cx="94671" cy="485002"/>
            </a:xfrm>
          </p:grpSpPr>
          <p:sp>
            <p:nvSpPr>
              <p:cNvPr id="151" name="圆角矩形 150"/>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52" name="圆角矩形 151"/>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48" name="组合 147"/>
            <p:cNvGrpSpPr/>
            <p:nvPr/>
          </p:nvGrpSpPr>
          <p:grpSpPr>
            <a:xfrm>
              <a:off x="4987634" y="1115627"/>
              <a:ext cx="86065" cy="440911"/>
              <a:chOff x="2244442" y="772895"/>
              <a:chExt cx="94671" cy="485002"/>
            </a:xfrm>
          </p:grpSpPr>
          <p:sp>
            <p:nvSpPr>
              <p:cNvPr id="149" name="圆角矩形 148"/>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50" name="圆角矩形 149"/>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grpSp>
        <p:nvGrpSpPr>
          <p:cNvPr id="199" name="组合 198"/>
          <p:cNvGrpSpPr/>
          <p:nvPr/>
        </p:nvGrpSpPr>
        <p:grpSpPr>
          <a:xfrm>
            <a:off x="3904672" y="1766593"/>
            <a:ext cx="3704687" cy="3379709"/>
            <a:chOff x="6199676" y="1161244"/>
            <a:chExt cx="5433540" cy="4551342"/>
          </a:xfrm>
        </p:grpSpPr>
        <p:sp>
          <p:nvSpPr>
            <p:cNvPr id="200" name="梯形 199"/>
            <p:cNvSpPr/>
            <p:nvPr/>
          </p:nvSpPr>
          <p:spPr>
            <a:xfrm rot="16200000">
              <a:off x="4829748" y="2531173"/>
              <a:ext cx="4551341" cy="1811485"/>
            </a:xfrm>
            <a:prstGeom prst="trapezoid">
              <a:avLst>
                <a:gd name="adj" fmla="val 9948"/>
              </a:avLst>
            </a:prstGeom>
            <a:solidFill>
              <a:srgbClr val="FDFDF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01" name="梯形 200"/>
            <p:cNvSpPr/>
            <p:nvPr/>
          </p:nvSpPr>
          <p:spPr>
            <a:xfrm rot="5400000" flipH="1">
              <a:off x="6640318" y="2531172"/>
              <a:ext cx="4551341" cy="1811485"/>
            </a:xfrm>
            <a:prstGeom prst="trapezoid">
              <a:avLst>
                <a:gd name="adj" fmla="val 11105"/>
              </a:avLst>
            </a:prstGeom>
            <a:solidFill>
              <a:srgbClr val="E8E8E8"/>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02" name="梯形 201"/>
            <p:cNvSpPr/>
            <p:nvPr/>
          </p:nvSpPr>
          <p:spPr>
            <a:xfrm rot="16200000">
              <a:off x="8451803" y="2531172"/>
              <a:ext cx="4551341" cy="1811485"/>
            </a:xfrm>
            <a:prstGeom prst="trapezoid">
              <a:avLst>
                <a:gd name="adj" fmla="val 11105"/>
              </a:avLst>
            </a:prstGeom>
            <a:solidFill>
              <a:srgbClr val="FDFDF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203" name="组合 202"/>
          <p:cNvGrpSpPr/>
          <p:nvPr/>
        </p:nvGrpSpPr>
        <p:grpSpPr>
          <a:xfrm>
            <a:off x="4325412" y="1731323"/>
            <a:ext cx="426488" cy="747716"/>
            <a:chOff x="5695240" y="977137"/>
            <a:chExt cx="625516" cy="1096651"/>
          </a:xfrm>
          <a:scene3d>
            <a:camera prst="orthographicFront">
              <a:rot lat="600000" lon="20399993" rev="0"/>
            </a:camera>
            <a:lightRig rig="threePt" dir="t"/>
          </a:scene3d>
        </p:grpSpPr>
        <p:sp>
          <p:nvSpPr>
            <p:cNvPr id="204" name="任意多边形 203"/>
            <p:cNvSpPr>
              <a:spLocks/>
            </p:cNvSpPr>
            <p:nvPr/>
          </p:nvSpPr>
          <p:spPr bwMode="auto">
            <a:xfrm rot="5400000">
              <a:off x="5533884" y="1302921"/>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rgbClr val="01A9BB"/>
            </a:solidFill>
            <a:ln w="25400">
              <a:noFill/>
            </a:ln>
            <a:effectLst>
              <a:outerShdw blurRad="215900" dist="76200" dir="2700000" algn="tl" rotWithShape="0">
                <a:prstClr val="black">
                  <a:alpha val="37000"/>
                </a:prstClr>
              </a:outerShdw>
            </a:effectLst>
          </p:spPr>
          <p:txBody>
            <a:bodyPr vert="horz" wrap="square" lIns="68580" tIns="34290" rIns="68580" bIns="34290" numCol="1" anchor="t" anchorCtr="0" compatLnSpc="1">
              <a:prstTxWarp prst="textNoShape">
                <a:avLst/>
              </a:prstTxWarp>
              <a:noAutofit/>
            </a:bodyPr>
            <a:lstStyle/>
            <a:p>
              <a:pPr defTabSz="685800" fontAlgn="auto">
                <a:spcBef>
                  <a:spcPts val="0"/>
                </a:spcBef>
                <a:spcAft>
                  <a:spcPts val="0"/>
                </a:spcAft>
              </a:pPr>
              <a:endParaRPr lang="zh-CN" altLang="en-US" sz="1013">
                <a:solidFill>
                  <a:prstClr val="black"/>
                </a:solidFill>
                <a:ea typeface="微软雅黑" panose="020B0503020204020204" pitchFamily="34" charset="-122"/>
                <a:sym typeface="Arial" panose="020B0604020202020204" pitchFamily="34" charset="0"/>
              </a:endParaRPr>
            </a:p>
          </p:txBody>
        </p:sp>
        <p:sp>
          <p:nvSpPr>
            <p:cNvPr id="205" name="任意多边形 204"/>
            <p:cNvSpPr>
              <a:spLocks/>
            </p:cNvSpPr>
            <p:nvPr/>
          </p:nvSpPr>
          <p:spPr bwMode="auto">
            <a:xfrm rot="5400000">
              <a:off x="5459672" y="1212705"/>
              <a:ext cx="1096651"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adFill>
              <a:gsLst>
                <a:gs pos="29000">
                  <a:srgbClr val="01A2B3"/>
                </a:gs>
                <a:gs pos="100000">
                  <a:srgbClr val="01C1D5"/>
                </a:gs>
                <a:gs pos="0">
                  <a:srgbClr val="01808D"/>
                </a:gs>
              </a:gsLst>
              <a:lin ang="0" scaled="0"/>
            </a:gradFill>
            <a:ln w="25400">
              <a:gradFill>
                <a:gsLst>
                  <a:gs pos="38000">
                    <a:srgbClr val="01A6B7"/>
                  </a:gs>
                  <a:gs pos="3000">
                    <a:srgbClr val="01808D"/>
                  </a:gs>
                  <a:gs pos="100000">
                    <a:srgbClr val="01CCE1"/>
                  </a:gs>
                </a:gsLst>
                <a:lin ang="0" scaled="0"/>
              </a:gradFill>
            </a:ln>
            <a:effectLst/>
          </p:spPr>
          <p:txBody>
            <a:bodyPr vert="horz" wrap="square" lIns="68580" tIns="34290" rIns="68580" bIns="34290" numCol="1" anchor="t" anchorCtr="0" compatLnSpc="1">
              <a:prstTxWarp prst="textNoShape">
                <a:avLst/>
              </a:prstTxWarp>
              <a:noAutofit/>
            </a:bodyPr>
            <a:lstStyle/>
            <a:p>
              <a:pPr defTabSz="685800" fontAlgn="auto">
                <a:spcBef>
                  <a:spcPts val="0"/>
                </a:spcBef>
                <a:spcAft>
                  <a:spcPts val="0"/>
                </a:spcAft>
              </a:pPr>
              <a:endParaRPr lang="zh-CN" altLang="en-US" sz="1013">
                <a:solidFill>
                  <a:prstClr val="black"/>
                </a:solidFill>
                <a:ea typeface="微软雅黑" panose="020B0503020204020204" pitchFamily="34" charset="-122"/>
                <a:sym typeface="Arial" panose="020B0604020202020204" pitchFamily="34" charset="0"/>
              </a:endParaRPr>
            </a:p>
          </p:txBody>
        </p:sp>
      </p:grpSp>
      <p:grpSp>
        <p:nvGrpSpPr>
          <p:cNvPr id="206" name="组合 205"/>
          <p:cNvGrpSpPr/>
          <p:nvPr/>
        </p:nvGrpSpPr>
        <p:grpSpPr>
          <a:xfrm>
            <a:off x="6789971" y="1737990"/>
            <a:ext cx="426488" cy="747716"/>
            <a:chOff x="5695240" y="977137"/>
            <a:chExt cx="625516" cy="1096651"/>
          </a:xfrm>
          <a:scene3d>
            <a:camera prst="orthographicFront">
              <a:rot lat="600000" lon="20399993" rev="0"/>
            </a:camera>
            <a:lightRig rig="threePt" dir="t"/>
          </a:scene3d>
        </p:grpSpPr>
        <p:sp>
          <p:nvSpPr>
            <p:cNvPr id="207" name="任意多边形 206"/>
            <p:cNvSpPr>
              <a:spLocks/>
            </p:cNvSpPr>
            <p:nvPr/>
          </p:nvSpPr>
          <p:spPr bwMode="auto">
            <a:xfrm rot="5400000">
              <a:off x="5533884" y="1302921"/>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rgbClr val="01A9BB"/>
            </a:solidFill>
            <a:ln w="25400">
              <a:noFill/>
            </a:ln>
            <a:effectLst>
              <a:outerShdw blurRad="215900" dist="76200" dir="2700000" algn="tl" rotWithShape="0">
                <a:prstClr val="black">
                  <a:alpha val="37000"/>
                </a:prstClr>
              </a:outerShdw>
            </a:effectLst>
          </p:spPr>
          <p:txBody>
            <a:bodyPr vert="horz" wrap="square" lIns="68580" tIns="34290" rIns="68580" bIns="34290" numCol="1" anchor="t" anchorCtr="0" compatLnSpc="1">
              <a:prstTxWarp prst="textNoShape">
                <a:avLst/>
              </a:prstTxWarp>
              <a:noAutofit/>
            </a:bodyPr>
            <a:lstStyle/>
            <a:p>
              <a:pPr defTabSz="685800" fontAlgn="auto">
                <a:spcBef>
                  <a:spcPts val="0"/>
                </a:spcBef>
                <a:spcAft>
                  <a:spcPts val="0"/>
                </a:spcAft>
              </a:pPr>
              <a:endParaRPr lang="zh-CN" altLang="en-US" sz="1013">
                <a:solidFill>
                  <a:prstClr val="black"/>
                </a:solidFill>
                <a:ea typeface="微软雅黑" panose="020B0503020204020204" pitchFamily="34" charset="-122"/>
                <a:sym typeface="Arial" panose="020B0604020202020204" pitchFamily="34" charset="0"/>
              </a:endParaRPr>
            </a:p>
          </p:txBody>
        </p:sp>
        <p:sp>
          <p:nvSpPr>
            <p:cNvPr id="208" name="任意多边形 207"/>
            <p:cNvSpPr>
              <a:spLocks/>
            </p:cNvSpPr>
            <p:nvPr/>
          </p:nvSpPr>
          <p:spPr bwMode="auto">
            <a:xfrm rot="5400000">
              <a:off x="5459672" y="1212705"/>
              <a:ext cx="1096651"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adFill>
              <a:gsLst>
                <a:gs pos="29000">
                  <a:srgbClr val="FB9E14"/>
                </a:gs>
                <a:gs pos="100000">
                  <a:srgbClr val="FEB243"/>
                </a:gs>
                <a:gs pos="0">
                  <a:srgbClr val="F49100"/>
                </a:gs>
              </a:gsLst>
              <a:lin ang="0" scaled="0"/>
            </a:gradFill>
            <a:ln w="25400">
              <a:gradFill>
                <a:gsLst>
                  <a:gs pos="38000">
                    <a:srgbClr val="FB9E14"/>
                  </a:gs>
                  <a:gs pos="0">
                    <a:srgbClr val="F69200"/>
                  </a:gs>
                  <a:gs pos="100000">
                    <a:srgbClr val="FEC26A"/>
                  </a:gs>
                </a:gsLst>
                <a:lin ang="0" scaled="0"/>
              </a:gradFill>
            </a:ln>
            <a:effectLst/>
          </p:spPr>
          <p:txBody>
            <a:bodyPr vert="horz" wrap="square" lIns="68580" tIns="34290" rIns="68580" bIns="34290" numCol="1" anchor="t" anchorCtr="0" compatLnSpc="1">
              <a:prstTxWarp prst="textNoShape">
                <a:avLst/>
              </a:prstTxWarp>
              <a:noAutofit/>
            </a:bodyPr>
            <a:lstStyle/>
            <a:p>
              <a:pPr defTabSz="685800" fontAlgn="auto">
                <a:spcBef>
                  <a:spcPts val="0"/>
                </a:spcBef>
                <a:spcAft>
                  <a:spcPts val="0"/>
                </a:spcAft>
              </a:pPr>
              <a:endParaRPr lang="zh-CN" altLang="en-US" sz="1013">
                <a:solidFill>
                  <a:prstClr val="black"/>
                </a:solidFill>
                <a:ea typeface="微软雅黑" panose="020B0503020204020204" pitchFamily="34" charset="-122"/>
                <a:sym typeface="Arial" panose="020B0604020202020204" pitchFamily="34" charset="0"/>
              </a:endParaRPr>
            </a:p>
          </p:txBody>
        </p:sp>
      </p:grpSp>
      <p:grpSp>
        <p:nvGrpSpPr>
          <p:cNvPr id="209" name="组合 208"/>
          <p:cNvGrpSpPr/>
          <p:nvPr/>
        </p:nvGrpSpPr>
        <p:grpSpPr>
          <a:xfrm>
            <a:off x="5558276" y="1753732"/>
            <a:ext cx="426488" cy="747717"/>
            <a:chOff x="5695240" y="977137"/>
            <a:chExt cx="625516" cy="1096651"/>
          </a:xfrm>
          <a:scene3d>
            <a:camera prst="orthographicFront">
              <a:rot lat="20944032" lon="19239453" rev="161931"/>
            </a:camera>
            <a:lightRig rig="threePt" dir="t"/>
          </a:scene3d>
        </p:grpSpPr>
        <p:sp>
          <p:nvSpPr>
            <p:cNvPr id="210" name="任意多边形 209"/>
            <p:cNvSpPr>
              <a:spLocks/>
            </p:cNvSpPr>
            <p:nvPr/>
          </p:nvSpPr>
          <p:spPr bwMode="auto">
            <a:xfrm rot="5400000">
              <a:off x="5533885" y="1302922"/>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adFill>
              <a:gsLst>
                <a:gs pos="38000">
                  <a:srgbClr val="E04949"/>
                </a:gs>
                <a:gs pos="0">
                  <a:srgbClr val="E04949"/>
                </a:gs>
                <a:gs pos="100000">
                  <a:srgbClr val="E04949"/>
                </a:gs>
              </a:gsLst>
              <a:lin ang="0" scaled="0"/>
            </a:gradFill>
            <a:ln w="25400">
              <a:noFill/>
            </a:ln>
            <a:effectLst>
              <a:outerShdw blurRad="215900" dist="76200" dir="2700000" algn="tl" rotWithShape="0">
                <a:prstClr val="black">
                  <a:alpha val="37000"/>
                </a:prstClr>
              </a:outerShdw>
            </a:effectLst>
          </p:spPr>
          <p:txBody>
            <a:bodyPr vert="horz" wrap="square" lIns="68580" tIns="34290" rIns="68580" bIns="34290" numCol="1" anchor="t" anchorCtr="0" compatLnSpc="1">
              <a:prstTxWarp prst="textNoShape">
                <a:avLst/>
              </a:prstTxWarp>
              <a:noAutofit/>
            </a:bodyPr>
            <a:lstStyle/>
            <a:p>
              <a:pPr defTabSz="685800" fontAlgn="auto">
                <a:spcBef>
                  <a:spcPts val="0"/>
                </a:spcBef>
                <a:spcAft>
                  <a:spcPts val="0"/>
                </a:spcAft>
              </a:pPr>
              <a:endParaRPr lang="zh-CN" altLang="en-US" sz="1013">
                <a:solidFill>
                  <a:prstClr val="black"/>
                </a:solidFill>
                <a:ea typeface="微软雅黑" panose="020B0503020204020204" pitchFamily="34" charset="-122"/>
                <a:sym typeface="Arial" panose="020B0604020202020204" pitchFamily="34" charset="0"/>
              </a:endParaRPr>
            </a:p>
          </p:txBody>
        </p:sp>
        <p:sp>
          <p:nvSpPr>
            <p:cNvPr id="211" name="任意多边形 210"/>
            <p:cNvSpPr>
              <a:spLocks/>
            </p:cNvSpPr>
            <p:nvPr/>
          </p:nvSpPr>
          <p:spPr bwMode="auto">
            <a:xfrm rot="5400000">
              <a:off x="5459672" y="1212705"/>
              <a:ext cx="1096651"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adFill>
              <a:gsLst>
                <a:gs pos="29000">
                  <a:srgbClr val="E04949"/>
                </a:gs>
                <a:gs pos="100000">
                  <a:srgbClr val="E04949"/>
                </a:gs>
                <a:gs pos="0">
                  <a:srgbClr val="E04949"/>
                </a:gs>
              </a:gsLst>
              <a:lin ang="0" scaled="0"/>
            </a:gradFill>
            <a:ln w="25400">
              <a:gradFill>
                <a:gsLst>
                  <a:gs pos="38000">
                    <a:srgbClr val="E04949"/>
                  </a:gs>
                  <a:gs pos="0">
                    <a:srgbClr val="E04949"/>
                  </a:gs>
                  <a:gs pos="100000">
                    <a:srgbClr val="EB8585"/>
                  </a:gs>
                </a:gsLst>
                <a:lin ang="0" scaled="0"/>
              </a:gradFill>
            </a:ln>
            <a:effectLst/>
          </p:spPr>
          <p:txBody>
            <a:bodyPr vert="horz" wrap="square" lIns="68580" tIns="34290" rIns="68580" bIns="34290" numCol="1" anchor="t" anchorCtr="0" compatLnSpc="1">
              <a:prstTxWarp prst="textNoShape">
                <a:avLst/>
              </a:prstTxWarp>
              <a:noAutofit/>
            </a:bodyPr>
            <a:lstStyle/>
            <a:p>
              <a:pPr defTabSz="685800" fontAlgn="auto">
                <a:spcBef>
                  <a:spcPts val="0"/>
                </a:spcBef>
                <a:spcAft>
                  <a:spcPts val="0"/>
                </a:spcAft>
              </a:pPr>
              <a:endParaRPr lang="zh-CN" altLang="en-US" sz="1013">
                <a:solidFill>
                  <a:prstClr val="black"/>
                </a:solidFill>
                <a:ea typeface="微软雅黑" panose="020B0503020204020204" pitchFamily="34" charset="-122"/>
                <a:sym typeface="Arial" panose="020B0604020202020204" pitchFamily="34" charset="0"/>
              </a:endParaRPr>
            </a:p>
          </p:txBody>
        </p:sp>
      </p:grpSp>
      <p:grpSp>
        <p:nvGrpSpPr>
          <p:cNvPr id="212" name="组合 211"/>
          <p:cNvGrpSpPr/>
          <p:nvPr/>
        </p:nvGrpSpPr>
        <p:grpSpPr>
          <a:xfrm>
            <a:off x="3936541" y="2823669"/>
            <a:ext cx="1335350" cy="1631978"/>
            <a:chOff x="5248720" y="2593211"/>
            <a:chExt cx="1780467" cy="2175971"/>
          </a:xfrm>
        </p:grpSpPr>
        <p:grpSp>
          <p:nvGrpSpPr>
            <p:cNvPr id="213" name="组合 212"/>
            <p:cNvGrpSpPr/>
            <p:nvPr/>
          </p:nvGrpSpPr>
          <p:grpSpPr>
            <a:xfrm>
              <a:off x="5542590" y="2593211"/>
              <a:ext cx="1000117" cy="966209"/>
              <a:chOff x="4123036" y="1134371"/>
              <a:chExt cx="1000117" cy="966209"/>
            </a:xfrm>
            <a:scene3d>
              <a:camera prst="perspectiveFront">
                <a:rot lat="0" lon="1799981" rev="0"/>
              </a:camera>
              <a:lightRig rig="threePt" dir="t"/>
            </a:scene3d>
          </p:grpSpPr>
          <p:sp>
            <p:nvSpPr>
              <p:cNvPr id="217" name="文本框 100"/>
              <p:cNvSpPr txBox="1"/>
              <p:nvPr/>
            </p:nvSpPr>
            <p:spPr>
              <a:xfrm>
                <a:off x="4123036" y="1134371"/>
                <a:ext cx="1000117" cy="861775"/>
              </a:xfrm>
              <a:prstGeom prst="rect">
                <a:avLst/>
              </a:prstGeom>
              <a:noFill/>
            </p:spPr>
            <p:txBody>
              <a:bodyPr wrap="square" rtlCol="0">
                <a:spAutoFit/>
              </a:bodyPr>
              <a:lstStyle/>
              <a:p>
                <a:pPr algn="ctr" defTabSz="685800" fontAlgn="auto">
                  <a:spcBef>
                    <a:spcPts val="0"/>
                  </a:spcBef>
                  <a:spcAft>
                    <a:spcPts val="0"/>
                  </a:spcAft>
                </a:pPr>
                <a:r>
                  <a:rPr lang="en-US" altLang="zh-CN" sz="3600" dirty="0">
                    <a:solidFill>
                      <a:srgbClr val="01ACBE"/>
                    </a:solidFill>
                    <a:latin typeface="Impact" panose="020B0806030902050204" pitchFamily="34" charset="0"/>
                    <a:ea typeface="宋体"/>
                  </a:rPr>
                  <a:t>01</a:t>
                </a:r>
                <a:endParaRPr lang="zh-CN" altLang="en-US" sz="3600" dirty="0">
                  <a:solidFill>
                    <a:srgbClr val="01ACBE"/>
                  </a:solidFill>
                  <a:latin typeface="Impact" panose="020B0806030902050204" pitchFamily="34" charset="0"/>
                  <a:ea typeface="宋体"/>
                </a:endParaRPr>
              </a:p>
            </p:txBody>
          </p:sp>
          <p:sp>
            <p:nvSpPr>
              <p:cNvPr id="218" name="文本框 101"/>
              <p:cNvSpPr txBox="1"/>
              <p:nvPr/>
            </p:nvSpPr>
            <p:spPr>
              <a:xfrm>
                <a:off x="4188959" y="1731248"/>
                <a:ext cx="895896" cy="369332"/>
              </a:xfrm>
              <a:prstGeom prst="rect">
                <a:avLst/>
              </a:prstGeom>
              <a:noFill/>
            </p:spPr>
            <p:txBody>
              <a:bodyPr wrap="square" rtlCol="0">
                <a:spAutoFit/>
              </a:bodyPr>
              <a:lstStyle/>
              <a:p>
                <a:pPr algn="ctr" defTabSz="685800" fontAlgn="auto">
                  <a:spcBef>
                    <a:spcPts val="0"/>
                  </a:spcBef>
                  <a:spcAft>
                    <a:spcPts val="0"/>
                  </a:spcAft>
                </a:pPr>
                <a:r>
                  <a:rPr lang="en-US" altLang="zh-CN" sz="1200" dirty="0">
                    <a:solidFill>
                      <a:prstClr val="black">
                        <a:lumMod val="50000"/>
                        <a:lumOff val="50000"/>
                      </a:prstClr>
                    </a:solidFill>
                    <a:latin typeface="LiHei Pro" panose="020B0500000000000000" pitchFamily="34" charset="-122"/>
                    <a:ea typeface="LiHei Pro" panose="020B0500000000000000" pitchFamily="34" charset="-122"/>
                  </a:rPr>
                  <a:t>OPTION</a:t>
                </a:r>
                <a:endParaRPr lang="zh-CN" altLang="en-US" sz="12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nvGrpSpPr>
            <p:cNvPr id="214" name="组合 213"/>
            <p:cNvGrpSpPr/>
            <p:nvPr/>
          </p:nvGrpSpPr>
          <p:grpSpPr>
            <a:xfrm>
              <a:off x="5248720" y="3608720"/>
              <a:ext cx="1780467" cy="1160462"/>
              <a:chOff x="7488048" y="2621083"/>
              <a:chExt cx="1780467" cy="1160462"/>
            </a:xfrm>
            <a:scene3d>
              <a:camera prst="perspectiveFront">
                <a:rot lat="0" lon="2099990" rev="0"/>
              </a:camera>
              <a:lightRig rig="threePt" dir="t"/>
            </a:scene3d>
          </p:grpSpPr>
          <p:sp>
            <p:nvSpPr>
              <p:cNvPr id="215" name="文本框 98"/>
              <p:cNvSpPr txBox="1"/>
              <p:nvPr/>
            </p:nvSpPr>
            <p:spPr>
              <a:xfrm>
                <a:off x="7488048" y="2621083"/>
                <a:ext cx="1780467" cy="330946"/>
              </a:xfrm>
              <a:prstGeom prst="rect">
                <a:avLst/>
              </a:prstGeom>
              <a:noFill/>
            </p:spPr>
            <p:txBody>
              <a:bodyPr wrap="square" rtlCol="0">
                <a:spAutoFit/>
              </a:bodyPr>
              <a:lstStyle/>
              <a:p>
                <a:pPr defTabSz="685800" fontAlgn="auto">
                  <a:spcBef>
                    <a:spcPts val="0"/>
                  </a:spcBef>
                  <a:spcAft>
                    <a:spcPts val="0"/>
                  </a:spcAft>
                </a:pPr>
                <a:r>
                  <a:rPr lang="zh-CN" altLang="en-US" sz="1013"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216" name="文本框 99"/>
              <p:cNvSpPr txBox="1"/>
              <p:nvPr/>
            </p:nvSpPr>
            <p:spPr>
              <a:xfrm>
                <a:off x="7492053" y="2930798"/>
                <a:ext cx="1571978" cy="850747"/>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788"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219" name="组合 218"/>
          <p:cNvGrpSpPr/>
          <p:nvPr/>
        </p:nvGrpSpPr>
        <p:grpSpPr>
          <a:xfrm>
            <a:off x="5165230" y="2823669"/>
            <a:ext cx="1335350" cy="1631978"/>
            <a:chOff x="6886973" y="2593211"/>
            <a:chExt cx="1780467" cy="2175971"/>
          </a:xfrm>
        </p:grpSpPr>
        <p:grpSp>
          <p:nvGrpSpPr>
            <p:cNvPr id="220" name="组合 219"/>
            <p:cNvGrpSpPr/>
            <p:nvPr/>
          </p:nvGrpSpPr>
          <p:grpSpPr>
            <a:xfrm>
              <a:off x="7162891" y="2593211"/>
              <a:ext cx="1000117" cy="966209"/>
              <a:chOff x="4123036" y="1134371"/>
              <a:chExt cx="1000117" cy="966209"/>
            </a:xfrm>
            <a:scene3d>
              <a:camera prst="perspectiveFront">
                <a:rot lat="0" lon="19799991" rev="0"/>
              </a:camera>
              <a:lightRig rig="threePt" dir="t"/>
            </a:scene3d>
          </p:grpSpPr>
          <p:sp>
            <p:nvSpPr>
              <p:cNvPr id="224" name="文本框 107"/>
              <p:cNvSpPr txBox="1"/>
              <p:nvPr/>
            </p:nvSpPr>
            <p:spPr>
              <a:xfrm>
                <a:off x="4123036" y="1134371"/>
                <a:ext cx="1000117" cy="861775"/>
              </a:xfrm>
              <a:prstGeom prst="rect">
                <a:avLst/>
              </a:prstGeom>
              <a:noFill/>
            </p:spPr>
            <p:txBody>
              <a:bodyPr wrap="square" rtlCol="0">
                <a:spAutoFit/>
              </a:bodyPr>
              <a:lstStyle/>
              <a:p>
                <a:pPr algn="ctr" defTabSz="685800" fontAlgn="auto">
                  <a:spcBef>
                    <a:spcPts val="0"/>
                  </a:spcBef>
                  <a:spcAft>
                    <a:spcPts val="0"/>
                  </a:spcAft>
                </a:pPr>
                <a:r>
                  <a:rPr lang="en-US" altLang="zh-CN" sz="3600" dirty="0">
                    <a:solidFill>
                      <a:srgbClr val="E87071"/>
                    </a:solidFill>
                    <a:latin typeface="Impact" panose="020B0806030902050204" pitchFamily="34" charset="0"/>
                    <a:ea typeface="宋体"/>
                  </a:rPr>
                  <a:t>02</a:t>
                </a:r>
                <a:endParaRPr lang="zh-CN" altLang="en-US" sz="3600" dirty="0">
                  <a:solidFill>
                    <a:srgbClr val="E87071"/>
                  </a:solidFill>
                  <a:latin typeface="Impact" panose="020B0806030902050204" pitchFamily="34" charset="0"/>
                  <a:ea typeface="宋体"/>
                </a:endParaRPr>
              </a:p>
            </p:txBody>
          </p:sp>
          <p:sp>
            <p:nvSpPr>
              <p:cNvPr id="225" name="文本框 108"/>
              <p:cNvSpPr txBox="1"/>
              <p:nvPr/>
            </p:nvSpPr>
            <p:spPr>
              <a:xfrm>
                <a:off x="4188959" y="1731248"/>
                <a:ext cx="895896" cy="369332"/>
              </a:xfrm>
              <a:prstGeom prst="rect">
                <a:avLst/>
              </a:prstGeom>
              <a:noFill/>
            </p:spPr>
            <p:txBody>
              <a:bodyPr wrap="square" rtlCol="0">
                <a:spAutoFit/>
              </a:bodyPr>
              <a:lstStyle/>
              <a:p>
                <a:pPr algn="ctr" defTabSz="685800" fontAlgn="auto">
                  <a:spcBef>
                    <a:spcPts val="0"/>
                  </a:spcBef>
                  <a:spcAft>
                    <a:spcPts val="0"/>
                  </a:spcAft>
                </a:pPr>
                <a:r>
                  <a:rPr lang="en-US" altLang="zh-CN" sz="1200" dirty="0">
                    <a:solidFill>
                      <a:prstClr val="black">
                        <a:lumMod val="50000"/>
                        <a:lumOff val="50000"/>
                      </a:prstClr>
                    </a:solidFill>
                    <a:latin typeface="LiHei Pro" panose="020B0500000000000000" pitchFamily="34" charset="-122"/>
                    <a:ea typeface="LiHei Pro" panose="020B0500000000000000" pitchFamily="34" charset="-122"/>
                  </a:rPr>
                  <a:t>OPTION</a:t>
                </a:r>
                <a:endParaRPr lang="zh-CN" altLang="en-US" sz="12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nvGrpSpPr>
            <p:cNvPr id="221" name="组合 220"/>
            <p:cNvGrpSpPr/>
            <p:nvPr/>
          </p:nvGrpSpPr>
          <p:grpSpPr>
            <a:xfrm>
              <a:off x="6886973" y="3608720"/>
              <a:ext cx="1780467" cy="1160462"/>
              <a:chOff x="7488048" y="2621083"/>
              <a:chExt cx="1780467" cy="1160462"/>
            </a:xfrm>
            <a:scene3d>
              <a:camera prst="perspectiveFront">
                <a:rot lat="0" lon="19799991" rev="0"/>
              </a:camera>
              <a:lightRig rig="threePt" dir="t"/>
            </a:scene3d>
          </p:grpSpPr>
          <p:sp>
            <p:nvSpPr>
              <p:cNvPr id="222" name="文本框 105"/>
              <p:cNvSpPr txBox="1"/>
              <p:nvPr/>
            </p:nvSpPr>
            <p:spPr>
              <a:xfrm>
                <a:off x="7488048" y="2621083"/>
                <a:ext cx="1780467" cy="330946"/>
              </a:xfrm>
              <a:prstGeom prst="rect">
                <a:avLst/>
              </a:prstGeom>
              <a:noFill/>
            </p:spPr>
            <p:txBody>
              <a:bodyPr wrap="square" rtlCol="0">
                <a:spAutoFit/>
              </a:bodyPr>
              <a:lstStyle/>
              <a:p>
                <a:pPr defTabSz="685800" fontAlgn="auto">
                  <a:spcBef>
                    <a:spcPts val="0"/>
                  </a:spcBef>
                  <a:spcAft>
                    <a:spcPts val="0"/>
                  </a:spcAft>
                </a:pPr>
                <a:r>
                  <a:rPr lang="zh-CN" altLang="en-US" sz="1013"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223" name="文本框 106"/>
              <p:cNvSpPr txBox="1"/>
              <p:nvPr/>
            </p:nvSpPr>
            <p:spPr>
              <a:xfrm>
                <a:off x="7492053" y="2930798"/>
                <a:ext cx="1571978" cy="850747"/>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788"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226" name="组合 225"/>
          <p:cNvGrpSpPr/>
          <p:nvPr/>
        </p:nvGrpSpPr>
        <p:grpSpPr>
          <a:xfrm>
            <a:off x="6375563" y="2823669"/>
            <a:ext cx="1335350" cy="1631978"/>
            <a:chOff x="8500750" y="2593211"/>
            <a:chExt cx="1780467" cy="2175971"/>
          </a:xfrm>
        </p:grpSpPr>
        <p:grpSp>
          <p:nvGrpSpPr>
            <p:cNvPr id="227" name="组合 226"/>
            <p:cNvGrpSpPr/>
            <p:nvPr/>
          </p:nvGrpSpPr>
          <p:grpSpPr>
            <a:xfrm>
              <a:off x="8846802" y="2593211"/>
              <a:ext cx="1000117" cy="966209"/>
              <a:chOff x="4123036" y="1134371"/>
              <a:chExt cx="1000117" cy="966209"/>
            </a:xfrm>
            <a:scene3d>
              <a:camera prst="perspectiveFront">
                <a:rot lat="0" lon="1800000" rev="0"/>
              </a:camera>
              <a:lightRig rig="threePt" dir="t"/>
            </a:scene3d>
          </p:grpSpPr>
          <p:sp>
            <p:nvSpPr>
              <p:cNvPr id="231" name="文本框 114"/>
              <p:cNvSpPr txBox="1"/>
              <p:nvPr/>
            </p:nvSpPr>
            <p:spPr>
              <a:xfrm>
                <a:off x="4123036" y="1134371"/>
                <a:ext cx="1000117" cy="861775"/>
              </a:xfrm>
              <a:prstGeom prst="rect">
                <a:avLst/>
              </a:prstGeom>
              <a:noFill/>
            </p:spPr>
            <p:txBody>
              <a:bodyPr wrap="square" rtlCol="0">
                <a:spAutoFit/>
              </a:bodyPr>
              <a:lstStyle/>
              <a:p>
                <a:pPr algn="ctr" defTabSz="685800" fontAlgn="auto">
                  <a:spcBef>
                    <a:spcPts val="0"/>
                  </a:spcBef>
                  <a:spcAft>
                    <a:spcPts val="0"/>
                  </a:spcAft>
                </a:pPr>
                <a:r>
                  <a:rPr lang="en-US" altLang="zh-CN" sz="3600" dirty="0">
                    <a:solidFill>
                      <a:srgbClr val="FFB850"/>
                    </a:solidFill>
                    <a:latin typeface="Impact" panose="020B0806030902050204" pitchFamily="34" charset="0"/>
                    <a:ea typeface="宋体"/>
                  </a:rPr>
                  <a:t>03</a:t>
                </a:r>
                <a:endParaRPr lang="zh-CN" altLang="en-US" sz="3600" dirty="0">
                  <a:solidFill>
                    <a:srgbClr val="FFB850"/>
                  </a:solidFill>
                  <a:latin typeface="Impact" panose="020B0806030902050204" pitchFamily="34" charset="0"/>
                  <a:ea typeface="宋体"/>
                </a:endParaRPr>
              </a:p>
            </p:txBody>
          </p:sp>
          <p:sp>
            <p:nvSpPr>
              <p:cNvPr id="232" name="文本框 115"/>
              <p:cNvSpPr txBox="1"/>
              <p:nvPr/>
            </p:nvSpPr>
            <p:spPr>
              <a:xfrm>
                <a:off x="4188959" y="1731248"/>
                <a:ext cx="895896" cy="369332"/>
              </a:xfrm>
              <a:prstGeom prst="rect">
                <a:avLst/>
              </a:prstGeom>
              <a:noFill/>
            </p:spPr>
            <p:txBody>
              <a:bodyPr wrap="square" rtlCol="0">
                <a:spAutoFit/>
              </a:bodyPr>
              <a:lstStyle/>
              <a:p>
                <a:pPr algn="ctr" defTabSz="685800" fontAlgn="auto">
                  <a:spcBef>
                    <a:spcPts val="0"/>
                  </a:spcBef>
                  <a:spcAft>
                    <a:spcPts val="0"/>
                  </a:spcAft>
                </a:pPr>
                <a:r>
                  <a:rPr lang="en-US" altLang="zh-CN" sz="1200" dirty="0">
                    <a:solidFill>
                      <a:prstClr val="black">
                        <a:lumMod val="50000"/>
                        <a:lumOff val="50000"/>
                      </a:prstClr>
                    </a:solidFill>
                    <a:latin typeface="LiHei Pro" panose="020B0500000000000000" pitchFamily="34" charset="-122"/>
                    <a:ea typeface="LiHei Pro" panose="020B0500000000000000" pitchFamily="34" charset="-122"/>
                  </a:rPr>
                  <a:t>OPTION</a:t>
                </a:r>
                <a:endParaRPr lang="zh-CN" altLang="en-US" sz="12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nvGrpSpPr>
            <p:cNvPr id="228" name="组合 227"/>
            <p:cNvGrpSpPr/>
            <p:nvPr/>
          </p:nvGrpSpPr>
          <p:grpSpPr>
            <a:xfrm>
              <a:off x="8500750" y="3608720"/>
              <a:ext cx="1780467" cy="1160462"/>
              <a:chOff x="7488048" y="2621083"/>
              <a:chExt cx="1780467" cy="1160462"/>
            </a:xfrm>
            <a:scene3d>
              <a:camera prst="perspectiveFront">
                <a:rot lat="0" lon="1800000" rev="0"/>
              </a:camera>
              <a:lightRig rig="threePt" dir="t"/>
            </a:scene3d>
          </p:grpSpPr>
          <p:sp>
            <p:nvSpPr>
              <p:cNvPr id="229" name="文本框 112"/>
              <p:cNvSpPr txBox="1"/>
              <p:nvPr/>
            </p:nvSpPr>
            <p:spPr>
              <a:xfrm>
                <a:off x="7488048" y="2621083"/>
                <a:ext cx="1780467" cy="330946"/>
              </a:xfrm>
              <a:prstGeom prst="rect">
                <a:avLst/>
              </a:prstGeom>
              <a:noFill/>
            </p:spPr>
            <p:txBody>
              <a:bodyPr wrap="square" rtlCol="0">
                <a:spAutoFit/>
              </a:bodyPr>
              <a:lstStyle/>
              <a:p>
                <a:pPr defTabSz="685800" fontAlgn="auto">
                  <a:spcBef>
                    <a:spcPts val="0"/>
                  </a:spcBef>
                  <a:spcAft>
                    <a:spcPts val="0"/>
                  </a:spcAft>
                </a:pPr>
                <a:r>
                  <a:rPr lang="zh-CN" altLang="en-US" sz="1013" dirty="0">
                    <a:solidFill>
                      <a:srgbClr val="FDB851"/>
                    </a:solidFill>
                    <a:latin typeface="时尚中黑简体" panose="01010104010101010101" pitchFamily="2" charset="-122"/>
                    <a:ea typeface="时尚中黑简体" panose="01010104010101010101" pitchFamily="2" charset="-122"/>
                  </a:rPr>
                  <a:t>在此添加标题</a:t>
                </a:r>
              </a:p>
            </p:txBody>
          </p:sp>
          <p:sp>
            <p:nvSpPr>
              <p:cNvPr id="230" name="文本框 113"/>
              <p:cNvSpPr txBox="1"/>
              <p:nvPr/>
            </p:nvSpPr>
            <p:spPr>
              <a:xfrm>
                <a:off x="7492053" y="2930798"/>
                <a:ext cx="1571978" cy="850747"/>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788"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233" name="Group 4"/>
          <p:cNvGrpSpPr>
            <a:grpSpLocks noChangeAspect="1"/>
          </p:cNvGrpSpPr>
          <p:nvPr/>
        </p:nvGrpSpPr>
        <p:grpSpPr bwMode="auto">
          <a:xfrm>
            <a:off x="4741393" y="4654599"/>
            <a:ext cx="260694" cy="305504"/>
            <a:chOff x="1776" y="1776"/>
            <a:chExt cx="64" cy="75"/>
          </a:xfrm>
          <a:solidFill>
            <a:sysClr val="windowText" lastClr="000000">
              <a:lumMod val="50000"/>
              <a:lumOff val="50000"/>
            </a:sysClr>
          </a:solidFill>
          <a:scene3d>
            <a:camera prst="perspectiveFront">
              <a:rot lat="0" lon="1799990" rev="0"/>
            </a:camera>
            <a:lightRig rig="threePt" dir="t"/>
          </a:scene3d>
        </p:grpSpPr>
        <p:sp>
          <p:nvSpPr>
            <p:cNvPr id="234"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35"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36"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37"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grpSp>
        <p:nvGrpSpPr>
          <p:cNvPr id="238" name="Group 13"/>
          <p:cNvGrpSpPr>
            <a:grpSpLocks noChangeAspect="1"/>
          </p:cNvGrpSpPr>
          <p:nvPr/>
        </p:nvGrpSpPr>
        <p:grpSpPr bwMode="auto">
          <a:xfrm>
            <a:off x="5981738" y="4624567"/>
            <a:ext cx="317908" cy="321662"/>
            <a:chOff x="2426" y="2781"/>
            <a:chExt cx="593" cy="600"/>
          </a:xfrm>
          <a:solidFill>
            <a:sysClr val="windowText" lastClr="000000">
              <a:lumMod val="50000"/>
              <a:lumOff val="50000"/>
            </a:sysClr>
          </a:solidFill>
          <a:scene3d>
            <a:camera prst="perspectiveFront">
              <a:rot lat="0" lon="19799991" rev="0"/>
            </a:camera>
            <a:lightRig rig="threePt" dir="t"/>
          </a:scene3d>
        </p:grpSpPr>
        <p:sp>
          <p:nvSpPr>
            <p:cNvPr id="239"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40"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grpSp>
        <p:nvGrpSpPr>
          <p:cNvPr id="241" name="组合 240"/>
          <p:cNvGrpSpPr/>
          <p:nvPr/>
        </p:nvGrpSpPr>
        <p:grpSpPr>
          <a:xfrm>
            <a:off x="7159575" y="4662853"/>
            <a:ext cx="300513" cy="327027"/>
            <a:chOff x="4873626" y="1965325"/>
            <a:chExt cx="269876" cy="293688"/>
          </a:xfrm>
          <a:solidFill>
            <a:sysClr val="windowText" lastClr="000000">
              <a:lumMod val="50000"/>
              <a:lumOff val="50000"/>
            </a:sysClr>
          </a:solidFill>
          <a:scene3d>
            <a:camera prst="perspectiveFront">
              <a:rot lat="0" lon="1799990" rev="0"/>
            </a:camera>
            <a:lightRig rig="threePt" dir="t"/>
          </a:scene3d>
        </p:grpSpPr>
        <p:sp>
          <p:nvSpPr>
            <p:cNvPr id="242" name="Freeform 502"/>
            <p:cNvSpPr>
              <a:spLocks/>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43" name="Freeform 503"/>
            <p:cNvSpPr>
              <a:spLocks/>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44" name="Freeform 504"/>
            <p:cNvSpPr>
              <a:spLocks/>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45"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sp>
        <p:nvSpPr>
          <p:cNvPr id="246" name="文本框 129"/>
          <p:cNvSpPr txBox="1"/>
          <p:nvPr/>
        </p:nvSpPr>
        <p:spPr>
          <a:xfrm>
            <a:off x="2037461" y="4330080"/>
            <a:ext cx="1226261" cy="248209"/>
          </a:xfrm>
          <a:prstGeom prst="rect">
            <a:avLst/>
          </a:prstGeom>
          <a:noFill/>
        </p:spPr>
        <p:txBody>
          <a:bodyPr wrap="square" rtlCol="0">
            <a:spAutoFit/>
          </a:bodyPr>
          <a:lstStyle/>
          <a:p>
            <a:pPr defTabSz="685800" fontAlgn="auto">
              <a:spcBef>
                <a:spcPts val="0"/>
              </a:spcBef>
              <a:spcAft>
                <a:spcPts val="0"/>
              </a:spcAft>
            </a:pPr>
            <a:r>
              <a:rPr lang="zh-CN" altLang="en-US" sz="1013"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pic>
        <p:nvPicPr>
          <p:cNvPr id="247" name="图片 24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1190" y="2394519"/>
            <a:ext cx="1373090" cy="1971617"/>
          </a:xfrm>
          <a:prstGeom prst="rect">
            <a:avLst/>
          </a:prstGeom>
        </p:spPr>
      </p:pic>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35"/>
                                        </p:tgtEl>
                                        <p:attrNameLst>
                                          <p:attrName>style.visibility</p:attrName>
                                        </p:attrNameLst>
                                      </p:cBhvr>
                                      <p:to>
                                        <p:strVal val="visible"/>
                                      </p:to>
                                    </p:set>
                                    <p:animEffect transition="in" filter="wipe(up)">
                                      <p:cBhvr>
                                        <p:cTn id="7" dur="500"/>
                                        <p:tgtEl>
                                          <p:spTgt spid="13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47"/>
                                        </p:tgtEl>
                                        <p:attrNameLst>
                                          <p:attrName>style.visibility</p:attrName>
                                        </p:attrNameLst>
                                      </p:cBhvr>
                                      <p:to>
                                        <p:strVal val="visible"/>
                                      </p:to>
                                    </p:set>
                                    <p:animEffect transition="in" filter="fade">
                                      <p:cBhvr>
                                        <p:cTn id="11" dur="1000"/>
                                        <p:tgtEl>
                                          <p:spTgt spid="247"/>
                                        </p:tgtEl>
                                      </p:cBhvr>
                                    </p:animEffect>
                                    <p:anim calcmode="lin" valueType="num">
                                      <p:cBhvr>
                                        <p:cTn id="12" dur="1000" fill="hold"/>
                                        <p:tgtEl>
                                          <p:spTgt spid="247"/>
                                        </p:tgtEl>
                                        <p:attrNameLst>
                                          <p:attrName>ppt_x</p:attrName>
                                        </p:attrNameLst>
                                      </p:cBhvr>
                                      <p:tavLst>
                                        <p:tav tm="0">
                                          <p:val>
                                            <p:strVal val="#ppt_x"/>
                                          </p:val>
                                        </p:tav>
                                        <p:tav tm="100000">
                                          <p:val>
                                            <p:strVal val="#ppt_x"/>
                                          </p:val>
                                        </p:tav>
                                      </p:tavLst>
                                    </p:anim>
                                    <p:anim calcmode="lin" valueType="num">
                                      <p:cBhvr>
                                        <p:cTn id="13" dur="1000" fill="hold"/>
                                        <p:tgtEl>
                                          <p:spTgt spid="24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4" presetClass="entr" presetSubtype="10" fill="hold" grpId="0" nodeType="afterEffect">
                                  <p:stCondLst>
                                    <p:cond delay="0"/>
                                  </p:stCondLst>
                                  <p:childTnLst>
                                    <p:set>
                                      <p:cBhvr>
                                        <p:cTn id="16" dur="1" fill="hold">
                                          <p:stCondLst>
                                            <p:cond delay="0"/>
                                          </p:stCondLst>
                                        </p:cTn>
                                        <p:tgtEl>
                                          <p:spTgt spid="246"/>
                                        </p:tgtEl>
                                        <p:attrNameLst>
                                          <p:attrName>style.visibility</p:attrName>
                                        </p:attrNameLst>
                                      </p:cBhvr>
                                      <p:to>
                                        <p:strVal val="visible"/>
                                      </p:to>
                                    </p:set>
                                    <p:animEffect transition="in" filter="randombar(horizontal)">
                                      <p:cBhvr>
                                        <p:cTn id="17" dur="500"/>
                                        <p:tgtEl>
                                          <p:spTgt spid="246"/>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199"/>
                                        </p:tgtEl>
                                        <p:attrNameLst>
                                          <p:attrName>style.visibility</p:attrName>
                                        </p:attrNameLst>
                                      </p:cBhvr>
                                      <p:to>
                                        <p:strVal val="visible"/>
                                      </p:to>
                                    </p:set>
                                    <p:animEffect transition="in" filter="wipe(left)">
                                      <p:cBhvr>
                                        <p:cTn id="21" dur="500"/>
                                        <p:tgtEl>
                                          <p:spTgt spid="199"/>
                                        </p:tgtEl>
                                      </p:cBhvr>
                                    </p:animEffect>
                                  </p:childTnLst>
                                </p:cTn>
                              </p:par>
                            </p:childTnLst>
                          </p:cTn>
                        </p:par>
                        <p:par>
                          <p:cTn id="22" fill="hold">
                            <p:stCondLst>
                              <p:cond delay="2500"/>
                            </p:stCondLst>
                            <p:childTnLst>
                              <p:par>
                                <p:cTn id="23" presetID="22" presetClass="entr" presetSubtype="4" fill="hold" nodeType="afterEffect">
                                  <p:stCondLst>
                                    <p:cond delay="0"/>
                                  </p:stCondLst>
                                  <p:childTnLst>
                                    <p:set>
                                      <p:cBhvr>
                                        <p:cTn id="24" dur="1" fill="hold">
                                          <p:stCondLst>
                                            <p:cond delay="0"/>
                                          </p:stCondLst>
                                        </p:cTn>
                                        <p:tgtEl>
                                          <p:spTgt spid="131"/>
                                        </p:tgtEl>
                                        <p:attrNameLst>
                                          <p:attrName>style.visibility</p:attrName>
                                        </p:attrNameLst>
                                      </p:cBhvr>
                                      <p:to>
                                        <p:strVal val="visible"/>
                                      </p:to>
                                    </p:set>
                                    <p:animEffect transition="in" filter="wipe(down)">
                                      <p:cBhvr>
                                        <p:cTn id="25" dur="500"/>
                                        <p:tgtEl>
                                          <p:spTgt spid="131"/>
                                        </p:tgtEl>
                                      </p:cBhvr>
                                    </p:animEffect>
                                  </p:childTnLst>
                                </p:cTn>
                              </p:par>
                            </p:childTnLst>
                          </p:cTn>
                        </p:par>
                        <p:par>
                          <p:cTn id="26" fill="hold">
                            <p:stCondLst>
                              <p:cond delay="3000"/>
                            </p:stCondLst>
                            <p:childTnLst>
                              <p:par>
                                <p:cTn id="27" presetID="22" presetClass="entr" presetSubtype="4" fill="hold" nodeType="afterEffect">
                                  <p:stCondLst>
                                    <p:cond delay="0"/>
                                  </p:stCondLst>
                                  <p:childTnLst>
                                    <p:set>
                                      <p:cBhvr>
                                        <p:cTn id="28" dur="1" fill="hold">
                                          <p:stCondLst>
                                            <p:cond delay="0"/>
                                          </p:stCondLst>
                                        </p:cTn>
                                        <p:tgtEl>
                                          <p:spTgt spid="203"/>
                                        </p:tgtEl>
                                        <p:attrNameLst>
                                          <p:attrName>style.visibility</p:attrName>
                                        </p:attrNameLst>
                                      </p:cBhvr>
                                      <p:to>
                                        <p:strVal val="visible"/>
                                      </p:to>
                                    </p:set>
                                    <p:animEffect transition="in" filter="wipe(down)">
                                      <p:cBhvr>
                                        <p:cTn id="29" dur="500"/>
                                        <p:tgtEl>
                                          <p:spTgt spid="203"/>
                                        </p:tgtEl>
                                      </p:cBhvr>
                                    </p:animEffect>
                                  </p:childTnLst>
                                </p:cTn>
                              </p:par>
                            </p:childTnLst>
                          </p:cTn>
                        </p:par>
                        <p:par>
                          <p:cTn id="30" fill="hold">
                            <p:stCondLst>
                              <p:cond delay="3500"/>
                            </p:stCondLst>
                            <p:childTnLst>
                              <p:par>
                                <p:cTn id="31" presetID="22" presetClass="entr" presetSubtype="1" fill="hold" nodeType="afterEffect">
                                  <p:stCondLst>
                                    <p:cond delay="0"/>
                                  </p:stCondLst>
                                  <p:childTnLst>
                                    <p:set>
                                      <p:cBhvr>
                                        <p:cTn id="32" dur="1" fill="hold">
                                          <p:stCondLst>
                                            <p:cond delay="0"/>
                                          </p:stCondLst>
                                        </p:cTn>
                                        <p:tgtEl>
                                          <p:spTgt spid="212"/>
                                        </p:tgtEl>
                                        <p:attrNameLst>
                                          <p:attrName>style.visibility</p:attrName>
                                        </p:attrNameLst>
                                      </p:cBhvr>
                                      <p:to>
                                        <p:strVal val="visible"/>
                                      </p:to>
                                    </p:set>
                                    <p:animEffect transition="in" filter="wipe(up)">
                                      <p:cBhvr>
                                        <p:cTn id="33" dur="500"/>
                                        <p:tgtEl>
                                          <p:spTgt spid="212"/>
                                        </p:tgtEl>
                                      </p:cBhvr>
                                    </p:animEffect>
                                  </p:childTnLst>
                                </p:cTn>
                              </p:par>
                            </p:childTnLst>
                          </p:cTn>
                        </p:par>
                        <p:par>
                          <p:cTn id="34" fill="hold">
                            <p:stCondLst>
                              <p:cond delay="4000"/>
                            </p:stCondLst>
                            <p:childTnLst>
                              <p:par>
                                <p:cTn id="35" presetID="10" presetClass="entr" presetSubtype="0" fill="hold" nodeType="afterEffect">
                                  <p:stCondLst>
                                    <p:cond delay="0"/>
                                  </p:stCondLst>
                                  <p:childTnLst>
                                    <p:set>
                                      <p:cBhvr>
                                        <p:cTn id="36" dur="1" fill="hold">
                                          <p:stCondLst>
                                            <p:cond delay="0"/>
                                          </p:stCondLst>
                                        </p:cTn>
                                        <p:tgtEl>
                                          <p:spTgt spid="233"/>
                                        </p:tgtEl>
                                        <p:attrNameLst>
                                          <p:attrName>style.visibility</p:attrName>
                                        </p:attrNameLst>
                                      </p:cBhvr>
                                      <p:to>
                                        <p:strVal val="visible"/>
                                      </p:to>
                                    </p:set>
                                    <p:animEffect transition="in" filter="fade">
                                      <p:cBhvr>
                                        <p:cTn id="37" dur="500"/>
                                        <p:tgtEl>
                                          <p:spTgt spid="233"/>
                                        </p:tgtEl>
                                      </p:cBhvr>
                                    </p:animEffect>
                                  </p:childTnLst>
                                </p:cTn>
                              </p:par>
                            </p:childTnLst>
                          </p:cTn>
                        </p:par>
                        <p:par>
                          <p:cTn id="38" fill="hold">
                            <p:stCondLst>
                              <p:cond delay="4500"/>
                            </p:stCondLst>
                            <p:childTnLst>
                              <p:par>
                                <p:cTn id="39" presetID="22" presetClass="entr" presetSubtype="4" fill="hold" nodeType="afterEffect">
                                  <p:stCondLst>
                                    <p:cond delay="0"/>
                                  </p:stCondLst>
                                  <p:childTnLst>
                                    <p:set>
                                      <p:cBhvr>
                                        <p:cTn id="40" dur="1" fill="hold">
                                          <p:stCondLst>
                                            <p:cond delay="0"/>
                                          </p:stCondLst>
                                        </p:cTn>
                                        <p:tgtEl>
                                          <p:spTgt spid="125"/>
                                        </p:tgtEl>
                                        <p:attrNameLst>
                                          <p:attrName>style.visibility</p:attrName>
                                        </p:attrNameLst>
                                      </p:cBhvr>
                                      <p:to>
                                        <p:strVal val="visible"/>
                                      </p:to>
                                    </p:set>
                                    <p:animEffect transition="in" filter="wipe(down)">
                                      <p:cBhvr>
                                        <p:cTn id="41" dur="500"/>
                                        <p:tgtEl>
                                          <p:spTgt spid="125"/>
                                        </p:tgtEl>
                                      </p:cBhvr>
                                    </p:animEffect>
                                  </p:childTnLst>
                                </p:cTn>
                              </p:par>
                            </p:childTnLst>
                          </p:cTn>
                        </p:par>
                        <p:par>
                          <p:cTn id="42" fill="hold">
                            <p:stCondLst>
                              <p:cond delay="5000"/>
                            </p:stCondLst>
                            <p:childTnLst>
                              <p:par>
                                <p:cTn id="43" presetID="22" presetClass="entr" presetSubtype="1" fill="hold" nodeType="afterEffect">
                                  <p:stCondLst>
                                    <p:cond delay="0"/>
                                  </p:stCondLst>
                                  <p:childTnLst>
                                    <p:set>
                                      <p:cBhvr>
                                        <p:cTn id="44" dur="1" fill="hold">
                                          <p:stCondLst>
                                            <p:cond delay="0"/>
                                          </p:stCondLst>
                                        </p:cTn>
                                        <p:tgtEl>
                                          <p:spTgt spid="209"/>
                                        </p:tgtEl>
                                        <p:attrNameLst>
                                          <p:attrName>style.visibility</p:attrName>
                                        </p:attrNameLst>
                                      </p:cBhvr>
                                      <p:to>
                                        <p:strVal val="visible"/>
                                      </p:to>
                                    </p:set>
                                    <p:animEffect transition="in" filter="wipe(up)">
                                      <p:cBhvr>
                                        <p:cTn id="45" dur="500"/>
                                        <p:tgtEl>
                                          <p:spTgt spid="209"/>
                                        </p:tgtEl>
                                      </p:cBhvr>
                                    </p:animEffect>
                                  </p:childTnLst>
                                </p:cTn>
                              </p:par>
                            </p:childTnLst>
                          </p:cTn>
                        </p:par>
                        <p:par>
                          <p:cTn id="46" fill="hold">
                            <p:stCondLst>
                              <p:cond delay="5500"/>
                            </p:stCondLst>
                            <p:childTnLst>
                              <p:par>
                                <p:cTn id="47" presetID="22" presetClass="entr" presetSubtype="1" fill="hold" nodeType="afterEffect">
                                  <p:stCondLst>
                                    <p:cond delay="0"/>
                                  </p:stCondLst>
                                  <p:childTnLst>
                                    <p:set>
                                      <p:cBhvr>
                                        <p:cTn id="48" dur="1" fill="hold">
                                          <p:stCondLst>
                                            <p:cond delay="0"/>
                                          </p:stCondLst>
                                        </p:cTn>
                                        <p:tgtEl>
                                          <p:spTgt spid="219"/>
                                        </p:tgtEl>
                                        <p:attrNameLst>
                                          <p:attrName>style.visibility</p:attrName>
                                        </p:attrNameLst>
                                      </p:cBhvr>
                                      <p:to>
                                        <p:strVal val="visible"/>
                                      </p:to>
                                    </p:set>
                                    <p:animEffect transition="in" filter="wipe(up)">
                                      <p:cBhvr>
                                        <p:cTn id="49" dur="500"/>
                                        <p:tgtEl>
                                          <p:spTgt spid="219"/>
                                        </p:tgtEl>
                                      </p:cBhvr>
                                    </p:animEffect>
                                  </p:childTnLst>
                                </p:cTn>
                              </p:par>
                            </p:childTnLst>
                          </p:cTn>
                        </p:par>
                        <p:par>
                          <p:cTn id="50" fill="hold">
                            <p:stCondLst>
                              <p:cond delay="6000"/>
                            </p:stCondLst>
                            <p:childTnLst>
                              <p:par>
                                <p:cTn id="51" presetID="10" presetClass="entr" presetSubtype="0" fill="hold" nodeType="afterEffect">
                                  <p:stCondLst>
                                    <p:cond delay="0"/>
                                  </p:stCondLst>
                                  <p:childTnLst>
                                    <p:set>
                                      <p:cBhvr>
                                        <p:cTn id="52" dur="1" fill="hold">
                                          <p:stCondLst>
                                            <p:cond delay="0"/>
                                          </p:stCondLst>
                                        </p:cTn>
                                        <p:tgtEl>
                                          <p:spTgt spid="238"/>
                                        </p:tgtEl>
                                        <p:attrNameLst>
                                          <p:attrName>style.visibility</p:attrName>
                                        </p:attrNameLst>
                                      </p:cBhvr>
                                      <p:to>
                                        <p:strVal val="visible"/>
                                      </p:to>
                                    </p:set>
                                    <p:animEffect transition="in" filter="fade">
                                      <p:cBhvr>
                                        <p:cTn id="53" dur="500"/>
                                        <p:tgtEl>
                                          <p:spTgt spid="238"/>
                                        </p:tgtEl>
                                      </p:cBhvr>
                                    </p:animEffect>
                                  </p:childTnLst>
                                </p:cTn>
                              </p:par>
                            </p:childTnLst>
                          </p:cTn>
                        </p:par>
                        <p:par>
                          <p:cTn id="54" fill="hold">
                            <p:stCondLst>
                              <p:cond delay="6500"/>
                            </p:stCondLst>
                            <p:childTnLst>
                              <p:par>
                                <p:cTn id="55" presetID="22" presetClass="entr" presetSubtype="4" fill="hold" nodeType="after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wipe(down)">
                                      <p:cBhvr>
                                        <p:cTn id="57" dur="500"/>
                                        <p:tgtEl>
                                          <p:spTgt spid="128"/>
                                        </p:tgtEl>
                                      </p:cBhvr>
                                    </p:animEffect>
                                  </p:childTnLst>
                                </p:cTn>
                              </p:par>
                            </p:childTnLst>
                          </p:cTn>
                        </p:par>
                        <p:par>
                          <p:cTn id="58" fill="hold">
                            <p:stCondLst>
                              <p:cond delay="7000"/>
                            </p:stCondLst>
                            <p:childTnLst>
                              <p:par>
                                <p:cTn id="59" presetID="22" presetClass="entr" presetSubtype="1" fill="hold" nodeType="afterEffect">
                                  <p:stCondLst>
                                    <p:cond delay="0"/>
                                  </p:stCondLst>
                                  <p:childTnLst>
                                    <p:set>
                                      <p:cBhvr>
                                        <p:cTn id="60" dur="1" fill="hold">
                                          <p:stCondLst>
                                            <p:cond delay="0"/>
                                          </p:stCondLst>
                                        </p:cTn>
                                        <p:tgtEl>
                                          <p:spTgt spid="206"/>
                                        </p:tgtEl>
                                        <p:attrNameLst>
                                          <p:attrName>style.visibility</p:attrName>
                                        </p:attrNameLst>
                                      </p:cBhvr>
                                      <p:to>
                                        <p:strVal val="visible"/>
                                      </p:to>
                                    </p:set>
                                    <p:animEffect transition="in" filter="wipe(up)">
                                      <p:cBhvr>
                                        <p:cTn id="61" dur="500"/>
                                        <p:tgtEl>
                                          <p:spTgt spid="206"/>
                                        </p:tgtEl>
                                      </p:cBhvr>
                                    </p:animEffect>
                                  </p:childTnLst>
                                </p:cTn>
                              </p:par>
                            </p:childTnLst>
                          </p:cTn>
                        </p:par>
                        <p:par>
                          <p:cTn id="62" fill="hold">
                            <p:stCondLst>
                              <p:cond delay="7500"/>
                            </p:stCondLst>
                            <p:childTnLst>
                              <p:par>
                                <p:cTn id="63" presetID="22" presetClass="entr" presetSubtype="1" fill="hold" nodeType="afterEffect">
                                  <p:stCondLst>
                                    <p:cond delay="0"/>
                                  </p:stCondLst>
                                  <p:childTnLst>
                                    <p:set>
                                      <p:cBhvr>
                                        <p:cTn id="64" dur="1" fill="hold">
                                          <p:stCondLst>
                                            <p:cond delay="0"/>
                                          </p:stCondLst>
                                        </p:cTn>
                                        <p:tgtEl>
                                          <p:spTgt spid="226"/>
                                        </p:tgtEl>
                                        <p:attrNameLst>
                                          <p:attrName>style.visibility</p:attrName>
                                        </p:attrNameLst>
                                      </p:cBhvr>
                                      <p:to>
                                        <p:strVal val="visible"/>
                                      </p:to>
                                    </p:set>
                                    <p:animEffect transition="in" filter="wipe(up)">
                                      <p:cBhvr>
                                        <p:cTn id="65" dur="500"/>
                                        <p:tgtEl>
                                          <p:spTgt spid="226"/>
                                        </p:tgtEl>
                                      </p:cBhvr>
                                    </p:animEffect>
                                  </p:childTnLst>
                                </p:cTn>
                              </p:par>
                            </p:childTnLst>
                          </p:cTn>
                        </p:par>
                        <p:par>
                          <p:cTn id="66" fill="hold">
                            <p:stCondLst>
                              <p:cond delay="8000"/>
                            </p:stCondLst>
                            <p:childTnLst>
                              <p:par>
                                <p:cTn id="67" presetID="10" presetClass="entr" presetSubtype="0" fill="hold" nodeType="afterEffect">
                                  <p:stCondLst>
                                    <p:cond delay="0"/>
                                  </p:stCondLst>
                                  <p:childTnLst>
                                    <p:set>
                                      <p:cBhvr>
                                        <p:cTn id="68" dur="1" fill="hold">
                                          <p:stCondLst>
                                            <p:cond delay="0"/>
                                          </p:stCondLst>
                                        </p:cTn>
                                        <p:tgtEl>
                                          <p:spTgt spid="241"/>
                                        </p:tgtEl>
                                        <p:attrNameLst>
                                          <p:attrName>style.visibility</p:attrName>
                                        </p:attrNameLst>
                                      </p:cBhvr>
                                      <p:to>
                                        <p:strVal val="visible"/>
                                      </p:to>
                                    </p:set>
                                    <p:animEffect transition="in" filter="fade">
                                      <p:cBhvr>
                                        <p:cTn id="69" dur="500"/>
                                        <p:tgtEl>
                                          <p:spTgt spid="2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组合 68"/>
          <p:cNvGrpSpPr/>
          <p:nvPr/>
        </p:nvGrpSpPr>
        <p:grpSpPr>
          <a:xfrm>
            <a:off x="2035982" y="1638001"/>
            <a:ext cx="3447344" cy="575872"/>
            <a:chOff x="2714643" y="1350542"/>
            <a:chExt cx="4596458" cy="767829"/>
          </a:xfrm>
        </p:grpSpPr>
        <p:sp>
          <p:nvSpPr>
            <p:cNvPr id="70" name="圆角矩形 69"/>
            <p:cNvSpPr/>
            <p:nvPr/>
          </p:nvSpPr>
          <p:spPr>
            <a:xfrm>
              <a:off x="2714643" y="1350542"/>
              <a:ext cx="4596458" cy="767829"/>
            </a:xfrm>
            <a:prstGeom prst="roundRect">
              <a:avLst>
                <a:gd name="adj" fmla="val 50000"/>
              </a:avLst>
            </a:prstGeom>
            <a:solidFill>
              <a:srgbClr val="F3F3F3"/>
            </a:solidFill>
            <a:ln w="22225" cap="flat" cmpd="sng" algn="ctr">
              <a:gradFill>
                <a:gsLst>
                  <a:gs pos="0">
                    <a:sysClr val="window" lastClr="FFFFFF">
                      <a:lumMod val="85000"/>
                    </a:sysClr>
                  </a:gs>
                  <a:gs pos="100000">
                    <a:sysClr val="window" lastClr="FFFFFF"/>
                  </a:gs>
                </a:gsLst>
                <a:lin ang="5400000" scaled="1"/>
              </a:gradFill>
              <a:prstDash val="solid"/>
              <a:miter lim="800000"/>
            </a:ln>
            <a:effectLst>
              <a:innerShdw blurRad="76200" dist="38100" dir="16200000">
                <a:prstClr val="black">
                  <a:alpha val="37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1" name="圆角矩形 70"/>
            <p:cNvSpPr/>
            <p:nvPr/>
          </p:nvSpPr>
          <p:spPr>
            <a:xfrm>
              <a:off x="2826184" y="1446773"/>
              <a:ext cx="4373373" cy="575365"/>
            </a:xfrm>
            <a:prstGeom prst="roundRect">
              <a:avLst>
                <a:gd name="adj" fmla="val 50000"/>
              </a:avLst>
            </a:prstGeom>
            <a:gradFill>
              <a:gsLst>
                <a:gs pos="35000">
                  <a:srgbClr val="FFB850"/>
                </a:gs>
                <a:gs pos="35000">
                  <a:srgbClr val="F2F2F2"/>
                </a:gs>
              </a:gsLst>
              <a:lin ang="0" scaled="0"/>
            </a:gradFill>
            <a:ln w="22225" cap="flat" cmpd="sng" algn="ctr">
              <a:gradFill>
                <a:gsLst>
                  <a:gs pos="0">
                    <a:sysClr val="window" lastClr="FFFFFF">
                      <a:lumMod val="85000"/>
                    </a:sysClr>
                  </a:gs>
                  <a:gs pos="100000">
                    <a:sysClr val="window" lastClr="FFFFFF"/>
                  </a:gs>
                </a:gsLst>
                <a:lin ang="5400000" scaled="1"/>
              </a:gradFill>
              <a:prstDash val="solid"/>
              <a:miter lim="800000"/>
            </a:ln>
            <a:effectLst>
              <a:innerShdw blurRad="76200" dist="38100" dir="16200000">
                <a:prstClr val="black">
                  <a:alpha val="37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72" name="组合 71"/>
          <p:cNvGrpSpPr/>
          <p:nvPr/>
        </p:nvGrpSpPr>
        <p:grpSpPr>
          <a:xfrm>
            <a:off x="2863711" y="1531989"/>
            <a:ext cx="787893" cy="787894"/>
            <a:chOff x="3818281" y="1209193"/>
            <a:chExt cx="1050524" cy="1050525"/>
          </a:xfrm>
        </p:grpSpPr>
        <p:grpSp>
          <p:nvGrpSpPr>
            <p:cNvPr id="73" name="组合 72"/>
            <p:cNvGrpSpPr/>
            <p:nvPr/>
          </p:nvGrpSpPr>
          <p:grpSpPr>
            <a:xfrm>
              <a:off x="3818281" y="1209193"/>
              <a:ext cx="1050524" cy="1050525"/>
              <a:chOff x="2525872" y="1558766"/>
              <a:chExt cx="1082356" cy="1082356"/>
            </a:xfrm>
          </p:grpSpPr>
          <p:sp>
            <p:nvSpPr>
              <p:cNvPr id="75" name="椭圆 74"/>
              <p:cNvSpPr/>
              <p:nvPr/>
            </p:nvSpPr>
            <p:spPr>
              <a:xfrm>
                <a:off x="2681305" y="1714199"/>
                <a:ext cx="771490" cy="771490"/>
              </a:xfrm>
              <a:prstGeom prst="ellipse">
                <a:avLst/>
              </a:prstGeom>
              <a:solidFill>
                <a:srgbClr val="FFB850"/>
              </a:solidFill>
              <a:ln w="12700" cap="flat" cmpd="sng" algn="ctr">
                <a:noFill/>
                <a:prstDash val="solid"/>
                <a:miter lim="800000"/>
              </a:ln>
              <a:effectLst>
                <a:outerShdw blurRad="152400" dist="50800" dir="2700000" algn="tl" rotWithShape="0">
                  <a:prstClr val="black">
                    <a:alpha val="30000"/>
                  </a:prstClr>
                </a:outerShdw>
              </a:effectLst>
              <a:scene3d>
                <a:camera prst="orthographicFront"/>
                <a:lightRig rig="threePt" dir="t"/>
              </a:scene3d>
              <a:sp3d prstMaterial="softEdge">
                <a:bevelT w="146050" h="31750"/>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6" name="椭圆 75"/>
              <p:cNvSpPr/>
              <p:nvPr/>
            </p:nvSpPr>
            <p:spPr>
              <a:xfrm>
                <a:off x="2525872" y="1558766"/>
                <a:ext cx="1082356" cy="1082356"/>
              </a:xfrm>
              <a:prstGeom prst="ellipse">
                <a:avLst/>
              </a:prstGeom>
              <a:gradFill flip="none" rotWithShape="1">
                <a:gsLst>
                  <a:gs pos="50000">
                    <a:sysClr val="window" lastClr="FFFFFF">
                      <a:alpha val="19000"/>
                    </a:sysClr>
                  </a:gs>
                  <a:gs pos="22000">
                    <a:srgbClr val="FFFFFF">
                      <a:alpha val="40000"/>
                    </a:srgbClr>
                  </a:gs>
                  <a:gs pos="15000">
                    <a:sysClr val="window" lastClr="FFFFFF">
                      <a:alpha val="87000"/>
                    </a:sysClr>
                  </a:gs>
                  <a:gs pos="50000">
                    <a:sysClr val="window" lastClr="FFFFFF">
                      <a:alpha val="10000"/>
                    </a:sysClr>
                  </a:gs>
                </a:gsLst>
                <a:lin ang="2700000" scaled="1"/>
                <a:tileRect/>
              </a:gradFill>
              <a:ln w="19050" cap="flat" cmpd="sng" algn="ctr">
                <a:gradFill flip="none" rotWithShape="1">
                  <a:gsLst>
                    <a:gs pos="50000">
                      <a:sysClr val="window" lastClr="FFFFFF">
                        <a:lumMod val="75000"/>
                      </a:sysClr>
                    </a:gs>
                    <a:gs pos="29000">
                      <a:sysClr val="window" lastClr="FFFFFF">
                        <a:lumMod val="95000"/>
                      </a:sysClr>
                    </a:gs>
                    <a:gs pos="0">
                      <a:sysClr val="window" lastClr="FFFFFF"/>
                    </a:gs>
                    <a:gs pos="71000">
                      <a:sysClr val="window" lastClr="FFFFFF">
                        <a:lumMod val="95000"/>
                      </a:sysClr>
                    </a:gs>
                    <a:gs pos="100000">
                      <a:sysClr val="window" lastClr="FFFFFF"/>
                    </a:gs>
                  </a:gsLst>
                  <a:lin ang="2700000" scaled="1"/>
                  <a:tileRect/>
                </a:gradFill>
                <a:prstDash val="solid"/>
                <a:miter lim="800000"/>
              </a:ln>
              <a:effectLst>
                <a:outerShdw blurRad="228600" dist="88900" dir="2700000" algn="tl" rotWithShape="0">
                  <a:prstClr val="black">
                    <a:alpha val="1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74" name="文本框 13"/>
            <p:cNvSpPr txBox="1"/>
            <p:nvPr/>
          </p:nvSpPr>
          <p:spPr>
            <a:xfrm>
              <a:off x="3985522" y="1496548"/>
              <a:ext cx="716043" cy="49244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宋体"/>
                </a:rPr>
                <a:t>35</a:t>
              </a:r>
              <a:r>
                <a:rPr kumimoji="0" lang="en-US" altLang="zh-CN" sz="1050" b="0" i="0" u="none" strike="noStrike" kern="0" cap="none" spc="0" normalizeH="0" baseline="0" noProof="0" dirty="0" smtClean="0">
                  <a:ln>
                    <a:noFill/>
                  </a:ln>
                  <a:solidFill>
                    <a:prstClr val="white"/>
                  </a:solidFill>
                  <a:effectLst/>
                  <a:uLnTx/>
                  <a:uFillTx/>
                  <a:latin typeface="Impact" panose="020B0806030902050204" pitchFamily="34" charset="0"/>
                  <a:ea typeface="宋体"/>
                </a:rPr>
                <a:t>%</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grpSp>
        <p:nvGrpSpPr>
          <p:cNvPr id="77" name="组合 76"/>
          <p:cNvGrpSpPr/>
          <p:nvPr/>
        </p:nvGrpSpPr>
        <p:grpSpPr>
          <a:xfrm>
            <a:off x="2035982" y="2631776"/>
            <a:ext cx="3447344" cy="575872"/>
            <a:chOff x="2714643" y="2675575"/>
            <a:chExt cx="4596458" cy="767829"/>
          </a:xfrm>
        </p:grpSpPr>
        <p:sp>
          <p:nvSpPr>
            <p:cNvPr id="78" name="圆角矩形 77"/>
            <p:cNvSpPr/>
            <p:nvPr/>
          </p:nvSpPr>
          <p:spPr>
            <a:xfrm>
              <a:off x="2714643" y="2675575"/>
              <a:ext cx="4596458" cy="767829"/>
            </a:xfrm>
            <a:prstGeom prst="roundRect">
              <a:avLst>
                <a:gd name="adj" fmla="val 50000"/>
              </a:avLst>
            </a:prstGeom>
            <a:solidFill>
              <a:srgbClr val="F3F3F3"/>
            </a:solidFill>
            <a:ln w="22225" cap="flat" cmpd="sng" algn="ctr">
              <a:gradFill>
                <a:gsLst>
                  <a:gs pos="0">
                    <a:sysClr val="window" lastClr="FFFFFF">
                      <a:lumMod val="85000"/>
                    </a:sysClr>
                  </a:gs>
                  <a:gs pos="100000">
                    <a:sysClr val="window" lastClr="FFFFFF"/>
                  </a:gs>
                </a:gsLst>
                <a:lin ang="5400000" scaled="1"/>
              </a:gradFill>
              <a:prstDash val="solid"/>
              <a:miter lim="800000"/>
            </a:ln>
            <a:effectLst>
              <a:innerShdw blurRad="76200" dist="38100" dir="16200000">
                <a:prstClr val="black">
                  <a:alpha val="37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9" name="圆角矩形 78"/>
            <p:cNvSpPr/>
            <p:nvPr/>
          </p:nvSpPr>
          <p:spPr>
            <a:xfrm>
              <a:off x="2826184" y="2771806"/>
              <a:ext cx="4373373" cy="575365"/>
            </a:xfrm>
            <a:prstGeom prst="roundRect">
              <a:avLst>
                <a:gd name="adj" fmla="val 50000"/>
              </a:avLst>
            </a:prstGeom>
            <a:gradFill>
              <a:gsLst>
                <a:gs pos="60000">
                  <a:srgbClr val="01ACBE"/>
                </a:gs>
                <a:gs pos="60000">
                  <a:srgbClr val="F2F2F2"/>
                </a:gs>
              </a:gsLst>
              <a:lin ang="0" scaled="0"/>
            </a:gradFill>
            <a:ln w="22225" cap="flat" cmpd="sng" algn="ctr">
              <a:gradFill>
                <a:gsLst>
                  <a:gs pos="0">
                    <a:sysClr val="window" lastClr="FFFFFF">
                      <a:lumMod val="85000"/>
                    </a:sysClr>
                  </a:gs>
                  <a:gs pos="100000">
                    <a:sysClr val="window" lastClr="FFFFFF"/>
                  </a:gs>
                </a:gsLst>
                <a:lin ang="5400000" scaled="1"/>
              </a:gradFill>
              <a:prstDash val="solid"/>
              <a:miter lim="800000"/>
            </a:ln>
            <a:effectLst>
              <a:innerShdw blurRad="76200" dist="38100" dir="16200000">
                <a:prstClr val="black">
                  <a:alpha val="37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80" name="组合 79"/>
          <p:cNvGrpSpPr/>
          <p:nvPr/>
        </p:nvGrpSpPr>
        <p:grpSpPr>
          <a:xfrm>
            <a:off x="2035982" y="3625551"/>
            <a:ext cx="3447344" cy="575872"/>
            <a:chOff x="2714643" y="4000609"/>
            <a:chExt cx="4596458" cy="767829"/>
          </a:xfrm>
        </p:grpSpPr>
        <p:sp>
          <p:nvSpPr>
            <p:cNvPr id="81" name="圆角矩形 80"/>
            <p:cNvSpPr/>
            <p:nvPr/>
          </p:nvSpPr>
          <p:spPr>
            <a:xfrm>
              <a:off x="2714643" y="4000609"/>
              <a:ext cx="4596458" cy="767829"/>
            </a:xfrm>
            <a:prstGeom prst="roundRect">
              <a:avLst>
                <a:gd name="adj" fmla="val 50000"/>
              </a:avLst>
            </a:prstGeom>
            <a:solidFill>
              <a:srgbClr val="F3F3F3"/>
            </a:solidFill>
            <a:ln w="22225" cap="flat" cmpd="sng" algn="ctr">
              <a:gradFill>
                <a:gsLst>
                  <a:gs pos="0">
                    <a:sysClr val="window" lastClr="FFFFFF">
                      <a:lumMod val="85000"/>
                    </a:sysClr>
                  </a:gs>
                  <a:gs pos="100000">
                    <a:sysClr val="window" lastClr="FFFFFF"/>
                  </a:gs>
                </a:gsLst>
                <a:lin ang="5400000" scaled="1"/>
              </a:gradFill>
              <a:prstDash val="solid"/>
              <a:miter lim="800000"/>
            </a:ln>
            <a:effectLst>
              <a:innerShdw blurRad="76200" dist="38100" dir="16200000">
                <a:prstClr val="black">
                  <a:alpha val="37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2" name="圆角矩形 81"/>
            <p:cNvSpPr/>
            <p:nvPr/>
          </p:nvSpPr>
          <p:spPr>
            <a:xfrm>
              <a:off x="2826184" y="4096840"/>
              <a:ext cx="4373373" cy="575365"/>
            </a:xfrm>
            <a:prstGeom prst="roundRect">
              <a:avLst>
                <a:gd name="adj" fmla="val 50000"/>
              </a:avLst>
            </a:prstGeom>
            <a:gradFill>
              <a:gsLst>
                <a:gs pos="50000">
                  <a:srgbClr val="E87071"/>
                </a:gs>
                <a:gs pos="50000">
                  <a:srgbClr val="F2F2F2"/>
                </a:gs>
              </a:gsLst>
              <a:lin ang="0" scaled="0"/>
            </a:gradFill>
            <a:ln w="22225" cap="flat" cmpd="sng" algn="ctr">
              <a:gradFill>
                <a:gsLst>
                  <a:gs pos="0">
                    <a:sysClr val="window" lastClr="FFFFFF">
                      <a:lumMod val="85000"/>
                    </a:sysClr>
                  </a:gs>
                  <a:gs pos="100000">
                    <a:sysClr val="window" lastClr="FFFFFF"/>
                  </a:gs>
                </a:gsLst>
                <a:lin ang="5400000" scaled="1"/>
              </a:gradFill>
              <a:prstDash val="solid"/>
              <a:miter lim="800000"/>
            </a:ln>
            <a:effectLst>
              <a:innerShdw blurRad="76200" dist="38100" dir="16200000">
                <a:prstClr val="black">
                  <a:alpha val="37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83" name="组合 82"/>
          <p:cNvGrpSpPr/>
          <p:nvPr/>
        </p:nvGrpSpPr>
        <p:grpSpPr>
          <a:xfrm>
            <a:off x="2035982" y="4619326"/>
            <a:ext cx="3447344" cy="575872"/>
            <a:chOff x="2714643" y="5325642"/>
            <a:chExt cx="4596458" cy="767829"/>
          </a:xfrm>
        </p:grpSpPr>
        <p:sp>
          <p:nvSpPr>
            <p:cNvPr id="84" name="圆角矩形 83"/>
            <p:cNvSpPr/>
            <p:nvPr/>
          </p:nvSpPr>
          <p:spPr>
            <a:xfrm>
              <a:off x="2714643" y="5325642"/>
              <a:ext cx="4596458" cy="767829"/>
            </a:xfrm>
            <a:prstGeom prst="roundRect">
              <a:avLst>
                <a:gd name="adj" fmla="val 50000"/>
              </a:avLst>
            </a:prstGeom>
            <a:solidFill>
              <a:srgbClr val="F3F3F3"/>
            </a:solidFill>
            <a:ln w="22225" cap="flat" cmpd="sng" algn="ctr">
              <a:gradFill>
                <a:gsLst>
                  <a:gs pos="0">
                    <a:sysClr val="window" lastClr="FFFFFF">
                      <a:lumMod val="85000"/>
                    </a:sysClr>
                  </a:gs>
                  <a:gs pos="100000">
                    <a:sysClr val="window" lastClr="FFFFFF"/>
                  </a:gs>
                </a:gsLst>
                <a:lin ang="5400000" scaled="1"/>
              </a:gradFill>
              <a:prstDash val="solid"/>
              <a:miter lim="800000"/>
            </a:ln>
            <a:effectLst>
              <a:innerShdw blurRad="76200" dist="38100" dir="16200000">
                <a:prstClr val="black">
                  <a:alpha val="37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5" name="圆角矩形 84"/>
            <p:cNvSpPr/>
            <p:nvPr/>
          </p:nvSpPr>
          <p:spPr>
            <a:xfrm>
              <a:off x="2826184" y="5421873"/>
              <a:ext cx="4373373" cy="575365"/>
            </a:xfrm>
            <a:prstGeom prst="roundRect">
              <a:avLst>
                <a:gd name="adj" fmla="val 50000"/>
              </a:avLst>
            </a:prstGeom>
            <a:gradFill>
              <a:gsLst>
                <a:gs pos="80000">
                  <a:srgbClr val="663A77"/>
                </a:gs>
                <a:gs pos="80000">
                  <a:srgbClr val="F2F2F2"/>
                </a:gs>
              </a:gsLst>
              <a:lin ang="0" scaled="0"/>
            </a:gradFill>
            <a:ln w="22225" cap="flat" cmpd="sng" algn="ctr">
              <a:gradFill>
                <a:gsLst>
                  <a:gs pos="0">
                    <a:sysClr val="window" lastClr="FFFFFF">
                      <a:lumMod val="85000"/>
                    </a:sysClr>
                  </a:gs>
                  <a:gs pos="100000">
                    <a:sysClr val="window" lastClr="FFFFFF"/>
                  </a:gs>
                </a:gsLst>
                <a:lin ang="5400000" scaled="1"/>
              </a:gradFill>
              <a:prstDash val="solid"/>
              <a:miter lim="800000"/>
            </a:ln>
            <a:effectLst>
              <a:innerShdw blurRad="76200" dist="38100" dir="16200000">
                <a:prstClr val="black">
                  <a:alpha val="37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86" name="组合 85"/>
          <p:cNvGrpSpPr/>
          <p:nvPr/>
        </p:nvGrpSpPr>
        <p:grpSpPr>
          <a:xfrm>
            <a:off x="3675241" y="2525764"/>
            <a:ext cx="787893" cy="787894"/>
            <a:chOff x="4900321" y="2534226"/>
            <a:chExt cx="1050524" cy="1050525"/>
          </a:xfrm>
        </p:grpSpPr>
        <p:grpSp>
          <p:nvGrpSpPr>
            <p:cNvPr id="87" name="组合 86"/>
            <p:cNvGrpSpPr/>
            <p:nvPr/>
          </p:nvGrpSpPr>
          <p:grpSpPr>
            <a:xfrm>
              <a:off x="4900321" y="2534226"/>
              <a:ext cx="1050524" cy="1050525"/>
              <a:chOff x="2525872" y="1558766"/>
              <a:chExt cx="1082356" cy="1082356"/>
            </a:xfrm>
          </p:grpSpPr>
          <p:sp>
            <p:nvSpPr>
              <p:cNvPr id="89" name="椭圆 88"/>
              <p:cNvSpPr/>
              <p:nvPr/>
            </p:nvSpPr>
            <p:spPr>
              <a:xfrm>
                <a:off x="2681305" y="1714199"/>
                <a:ext cx="771490" cy="771490"/>
              </a:xfrm>
              <a:prstGeom prst="ellipse">
                <a:avLst/>
              </a:prstGeom>
              <a:solidFill>
                <a:srgbClr val="01ACBE"/>
              </a:solidFill>
              <a:ln w="12700" cap="flat" cmpd="sng" algn="ctr">
                <a:noFill/>
                <a:prstDash val="solid"/>
                <a:miter lim="800000"/>
              </a:ln>
              <a:effectLst>
                <a:outerShdw blurRad="152400" dist="50800" dir="2700000" algn="tl" rotWithShape="0">
                  <a:prstClr val="black">
                    <a:alpha val="30000"/>
                  </a:prstClr>
                </a:outerShdw>
              </a:effectLst>
              <a:scene3d>
                <a:camera prst="orthographicFront"/>
                <a:lightRig rig="threePt" dir="t"/>
              </a:scene3d>
              <a:sp3d prstMaterial="softEdge">
                <a:bevelT w="146050" h="31750"/>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0" name="椭圆 89"/>
              <p:cNvSpPr/>
              <p:nvPr/>
            </p:nvSpPr>
            <p:spPr>
              <a:xfrm>
                <a:off x="2525872" y="1558766"/>
                <a:ext cx="1082356" cy="1082356"/>
              </a:xfrm>
              <a:prstGeom prst="ellipse">
                <a:avLst/>
              </a:prstGeom>
              <a:gradFill flip="none" rotWithShape="1">
                <a:gsLst>
                  <a:gs pos="50000">
                    <a:sysClr val="window" lastClr="FFFFFF">
                      <a:alpha val="19000"/>
                    </a:sysClr>
                  </a:gs>
                  <a:gs pos="22000">
                    <a:srgbClr val="FFFFFF">
                      <a:alpha val="40000"/>
                    </a:srgbClr>
                  </a:gs>
                  <a:gs pos="15000">
                    <a:sysClr val="window" lastClr="FFFFFF">
                      <a:alpha val="87000"/>
                    </a:sysClr>
                  </a:gs>
                  <a:gs pos="50000">
                    <a:sysClr val="window" lastClr="FFFFFF">
                      <a:alpha val="10000"/>
                    </a:sysClr>
                  </a:gs>
                </a:gsLst>
                <a:lin ang="2700000" scaled="1"/>
                <a:tileRect/>
              </a:gradFill>
              <a:ln w="19050" cap="flat" cmpd="sng" algn="ctr">
                <a:gradFill flip="none" rotWithShape="1">
                  <a:gsLst>
                    <a:gs pos="50000">
                      <a:sysClr val="window" lastClr="FFFFFF">
                        <a:lumMod val="75000"/>
                      </a:sysClr>
                    </a:gs>
                    <a:gs pos="29000">
                      <a:sysClr val="window" lastClr="FFFFFF">
                        <a:lumMod val="95000"/>
                      </a:sysClr>
                    </a:gs>
                    <a:gs pos="0">
                      <a:sysClr val="window" lastClr="FFFFFF"/>
                    </a:gs>
                    <a:gs pos="71000">
                      <a:sysClr val="window" lastClr="FFFFFF">
                        <a:lumMod val="95000"/>
                      </a:sysClr>
                    </a:gs>
                    <a:gs pos="100000">
                      <a:sysClr val="window" lastClr="FFFFFF"/>
                    </a:gs>
                  </a:gsLst>
                  <a:lin ang="2700000" scaled="1"/>
                  <a:tileRect/>
                </a:gradFill>
                <a:prstDash val="solid"/>
                <a:miter lim="800000"/>
              </a:ln>
              <a:effectLst>
                <a:outerShdw blurRad="228600" dist="88900" dir="2700000" algn="tl" rotWithShape="0">
                  <a:prstClr val="black">
                    <a:alpha val="1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88" name="文本框 27"/>
            <p:cNvSpPr txBox="1"/>
            <p:nvPr/>
          </p:nvSpPr>
          <p:spPr>
            <a:xfrm>
              <a:off x="5067562" y="2834222"/>
              <a:ext cx="716043" cy="49244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宋体"/>
                </a:rPr>
                <a:t>60</a:t>
              </a:r>
              <a:r>
                <a:rPr kumimoji="0" lang="en-US" altLang="zh-CN" sz="1050" b="0" i="0" u="none" strike="noStrike" kern="0" cap="none" spc="0" normalizeH="0" baseline="0" noProof="0" dirty="0" smtClean="0">
                  <a:ln>
                    <a:noFill/>
                  </a:ln>
                  <a:solidFill>
                    <a:prstClr val="white"/>
                  </a:solidFill>
                  <a:effectLst/>
                  <a:uLnTx/>
                  <a:uFillTx/>
                  <a:latin typeface="Impact" panose="020B0806030902050204" pitchFamily="34" charset="0"/>
                  <a:ea typeface="宋体"/>
                </a:rPr>
                <a:t>%</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grpSp>
        <p:nvGrpSpPr>
          <p:cNvPr id="91" name="组合 90"/>
          <p:cNvGrpSpPr/>
          <p:nvPr/>
        </p:nvGrpSpPr>
        <p:grpSpPr>
          <a:xfrm>
            <a:off x="3325673" y="3519540"/>
            <a:ext cx="787893" cy="787894"/>
            <a:chOff x="4434231" y="3859260"/>
            <a:chExt cx="1050524" cy="1050525"/>
          </a:xfrm>
        </p:grpSpPr>
        <p:grpSp>
          <p:nvGrpSpPr>
            <p:cNvPr id="92" name="组合 91"/>
            <p:cNvGrpSpPr/>
            <p:nvPr/>
          </p:nvGrpSpPr>
          <p:grpSpPr>
            <a:xfrm>
              <a:off x="4434231" y="3859260"/>
              <a:ext cx="1050524" cy="1050525"/>
              <a:chOff x="2525872" y="1558766"/>
              <a:chExt cx="1082356" cy="1082356"/>
            </a:xfrm>
          </p:grpSpPr>
          <p:sp>
            <p:nvSpPr>
              <p:cNvPr id="94" name="椭圆 93"/>
              <p:cNvSpPr/>
              <p:nvPr/>
            </p:nvSpPr>
            <p:spPr>
              <a:xfrm>
                <a:off x="2681305" y="1714199"/>
                <a:ext cx="771490" cy="771490"/>
              </a:xfrm>
              <a:prstGeom prst="ellipse">
                <a:avLst/>
              </a:prstGeom>
              <a:solidFill>
                <a:srgbClr val="E87071"/>
              </a:solidFill>
              <a:ln w="12700" cap="flat" cmpd="sng" algn="ctr">
                <a:noFill/>
                <a:prstDash val="solid"/>
                <a:miter lim="800000"/>
              </a:ln>
              <a:effectLst>
                <a:outerShdw blurRad="152400" dist="50800" dir="2700000" algn="tl" rotWithShape="0">
                  <a:prstClr val="black">
                    <a:alpha val="30000"/>
                  </a:prstClr>
                </a:outerShdw>
              </a:effectLst>
              <a:scene3d>
                <a:camera prst="orthographicFront"/>
                <a:lightRig rig="threePt" dir="t"/>
              </a:scene3d>
              <a:sp3d prstMaterial="softEdge">
                <a:bevelT w="146050" h="31750"/>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5" name="椭圆 94"/>
              <p:cNvSpPr/>
              <p:nvPr/>
            </p:nvSpPr>
            <p:spPr>
              <a:xfrm>
                <a:off x="2525872" y="1558766"/>
                <a:ext cx="1082356" cy="1082356"/>
              </a:xfrm>
              <a:prstGeom prst="ellipse">
                <a:avLst/>
              </a:prstGeom>
              <a:gradFill flip="none" rotWithShape="1">
                <a:gsLst>
                  <a:gs pos="50000">
                    <a:sysClr val="window" lastClr="FFFFFF">
                      <a:alpha val="19000"/>
                    </a:sysClr>
                  </a:gs>
                  <a:gs pos="22000">
                    <a:srgbClr val="FFFFFF">
                      <a:alpha val="40000"/>
                    </a:srgbClr>
                  </a:gs>
                  <a:gs pos="15000">
                    <a:sysClr val="window" lastClr="FFFFFF">
                      <a:alpha val="87000"/>
                    </a:sysClr>
                  </a:gs>
                  <a:gs pos="50000">
                    <a:sysClr val="window" lastClr="FFFFFF">
                      <a:alpha val="10000"/>
                    </a:sysClr>
                  </a:gs>
                </a:gsLst>
                <a:lin ang="2700000" scaled="1"/>
                <a:tileRect/>
              </a:gradFill>
              <a:ln w="19050" cap="flat" cmpd="sng" algn="ctr">
                <a:gradFill flip="none" rotWithShape="1">
                  <a:gsLst>
                    <a:gs pos="50000">
                      <a:sysClr val="window" lastClr="FFFFFF">
                        <a:lumMod val="75000"/>
                      </a:sysClr>
                    </a:gs>
                    <a:gs pos="29000">
                      <a:sysClr val="window" lastClr="FFFFFF">
                        <a:lumMod val="95000"/>
                      </a:sysClr>
                    </a:gs>
                    <a:gs pos="0">
                      <a:sysClr val="window" lastClr="FFFFFF"/>
                    </a:gs>
                    <a:gs pos="71000">
                      <a:sysClr val="window" lastClr="FFFFFF">
                        <a:lumMod val="95000"/>
                      </a:sysClr>
                    </a:gs>
                    <a:gs pos="100000">
                      <a:sysClr val="window" lastClr="FFFFFF"/>
                    </a:gs>
                  </a:gsLst>
                  <a:lin ang="2700000" scaled="1"/>
                  <a:tileRect/>
                </a:gradFill>
                <a:prstDash val="solid"/>
                <a:miter lim="800000"/>
              </a:ln>
              <a:effectLst>
                <a:outerShdw blurRad="228600" dist="88900" dir="2700000" algn="tl" rotWithShape="0">
                  <a:prstClr val="black">
                    <a:alpha val="1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93" name="文本框 32"/>
            <p:cNvSpPr txBox="1"/>
            <p:nvPr/>
          </p:nvSpPr>
          <p:spPr>
            <a:xfrm>
              <a:off x="4598802" y="4146569"/>
              <a:ext cx="716043" cy="49244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宋体"/>
                </a:rPr>
                <a:t>50</a:t>
              </a:r>
              <a:r>
                <a:rPr kumimoji="0" lang="en-US" altLang="zh-CN" sz="1050" b="0" i="0" u="none" strike="noStrike" kern="0" cap="none" spc="0" normalizeH="0" baseline="0" noProof="0" dirty="0" smtClean="0">
                  <a:ln>
                    <a:noFill/>
                  </a:ln>
                  <a:solidFill>
                    <a:prstClr val="white"/>
                  </a:solidFill>
                  <a:effectLst/>
                  <a:uLnTx/>
                  <a:uFillTx/>
                  <a:latin typeface="Impact" panose="020B0806030902050204" pitchFamily="34" charset="0"/>
                  <a:ea typeface="宋体"/>
                </a:rPr>
                <a:t>%</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grpSp>
        <p:nvGrpSpPr>
          <p:cNvPr id="96" name="组合 95"/>
          <p:cNvGrpSpPr/>
          <p:nvPr/>
        </p:nvGrpSpPr>
        <p:grpSpPr>
          <a:xfrm>
            <a:off x="4281031" y="4513314"/>
            <a:ext cx="787893" cy="787894"/>
            <a:chOff x="5708041" y="5184293"/>
            <a:chExt cx="1050524" cy="1050525"/>
          </a:xfrm>
        </p:grpSpPr>
        <p:grpSp>
          <p:nvGrpSpPr>
            <p:cNvPr id="97" name="组合 96"/>
            <p:cNvGrpSpPr/>
            <p:nvPr/>
          </p:nvGrpSpPr>
          <p:grpSpPr>
            <a:xfrm>
              <a:off x="5708041" y="5184293"/>
              <a:ext cx="1050524" cy="1050525"/>
              <a:chOff x="2525872" y="1558766"/>
              <a:chExt cx="1082356" cy="1082356"/>
            </a:xfrm>
          </p:grpSpPr>
          <p:sp>
            <p:nvSpPr>
              <p:cNvPr id="99" name="椭圆 98"/>
              <p:cNvSpPr/>
              <p:nvPr/>
            </p:nvSpPr>
            <p:spPr>
              <a:xfrm>
                <a:off x="2681305" y="1714199"/>
                <a:ext cx="771490" cy="771490"/>
              </a:xfrm>
              <a:prstGeom prst="ellipse">
                <a:avLst/>
              </a:prstGeom>
              <a:solidFill>
                <a:srgbClr val="663A77"/>
              </a:solidFill>
              <a:ln w="12700" cap="flat" cmpd="sng" algn="ctr">
                <a:noFill/>
                <a:prstDash val="solid"/>
                <a:miter lim="800000"/>
              </a:ln>
              <a:effectLst>
                <a:outerShdw blurRad="152400" dist="50800" dir="2700000" algn="tl" rotWithShape="0">
                  <a:prstClr val="black">
                    <a:alpha val="30000"/>
                  </a:prstClr>
                </a:outerShdw>
              </a:effectLst>
              <a:scene3d>
                <a:camera prst="orthographicFront"/>
                <a:lightRig rig="threePt" dir="t"/>
              </a:scene3d>
              <a:sp3d prstMaterial="softEdge">
                <a:bevelT w="146050" h="31750"/>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0" name="椭圆 99"/>
              <p:cNvSpPr/>
              <p:nvPr/>
            </p:nvSpPr>
            <p:spPr>
              <a:xfrm>
                <a:off x="2525872" y="1558766"/>
                <a:ext cx="1082356" cy="1082356"/>
              </a:xfrm>
              <a:prstGeom prst="ellipse">
                <a:avLst/>
              </a:prstGeom>
              <a:gradFill flip="none" rotWithShape="1">
                <a:gsLst>
                  <a:gs pos="50000">
                    <a:sysClr val="window" lastClr="FFFFFF">
                      <a:alpha val="19000"/>
                    </a:sysClr>
                  </a:gs>
                  <a:gs pos="22000">
                    <a:srgbClr val="FFFFFF">
                      <a:alpha val="40000"/>
                    </a:srgbClr>
                  </a:gs>
                  <a:gs pos="15000">
                    <a:sysClr val="window" lastClr="FFFFFF">
                      <a:alpha val="87000"/>
                    </a:sysClr>
                  </a:gs>
                  <a:gs pos="50000">
                    <a:sysClr val="window" lastClr="FFFFFF">
                      <a:alpha val="10000"/>
                    </a:sysClr>
                  </a:gs>
                </a:gsLst>
                <a:lin ang="2700000" scaled="1"/>
                <a:tileRect/>
              </a:gradFill>
              <a:ln w="19050" cap="flat" cmpd="sng" algn="ctr">
                <a:gradFill flip="none" rotWithShape="1">
                  <a:gsLst>
                    <a:gs pos="50000">
                      <a:sysClr val="window" lastClr="FFFFFF">
                        <a:lumMod val="75000"/>
                      </a:sysClr>
                    </a:gs>
                    <a:gs pos="29000">
                      <a:sysClr val="window" lastClr="FFFFFF">
                        <a:lumMod val="95000"/>
                      </a:sysClr>
                    </a:gs>
                    <a:gs pos="0">
                      <a:sysClr val="window" lastClr="FFFFFF"/>
                    </a:gs>
                    <a:gs pos="71000">
                      <a:sysClr val="window" lastClr="FFFFFF">
                        <a:lumMod val="95000"/>
                      </a:sysClr>
                    </a:gs>
                    <a:gs pos="100000">
                      <a:sysClr val="window" lastClr="FFFFFF"/>
                    </a:gs>
                  </a:gsLst>
                  <a:lin ang="2700000" scaled="1"/>
                  <a:tileRect/>
                </a:gradFill>
                <a:prstDash val="solid"/>
                <a:miter lim="800000"/>
              </a:ln>
              <a:effectLst>
                <a:outerShdw blurRad="228600" dist="88900" dir="2700000" algn="tl" rotWithShape="0">
                  <a:prstClr val="black">
                    <a:alpha val="1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98" name="文本框 37"/>
            <p:cNvSpPr txBox="1"/>
            <p:nvPr/>
          </p:nvSpPr>
          <p:spPr>
            <a:xfrm>
              <a:off x="5875282" y="5476820"/>
              <a:ext cx="716043" cy="49244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宋体"/>
                </a:rPr>
                <a:t>80</a:t>
              </a:r>
              <a:r>
                <a:rPr kumimoji="0" lang="en-US" altLang="zh-CN" sz="1050" b="0" i="0" u="none" strike="noStrike" kern="0" cap="none" spc="0" normalizeH="0" baseline="0" noProof="0" dirty="0" smtClean="0">
                  <a:ln>
                    <a:noFill/>
                  </a:ln>
                  <a:solidFill>
                    <a:prstClr val="white"/>
                  </a:solidFill>
                  <a:effectLst/>
                  <a:uLnTx/>
                  <a:uFillTx/>
                  <a:latin typeface="Impact" panose="020B0806030902050204" pitchFamily="34" charset="0"/>
                  <a:ea typeface="宋体"/>
                </a:rPr>
                <a:t>%</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grpSp>
        <p:nvGrpSpPr>
          <p:cNvPr id="101" name="Group 36"/>
          <p:cNvGrpSpPr>
            <a:grpSpLocks noChangeAspect="1"/>
          </p:cNvGrpSpPr>
          <p:nvPr/>
        </p:nvGrpSpPr>
        <p:grpSpPr bwMode="auto">
          <a:xfrm>
            <a:off x="5639282" y="1779407"/>
            <a:ext cx="326696" cy="282176"/>
            <a:chOff x="3321" y="1710"/>
            <a:chExt cx="1042" cy="900"/>
          </a:xfrm>
          <a:solidFill>
            <a:srgbClr val="FFB850"/>
          </a:solidFill>
        </p:grpSpPr>
        <p:sp>
          <p:nvSpPr>
            <p:cNvPr id="102"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03"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04"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05" name="Freeform 42"/>
            <p:cNvSpPr>
              <a:spLocks/>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sp>
        <p:nvSpPr>
          <p:cNvPr id="106" name="Freeform 53"/>
          <p:cNvSpPr>
            <a:spLocks noEditPoints="1"/>
          </p:cNvSpPr>
          <p:nvPr/>
        </p:nvSpPr>
        <p:spPr bwMode="auto">
          <a:xfrm>
            <a:off x="5650426" y="2755716"/>
            <a:ext cx="304408" cy="304408"/>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rgbClr val="01ACBE"/>
          </a:solidFill>
          <a:ln>
            <a:noFill/>
          </a:ln>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srgbClr val="FFB850"/>
              </a:solidFill>
              <a:latin typeface="Calibri" panose="020F0502020204030204"/>
              <a:ea typeface="宋体"/>
            </a:endParaRPr>
          </a:p>
        </p:txBody>
      </p:sp>
      <p:grpSp>
        <p:nvGrpSpPr>
          <p:cNvPr id="107" name="Group 46"/>
          <p:cNvGrpSpPr>
            <a:grpSpLocks noChangeAspect="1"/>
          </p:cNvGrpSpPr>
          <p:nvPr/>
        </p:nvGrpSpPr>
        <p:grpSpPr bwMode="auto">
          <a:xfrm>
            <a:off x="5610108" y="3776152"/>
            <a:ext cx="385045" cy="238385"/>
            <a:chOff x="3098" y="1701"/>
            <a:chExt cx="1486" cy="920"/>
          </a:xfrm>
          <a:solidFill>
            <a:srgbClr val="E87071"/>
          </a:solidFill>
        </p:grpSpPr>
        <p:sp>
          <p:nvSpPr>
            <p:cNvPr id="108"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09"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10"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sp>
        <p:nvSpPr>
          <p:cNvPr id="111" name="Freeform 57"/>
          <p:cNvSpPr>
            <a:spLocks noEditPoints="1"/>
          </p:cNvSpPr>
          <p:nvPr/>
        </p:nvSpPr>
        <p:spPr bwMode="auto">
          <a:xfrm>
            <a:off x="5654701" y="4734555"/>
            <a:ext cx="295858" cy="296427"/>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rgbClr val="663A77"/>
          </a:solidFill>
          <a:ln>
            <a:noFill/>
          </a:ln>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dirty="0">
              <a:solidFill>
                <a:prstClr val="black"/>
              </a:solidFill>
              <a:latin typeface="Calibri" panose="020F0502020204030204"/>
              <a:ea typeface="宋体"/>
            </a:endParaRPr>
          </a:p>
        </p:txBody>
      </p:sp>
      <p:grpSp>
        <p:nvGrpSpPr>
          <p:cNvPr id="112" name="组合 111"/>
          <p:cNvGrpSpPr/>
          <p:nvPr/>
        </p:nvGrpSpPr>
        <p:grpSpPr>
          <a:xfrm>
            <a:off x="6019352" y="4614568"/>
            <a:ext cx="1658248" cy="686442"/>
            <a:chOff x="3040856" y="3532285"/>
            <a:chExt cx="2210997" cy="915256"/>
          </a:xfrm>
        </p:grpSpPr>
        <p:sp>
          <p:nvSpPr>
            <p:cNvPr id="113" name="文本框 52"/>
            <p:cNvSpPr txBox="1"/>
            <p:nvPr/>
          </p:nvSpPr>
          <p:spPr>
            <a:xfrm>
              <a:off x="3040856" y="3532285"/>
              <a:ext cx="1780466" cy="430886"/>
            </a:xfrm>
            <a:prstGeom prst="rect">
              <a:avLst/>
            </a:prstGeom>
            <a:noFill/>
          </p:spPr>
          <p:txBody>
            <a:bodyPr wrap="square" rtlCol="0">
              <a:spAutoFit/>
            </a:bodyPr>
            <a:lstStyle/>
            <a:p>
              <a:pPr defTabSz="685800" fontAlgn="auto">
                <a:spcBef>
                  <a:spcPts val="0"/>
                </a:spcBef>
                <a:spcAft>
                  <a:spcPts val="0"/>
                </a:spcAft>
              </a:pPr>
              <a:r>
                <a:rPr lang="zh-CN" altLang="en-US" sz="15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114" name="文本框 53"/>
            <p:cNvSpPr txBox="1"/>
            <p:nvPr/>
          </p:nvSpPr>
          <p:spPr>
            <a:xfrm>
              <a:off x="3059192" y="3816600"/>
              <a:ext cx="2192661" cy="630941"/>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15" name="组合 114"/>
          <p:cNvGrpSpPr/>
          <p:nvPr/>
        </p:nvGrpSpPr>
        <p:grpSpPr>
          <a:xfrm>
            <a:off x="6019352" y="3617618"/>
            <a:ext cx="1658248" cy="686442"/>
            <a:chOff x="3040856" y="3532285"/>
            <a:chExt cx="2210997" cy="915256"/>
          </a:xfrm>
        </p:grpSpPr>
        <p:sp>
          <p:nvSpPr>
            <p:cNvPr id="116" name="文本框 55"/>
            <p:cNvSpPr txBox="1"/>
            <p:nvPr/>
          </p:nvSpPr>
          <p:spPr>
            <a:xfrm>
              <a:off x="3040856" y="3532285"/>
              <a:ext cx="1780466" cy="430886"/>
            </a:xfrm>
            <a:prstGeom prst="rect">
              <a:avLst/>
            </a:prstGeom>
            <a:noFill/>
          </p:spPr>
          <p:txBody>
            <a:bodyPr wrap="square" rtlCol="0">
              <a:spAutoFit/>
            </a:bodyPr>
            <a:lstStyle/>
            <a:p>
              <a:pPr defTabSz="685800" fontAlgn="auto">
                <a:spcBef>
                  <a:spcPts val="0"/>
                </a:spcBef>
                <a:spcAft>
                  <a:spcPts val="0"/>
                </a:spcAft>
              </a:pPr>
              <a:r>
                <a:rPr lang="zh-CN" altLang="en-US" sz="15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117" name="文本框 56"/>
            <p:cNvSpPr txBox="1"/>
            <p:nvPr/>
          </p:nvSpPr>
          <p:spPr>
            <a:xfrm>
              <a:off x="3059192" y="3816600"/>
              <a:ext cx="2192661" cy="630941"/>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18" name="组合 117"/>
          <p:cNvGrpSpPr/>
          <p:nvPr/>
        </p:nvGrpSpPr>
        <p:grpSpPr>
          <a:xfrm>
            <a:off x="6019352" y="2620668"/>
            <a:ext cx="1658248" cy="686442"/>
            <a:chOff x="3040856" y="3532285"/>
            <a:chExt cx="2210997" cy="915256"/>
          </a:xfrm>
        </p:grpSpPr>
        <p:sp>
          <p:nvSpPr>
            <p:cNvPr id="119" name="文本框 58"/>
            <p:cNvSpPr txBox="1"/>
            <p:nvPr/>
          </p:nvSpPr>
          <p:spPr>
            <a:xfrm>
              <a:off x="3040856" y="3532285"/>
              <a:ext cx="1780466" cy="430886"/>
            </a:xfrm>
            <a:prstGeom prst="rect">
              <a:avLst/>
            </a:prstGeom>
            <a:noFill/>
          </p:spPr>
          <p:txBody>
            <a:bodyPr wrap="square" rtlCol="0">
              <a:spAutoFit/>
            </a:bodyPr>
            <a:lstStyle/>
            <a:p>
              <a:pPr defTabSz="685800" fontAlgn="auto">
                <a:spcBef>
                  <a:spcPts val="0"/>
                </a:spcBef>
                <a:spcAft>
                  <a:spcPts val="0"/>
                </a:spcAft>
              </a:pPr>
              <a:r>
                <a:rPr lang="zh-CN" altLang="en-US" sz="15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120" name="文本框 59"/>
            <p:cNvSpPr txBox="1"/>
            <p:nvPr/>
          </p:nvSpPr>
          <p:spPr>
            <a:xfrm>
              <a:off x="3059192" y="3816600"/>
              <a:ext cx="2192661" cy="630941"/>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21" name="组合 120"/>
          <p:cNvGrpSpPr/>
          <p:nvPr/>
        </p:nvGrpSpPr>
        <p:grpSpPr>
          <a:xfrm>
            <a:off x="6019352" y="1623718"/>
            <a:ext cx="1658248" cy="686442"/>
            <a:chOff x="3040856" y="3532285"/>
            <a:chExt cx="2210997" cy="915256"/>
          </a:xfrm>
        </p:grpSpPr>
        <p:sp>
          <p:nvSpPr>
            <p:cNvPr id="122" name="文本框 61"/>
            <p:cNvSpPr txBox="1"/>
            <p:nvPr/>
          </p:nvSpPr>
          <p:spPr>
            <a:xfrm>
              <a:off x="3040856" y="3532285"/>
              <a:ext cx="1780466" cy="430886"/>
            </a:xfrm>
            <a:prstGeom prst="rect">
              <a:avLst/>
            </a:prstGeom>
            <a:noFill/>
          </p:spPr>
          <p:txBody>
            <a:bodyPr wrap="square" rtlCol="0">
              <a:spAutoFit/>
            </a:bodyPr>
            <a:lstStyle/>
            <a:p>
              <a:pPr defTabSz="685800" fontAlgn="auto">
                <a:spcBef>
                  <a:spcPts val="0"/>
                </a:spcBef>
                <a:spcAft>
                  <a:spcPts val="0"/>
                </a:spcAft>
              </a:pPr>
              <a:r>
                <a:rPr lang="zh-CN" altLang="en-US" sz="15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123" name="文本框 62"/>
            <p:cNvSpPr txBox="1"/>
            <p:nvPr/>
          </p:nvSpPr>
          <p:spPr>
            <a:xfrm>
              <a:off x="3059192" y="3816600"/>
              <a:ext cx="2192661" cy="630941"/>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24" name="组合 123"/>
          <p:cNvGrpSpPr/>
          <p:nvPr/>
        </p:nvGrpSpPr>
        <p:grpSpPr>
          <a:xfrm>
            <a:off x="1320407" y="1623261"/>
            <a:ext cx="750088" cy="598500"/>
            <a:chOff x="4123036" y="1197871"/>
            <a:chExt cx="1000117" cy="798000"/>
          </a:xfrm>
        </p:grpSpPr>
        <p:sp>
          <p:nvSpPr>
            <p:cNvPr id="125" name="文本框 64"/>
            <p:cNvSpPr txBox="1"/>
            <p:nvPr/>
          </p:nvSpPr>
          <p:spPr>
            <a:xfrm>
              <a:off x="4123036" y="1197871"/>
              <a:ext cx="1000117" cy="738664"/>
            </a:xfrm>
            <a:prstGeom prst="rect">
              <a:avLst/>
            </a:prstGeom>
            <a:noFill/>
          </p:spPr>
          <p:txBody>
            <a:bodyPr wrap="square" rtlCol="0">
              <a:spAutoFit/>
            </a:bodyPr>
            <a:lstStyle/>
            <a:p>
              <a:pPr algn="ctr" defTabSz="685800" fontAlgn="auto">
                <a:spcBef>
                  <a:spcPts val="0"/>
                </a:spcBef>
                <a:spcAft>
                  <a:spcPts val="0"/>
                </a:spcAft>
              </a:pPr>
              <a:r>
                <a:rPr lang="en-US" altLang="zh-CN" sz="3000" dirty="0">
                  <a:solidFill>
                    <a:srgbClr val="FFB850"/>
                  </a:solidFill>
                  <a:latin typeface="Impact" panose="020B0806030902050204" pitchFamily="34" charset="0"/>
                  <a:ea typeface="宋体"/>
                </a:rPr>
                <a:t>01</a:t>
              </a:r>
              <a:endParaRPr lang="zh-CN" altLang="en-US" sz="3000" dirty="0">
                <a:solidFill>
                  <a:srgbClr val="FFB850"/>
                </a:solidFill>
                <a:latin typeface="Impact" panose="020B0806030902050204" pitchFamily="34" charset="0"/>
                <a:ea typeface="宋体"/>
              </a:endParaRPr>
            </a:p>
          </p:txBody>
        </p:sp>
        <p:sp>
          <p:nvSpPr>
            <p:cNvPr id="126" name="文本框 65"/>
            <p:cNvSpPr txBox="1"/>
            <p:nvPr/>
          </p:nvSpPr>
          <p:spPr>
            <a:xfrm>
              <a:off x="4266701" y="1688095"/>
              <a:ext cx="740410" cy="307776"/>
            </a:xfrm>
            <a:prstGeom prst="rect">
              <a:avLst/>
            </a:prstGeom>
            <a:noFill/>
          </p:spPr>
          <p:txBody>
            <a:bodyPr wrap="square" rtlCol="0">
              <a:spAutoFit/>
            </a:bodyPr>
            <a:lstStyle/>
            <a:p>
              <a:pPr algn="ctr" defTabSz="685800" fontAlgn="auto">
                <a:spcBef>
                  <a:spcPts val="0"/>
                </a:spcBef>
                <a:spcAft>
                  <a:spcPts val="0"/>
                </a:spcAft>
              </a:pPr>
              <a:r>
                <a:rPr lang="en-US" altLang="zh-CN" sz="900" dirty="0">
                  <a:solidFill>
                    <a:prstClr val="black">
                      <a:lumMod val="50000"/>
                      <a:lumOff val="50000"/>
                    </a:prstClr>
                  </a:solidFill>
                  <a:latin typeface="LiHei Pro" panose="020B0500000000000000" pitchFamily="34" charset="-122"/>
                  <a:ea typeface="LiHei Pro" panose="020B0500000000000000" pitchFamily="34" charset="-122"/>
                </a:rPr>
                <a:t>OPTION</a:t>
              </a: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nvGrpSpPr>
          <p:cNvPr id="127" name="组合 126"/>
          <p:cNvGrpSpPr/>
          <p:nvPr/>
        </p:nvGrpSpPr>
        <p:grpSpPr>
          <a:xfrm>
            <a:off x="1320407" y="2617036"/>
            <a:ext cx="750088" cy="598500"/>
            <a:chOff x="4123036" y="1197871"/>
            <a:chExt cx="1000117" cy="798000"/>
          </a:xfrm>
        </p:grpSpPr>
        <p:sp>
          <p:nvSpPr>
            <p:cNvPr id="128" name="文本框 67"/>
            <p:cNvSpPr txBox="1"/>
            <p:nvPr/>
          </p:nvSpPr>
          <p:spPr>
            <a:xfrm>
              <a:off x="4123036" y="1197871"/>
              <a:ext cx="1000117" cy="738664"/>
            </a:xfrm>
            <a:prstGeom prst="rect">
              <a:avLst/>
            </a:prstGeom>
            <a:noFill/>
          </p:spPr>
          <p:txBody>
            <a:bodyPr wrap="square" rtlCol="0">
              <a:spAutoFit/>
            </a:bodyPr>
            <a:lstStyle/>
            <a:p>
              <a:pPr algn="ctr" defTabSz="685800" fontAlgn="auto">
                <a:spcBef>
                  <a:spcPts val="0"/>
                </a:spcBef>
                <a:spcAft>
                  <a:spcPts val="0"/>
                </a:spcAft>
              </a:pPr>
              <a:r>
                <a:rPr lang="en-US" altLang="zh-CN" sz="3000" dirty="0">
                  <a:solidFill>
                    <a:srgbClr val="01ACBE"/>
                  </a:solidFill>
                  <a:latin typeface="Impact" panose="020B0806030902050204" pitchFamily="34" charset="0"/>
                  <a:ea typeface="宋体"/>
                </a:rPr>
                <a:t>02</a:t>
              </a:r>
              <a:endParaRPr lang="zh-CN" altLang="en-US" sz="3000" dirty="0">
                <a:solidFill>
                  <a:srgbClr val="01ACBE"/>
                </a:solidFill>
                <a:latin typeface="Impact" panose="020B0806030902050204" pitchFamily="34" charset="0"/>
                <a:ea typeface="宋体"/>
              </a:endParaRPr>
            </a:p>
          </p:txBody>
        </p:sp>
        <p:sp>
          <p:nvSpPr>
            <p:cNvPr id="129" name="文本框 68"/>
            <p:cNvSpPr txBox="1"/>
            <p:nvPr/>
          </p:nvSpPr>
          <p:spPr>
            <a:xfrm>
              <a:off x="4266701" y="1688095"/>
              <a:ext cx="740410" cy="307776"/>
            </a:xfrm>
            <a:prstGeom prst="rect">
              <a:avLst/>
            </a:prstGeom>
            <a:noFill/>
          </p:spPr>
          <p:txBody>
            <a:bodyPr wrap="square" rtlCol="0">
              <a:spAutoFit/>
            </a:bodyPr>
            <a:lstStyle/>
            <a:p>
              <a:pPr algn="ctr" defTabSz="685800" fontAlgn="auto">
                <a:spcBef>
                  <a:spcPts val="0"/>
                </a:spcBef>
                <a:spcAft>
                  <a:spcPts val="0"/>
                </a:spcAft>
              </a:pPr>
              <a:r>
                <a:rPr lang="en-US" altLang="zh-CN" sz="900" dirty="0">
                  <a:solidFill>
                    <a:prstClr val="black">
                      <a:lumMod val="50000"/>
                      <a:lumOff val="50000"/>
                    </a:prstClr>
                  </a:solidFill>
                  <a:latin typeface="LiHei Pro" panose="020B0500000000000000" pitchFamily="34" charset="-122"/>
                  <a:ea typeface="LiHei Pro" panose="020B0500000000000000" pitchFamily="34" charset="-122"/>
                </a:rPr>
                <a:t>OPTION</a:t>
              </a: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nvGrpSpPr>
          <p:cNvPr id="130" name="组合 129"/>
          <p:cNvGrpSpPr/>
          <p:nvPr/>
        </p:nvGrpSpPr>
        <p:grpSpPr>
          <a:xfrm>
            <a:off x="1320407" y="3610811"/>
            <a:ext cx="750088" cy="598500"/>
            <a:chOff x="4123036" y="1197871"/>
            <a:chExt cx="1000117" cy="798000"/>
          </a:xfrm>
        </p:grpSpPr>
        <p:sp>
          <p:nvSpPr>
            <p:cNvPr id="131" name="文本框 70"/>
            <p:cNvSpPr txBox="1"/>
            <p:nvPr/>
          </p:nvSpPr>
          <p:spPr>
            <a:xfrm>
              <a:off x="4123036" y="1197871"/>
              <a:ext cx="1000117" cy="738664"/>
            </a:xfrm>
            <a:prstGeom prst="rect">
              <a:avLst/>
            </a:prstGeom>
            <a:noFill/>
          </p:spPr>
          <p:txBody>
            <a:bodyPr wrap="square" rtlCol="0">
              <a:spAutoFit/>
            </a:bodyPr>
            <a:lstStyle/>
            <a:p>
              <a:pPr algn="ctr" defTabSz="685800" fontAlgn="auto">
                <a:spcBef>
                  <a:spcPts val="0"/>
                </a:spcBef>
                <a:spcAft>
                  <a:spcPts val="0"/>
                </a:spcAft>
              </a:pPr>
              <a:r>
                <a:rPr lang="en-US" altLang="zh-CN" sz="3000" dirty="0">
                  <a:solidFill>
                    <a:srgbClr val="E87071"/>
                  </a:solidFill>
                  <a:latin typeface="Impact" panose="020B0806030902050204" pitchFamily="34" charset="0"/>
                  <a:ea typeface="宋体"/>
                </a:rPr>
                <a:t>03</a:t>
              </a:r>
              <a:endParaRPr lang="zh-CN" altLang="en-US" sz="3000" dirty="0">
                <a:solidFill>
                  <a:srgbClr val="E87071"/>
                </a:solidFill>
                <a:latin typeface="Impact" panose="020B0806030902050204" pitchFamily="34" charset="0"/>
                <a:ea typeface="宋体"/>
              </a:endParaRPr>
            </a:p>
          </p:txBody>
        </p:sp>
        <p:sp>
          <p:nvSpPr>
            <p:cNvPr id="132" name="文本框 71"/>
            <p:cNvSpPr txBox="1"/>
            <p:nvPr/>
          </p:nvSpPr>
          <p:spPr>
            <a:xfrm>
              <a:off x="4266701" y="1688095"/>
              <a:ext cx="740410" cy="307776"/>
            </a:xfrm>
            <a:prstGeom prst="rect">
              <a:avLst/>
            </a:prstGeom>
            <a:noFill/>
          </p:spPr>
          <p:txBody>
            <a:bodyPr wrap="square" rtlCol="0">
              <a:spAutoFit/>
            </a:bodyPr>
            <a:lstStyle/>
            <a:p>
              <a:pPr algn="ctr" defTabSz="685800" fontAlgn="auto">
                <a:spcBef>
                  <a:spcPts val="0"/>
                </a:spcBef>
                <a:spcAft>
                  <a:spcPts val="0"/>
                </a:spcAft>
              </a:pPr>
              <a:r>
                <a:rPr lang="en-US" altLang="zh-CN" sz="900" dirty="0">
                  <a:solidFill>
                    <a:prstClr val="black">
                      <a:lumMod val="50000"/>
                      <a:lumOff val="50000"/>
                    </a:prstClr>
                  </a:solidFill>
                  <a:latin typeface="LiHei Pro" panose="020B0500000000000000" pitchFamily="34" charset="-122"/>
                  <a:ea typeface="LiHei Pro" panose="020B0500000000000000" pitchFamily="34" charset="-122"/>
                </a:rPr>
                <a:t>OPTION</a:t>
              </a: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nvGrpSpPr>
          <p:cNvPr id="133" name="组合 132"/>
          <p:cNvGrpSpPr/>
          <p:nvPr/>
        </p:nvGrpSpPr>
        <p:grpSpPr>
          <a:xfrm>
            <a:off x="1320407" y="4604586"/>
            <a:ext cx="750088" cy="598500"/>
            <a:chOff x="4123036" y="1197871"/>
            <a:chExt cx="1000117" cy="798000"/>
          </a:xfrm>
        </p:grpSpPr>
        <p:sp>
          <p:nvSpPr>
            <p:cNvPr id="134" name="文本框 73"/>
            <p:cNvSpPr txBox="1"/>
            <p:nvPr/>
          </p:nvSpPr>
          <p:spPr>
            <a:xfrm>
              <a:off x="4123036" y="1197871"/>
              <a:ext cx="1000117" cy="738664"/>
            </a:xfrm>
            <a:prstGeom prst="rect">
              <a:avLst/>
            </a:prstGeom>
            <a:noFill/>
          </p:spPr>
          <p:txBody>
            <a:bodyPr wrap="square" rtlCol="0">
              <a:spAutoFit/>
            </a:bodyPr>
            <a:lstStyle/>
            <a:p>
              <a:pPr algn="ctr" defTabSz="685800" fontAlgn="auto">
                <a:spcBef>
                  <a:spcPts val="0"/>
                </a:spcBef>
                <a:spcAft>
                  <a:spcPts val="0"/>
                </a:spcAft>
              </a:pPr>
              <a:r>
                <a:rPr lang="en-US" altLang="zh-CN" sz="3000" dirty="0">
                  <a:solidFill>
                    <a:srgbClr val="663A77"/>
                  </a:solidFill>
                  <a:latin typeface="Impact" panose="020B0806030902050204" pitchFamily="34" charset="0"/>
                  <a:ea typeface="宋体"/>
                </a:rPr>
                <a:t>04</a:t>
              </a:r>
              <a:endParaRPr lang="zh-CN" altLang="en-US" sz="3000" dirty="0">
                <a:solidFill>
                  <a:srgbClr val="663A77"/>
                </a:solidFill>
                <a:latin typeface="Impact" panose="020B0806030902050204" pitchFamily="34" charset="0"/>
                <a:ea typeface="宋体"/>
              </a:endParaRPr>
            </a:p>
          </p:txBody>
        </p:sp>
        <p:sp>
          <p:nvSpPr>
            <p:cNvPr id="135" name="文本框 74"/>
            <p:cNvSpPr txBox="1"/>
            <p:nvPr/>
          </p:nvSpPr>
          <p:spPr>
            <a:xfrm>
              <a:off x="4266701" y="1688095"/>
              <a:ext cx="740410" cy="307776"/>
            </a:xfrm>
            <a:prstGeom prst="rect">
              <a:avLst/>
            </a:prstGeom>
            <a:noFill/>
          </p:spPr>
          <p:txBody>
            <a:bodyPr wrap="square" rtlCol="0">
              <a:spAutoFit/>
            </a:bodyPr>
            <a:lstStyle/>
            <a:p>
              <a:pPr algn="ctr" defTabSz="685800" fontAlgn="auto">
                <a:spcBef>
                  <a:spcPts val="0"/>
                </a:spcBef>
                <a:spcAft>
                  <a:spcPts val="0"/>
                </a:spcAft>
              </a:pPr>
              <a:r>
                <a:rPr lang="en-US" altLang="zh-CN" sz="900" dirty="0">
                  <a:solidFill>
                    <a:prstClr val="black">
                      <a:lumMod val="50000"/>
                      <a:lumOff val="50000"/>
                    </a:prstClr>
                  </a:solidFill>
                  <a:latin typeface="LiHei Pro" panose="020B0500000000000000" pitchFamily="34" charset="-122"/>
                  <a:ea typeface="LiHei Pro" panose="020B0500000000000000" pitchFamily="34" charset="-122"/>
                </a:rPr>
                <a:t>OPTION</a:t>
              </a: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additive="base">
                                        <p:cTn id="7" dur="500" fill="hold"/>
                                        <p:tgtEl>
                                          <p:spTgt spid="124"/>
                                        </p:tgtEl>
                                        <p:attrNameLst>
                                          <p:attrName>ppt_x</p:attrName>
                                        </p:attrNameLst>
                                      </p:cBhvr>
                                      <p:tavLst>
                                        <p:tav tm="0">
                                          <p:val>
                                            <p:strVal val="#ppt_x"/>
                                          </p:val>
                                        </p:tav>
                                        <p:tav tm="100000">
                                          <p:val>
                                            <p:strVal val="#ppt_x"/>
                                          </p:val>
                                        </p:tav>
                                      </p:tavLst>
                                    </p:anim>
                                    <p:anim calcmode="lin" valueType="num">
                                      <p:cBhvr additive="base">
                                        <p:cTn id="8" dur="500" fill="hold"/>
                                        <p:tgtEl>
                                          <p:spTgt spid="12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fill="hold"/>
                                        <p:tgtEl>
                                          <p:spTgt spid="69"/>
                                        </p:tgtEl>
                                        <p:attrNameLst>
                                          <p:attrName>ppt_x</p:attrName>
                                        </p:attrNameLst>
                                      </p:cBhvr>
                                      <p:tavLst>
                                        <p:tav tm="0">
                                          <p:val>
                                            <p:strVal val="#ppt_x"/>
                                          </p:val>
                                        </p:tav>
                                        <p:tav tm="100000">
                                          <p:val>
                                            <p:strVal val="#ppt_x"/>
                                          </p:val>
                                        </p:tav>
                                      </p:tavLst>
                                    </p:anim>
                                    <p:anim calcmode="lin" valueType="num">
                                      <p:cBhvr additive="base">
                                        <p:cTn id="12" dur="500" fill="hold"/>
                                        <p:tgtEl>
                                          <p:spTgt spid="69"/>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500" fill="hold"/>
                                        <p:tgtEl>
                                          <p:spTgt spid="127"/>
                                        </p:tgtEl>
                                        <p:attrNameLst>
                                          <p:attrName>ppt_x</p:attrName>
                                        </p:attrNameLst>
                                      </p:cBhvr>
                                      <p:tavLst>
                                        <p:tav tm="0">
                                          <p:val>
                                            <p:strVal val="#ppt_x"/>
                                          </p:val>
                                        </p:tav>
                                        <p:tav tm="100000">
                                          <p:val>
                                            <p:strVal val="#ppt_x"/>
                                          </p:val>
                                        </p:tav>
                                      </p:tavLst>
                                    </p:anim>
                                    <p:anim calcmode="lin" valueType="num">
                                      <p:cBhvr additive="base">
                                        <p:cTn id="16" dur="500" fill="hold"/>
                                        <p:tgtEl>
                                          <p:spTgt spid="12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7"/>
                                        </p:tgtEl>
                                        <p:attrNameLst>
                                          <p:attrName>style.visibility</p:attrName>
                                        </p:attrNameLst>
                                      </p:cBhvr>
                                      <p:to>
                                        <p:strVal val="visible"/>
                                      </p:to>
                                    </p:set>
                                    <p:anim calcmode="lin" valueType="num">
                                      <p:cBhvr additive="base">
                                        <p:cTn id="19" dur="500" fill="hold"/>
                                        <p:tgtEl>
                                          <p:spTgt spid="77"/>
                                        </p:tgtEl>
                                        <p:attrNameLst>
                                          <p:attrName>ppt_x</p:attrName>
                                        </p:attrNameLst>
                                      </p:cBhvr>
                                      <p:tavLst>
                                        <p:tav tm="0">
                                          <p:val>
                                            <p:strVal val="#ppt_x"/>
                                          </p:val>
                                        </p:tav>
                                        <p:tav tm="100000">
                                          <p:val>
                                            <p:strVal val="#ppt_x"/>
                                          </p:val>
                                        </p:tav>
                                      </p:tavLst>
                                    </p:anim>
                                    <p:anim calcmode="lin" valueType="num">
                                      <p:cBhvr additive="base">
                                        <p:cTn id="20" dur="500" fill="hold"/>
                                        <p:tgtEl>
                                          <p:spTgt spid="7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30"/>
                                        </p:tgtEl>
                                        <p:attrNameLst>
                                          <p:attrName>style.visibility</p:attrName>
                                        </p:attrNameLst>
                                      </p:cBhvr>
                                      <p:to>
                                        <p:strVal val="visible"/>
                                      </p:to>
                                    </p:set>
                                    <p:anim calcmode="lin" valueType="num">
                                      <p:cBhvr additive="base">
                                        <p:cTn id="23" dur="500" fill="hold"/>
                                        <p:tgtEl>
                                          <p:spTgt spid="130"/>
                                        </p:tgtEl>
                                        <p:attrNameLst>
                                          <p:attrName>ppt_x</p:attrName>
                                        </p:attrNameLst>
                                      </p:cBhvr>
                                      <p:tavLst>
                                        <p:tav tm="0">
                                          <p:val>
                                            <p:strVal val="#ppt_x"/>
                                          </p:val>
                                        </p:tav>
                                        <p:tav tm="100000">
                                          <p:val>
                                            <p:strVal val="#ppt_x"/>
                                          </p:val>
                                        </p:tav>
                                      </p:tavLst>
                                    </p:anim>
                                    <p:anim calcmode="lin" valueType="num">
                                      <p:cBhvr additive="base">
                                        <p:cTn id="24" dur="500" fill="hold"/>
                                        <p:tgtEl>
                                          <p:spTgt spid="130"/>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80"/>
                                        </p:tgtEl>
                                        <p:attrNameLst>
                                          <p:attrName>style.visibility</p:attrName>
                                        </p:attrNameLst>
                                      </p:cBhvr>
                                      <p:to>
                                        <p:strVal val="visible"/>
                                      </p:to>
                                    </p:set>
                                    <p:anim calcmode="lin" valueType="num">
                                      <p:cBhvr additive="base">
                                        <p:cTn id="27" dur="500" fill="hold"/>
                                        <p:tgtEl>
                                          <p:spTgt spid="80"/>
                                        </p:tgtEl>
                                        <p:attrNameLst>
                                          <p:attrName>ppt_x</p:attrName>
                                        </p:attrNameLst>
                                      </p:cBhvr>
                                      <p:tavLst>
                                        <p:tav tm="0">
                                          <p:val>
                                            <p:strVal val="#ppt_x"/>
                                          </p:val>
                                        </p:tav>
                                        <p:tav tm="100000">
                                          <p:val>
                                            <p:strVal val="#ppt_x"/>
                                          </p:val>
                                        </p:tav>
                                      </p:tavLst>
                                    </p:anim>
                                    <p:anim calcmode="lin" valueType="num">
                                      <p:cBhvr additive="base">
                                        <p:cTn id="28" dur="500" fill="hold"/>
                                        <p:tgtEl>
                                          <p:spTgt spid="80"/>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33"/>
                                        </p:tgtEl>
                                        <p:attrNameLst>
                                          <p:attrName>style.visibility</p:attrName>
                                        </p:attrNameLst>
                                      </p:cBhvr>
                                      <p:to>
                                        <p:strVal val="visible"/>
                                      </p:to>
                                    </p:set>
                                    <p:anim calcmode="lin" valueType="num">
                                      <p:cBhvr additive="base">
                                        <p:cTn id="31" dur="500" fill="hold"/>
                                        <p:tgtEl>
                                          <p:spTgt spid="133"/>
                                        </p:tgtEl>
                                        <p:attrNameLst>
                                          <p:attrName>ppt_x</p:attrName>
                                        </p:attrNameLst>
                                      </p:cBhvr>
                                      <p:tavLst>
                                        <p:tav tm="0">
                                          <p:val>
                                            <p:strVal val="#ppt_x"/>
                                          </p:val>
                                        </p:tav>
                                        <p:tav tm="100000">
                                          <p:val>
                                            <p:strVal val="#ppt_x"/>
                                          </p:val>
                                        </p:tav>
                                      </p:tavLst>
                                    </p:anim>
                                    <p:anim calcmode="lin" valueType="num">
                                      <p:cBhvr additive="base">
                                        <p:cTn id="32" dur="500" fill="hold"/>
                                        <p:tgtEl>
                                          <p:spTgt spid="133"/>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83"/>
                                        </p:tgtEl>
                                        <p:attrNameLst>
                                          <p:attrName>style.visibility</p:attrName>
                                        </p:attrNameLst>
                                      </p:cBhvr>
                                      <p:to>
                                        <p:strVal val="visible"/>
                                      </p:to>
                                    </p:set>
                                    <p:anim calcmode="lin" valueType="num">
                                      <p:cBhvr additive="base">
                                        <p:cTn id="35" dur="500" fill="hold"/>
                                        <p:tgtEl>
                                          <p:spTgt spid="83"/>
                                        </p:tgtEl>
                                        <p:attrNameLst>
                                          <p:attrName>ppt_x</p:attrName>
                                        </p:attrNameLst>
                                      </p:cBhvr>
                                      <p:tavLst>
                                        <p:tav tm="0">
                                          <p:val>
                                            <p:strVal val="#ppt_x"/>
                                          </p:val>
                                        </p:tav>
                                        <p:tav tm="100000">
                                          <p:val>
                                            <p:strVal val="#ppt_x"/>
                                          </p:val>
                                        </p:tav>
                                      </p:tavLst>
                                    </p:anim>
                                    <p:anim calcmode="lin" valueType="num">
                                      <p:cBhvr additive="base">
                                        <p:cTn id="36" dur="500" fill="hold"/>
                                        <p:tgtEl>
                                          <p:spTgt spid="83"/>
                                        </p:tgtEl>
                                        <p:attrNameLst>
                                          <p:attrName>ppt_y</p:attrName>
                                        </p:attrNameLst>
                                      </p:cBhvr>
                                      <p:tavLst>
                                        <p:tav tm="0">
                                          <p:val>
                                            <p:strVal val="1+#ppt_h/2"/>
                                          </p:val>
                                        </p:tav>
                                        <p:tav tm="100000">
                                          <p:val>
                                            <p:strVal val="#ppt_y"/>
                                          </p:val>
                                        </p:tav>
                                      </p:tavLst>
                                    </p:anim>
                                  </p:childTnLst>
                                </p:cTn>
                              </p:par>
                            </p:childTnLst>
                          </p:cTn>
                        </p:par>
                        <p:par>
                          <p:cTn id="37" fill="hold">
                            <p:stCondLst>
                              <p:cond delay="500"/>
                            </p:stCondLst>
                            <p:childTnLst>
                              <p:par>
                                <p:cTn id="38" presetID="10" presetClass="entr" presetSubtype="0" fill="hold" nodeType="afterEffect">
                                  <p:stCondLst>
                                    <p:cond delay="0"/>
                                  </p:stCondLst>
                                  <p:childTnLst>
                                    <p:set>
                                      <p:cBhvr>
                                        <p:cTn id="39" dur="1" fill="hold">
                                          <p:stCondLst>
                                            <p:cond delay="0"/>
                                          </p:stCondLst>
                                        </p:cTn>
                                        <p:tgtEl>
                                          <p:spTgt spid="72"/>
                                        </p:tgtEl>
                                        <p:attrNameLst>
                                          <p:attrName>style.visibility</p:attrName>
                                        </p:attrNameLst>
                                      </p:cBhvr>
                                      <p:to>
                                        <p:strVal val="visible"/>
                                      </p:to>
                                    </p:set>
                                    <p:animEffect transition="in" filter="fade">
                                      <p:cBhvr>
                                        <p:cTn id="40" dur="250"/>
                                        <p:tgtEl>
                                          <p:spTgt spid="72"/>
                                        </p:tgtEl>
                                      </p:cBhvr>
                                    </p:animEffect>
                                  </p:childTnLst>
                                </p:cTn>
                              </p:par>
                              <p:par>
                                <p:cTn id="41" presetID="42" presetClass="path" presetSubtype="0" accel="50000" decel="50000" fill="hold" nodeType="withEffect">
                                  <p:stCondLst>
                                    <p:cond delay="0"/>
                                  </p:stCondLst>
                                  <p:childTnLst>
                                    <p:animMotion origin="layout" path="M -2.70833E-6 -2.96296E-6 L -0.24505 -0.00023 " pathEditMode="relative" rAng="0" ptsTypes="AA">
                                      <p:cBhvr>
                                        <p:cTn id="42" dur="500" spd="-100000" fill="hold"/>
                                        <p:tgtEl>
                                          <p:spTgt spid="72"/>
                                        </p:tgtEl>
                                        <p:attrNameLst>
                                          <p:attrName>ppt_x</p:attrName>
                                          <p:attrName>ppt_y</p:attrName>
                                        </p:attrNameLst>
                                      </p:cBhvr>
                                      <p:rCtr x="-12253" y="-23"/>
                                    </p:animMotion>
                                  </p:childTnLst>
                                </p:cTn>
                              </p:par>
                            </p:childTnLst>
                          </p:cTn>
                        </p:par>
                        <p:par>
                          <p:cTn id="43" fill="hold">
                            <p:stCondLst>
                              <p:cond delay="1000"/>
                            </p:stCondLst>
                            <p:childTnLst>
                              <p:par>
                                <p:cTn id="44" presetID="10" presetClass="entr" presetSubtype="0" fill="hold" nodeType="afterEffect">
                                  <p:stCondLst>
                                    <p:cond delay="0"/>
                                  </p:stCondLst>
                                  <p:childTnLst>
                                    <p:set>
                                      <p:cBhvr>
                                        <p:cTn id="45" dur="1" fill="hold">
                                          <p:stCondLst>
                                            <p:cond delay="0"/>
                                          </p:stCondLst>
                                        </p:cTn>
                                        <p:tgtEl>
                                          <p:spTgt spid="86"/>
                                        </p:tgtEl>
                                        <p:attrNameLst>
                                          <p:attrName>style.visibility</p:attrName>
                                        </p:attrNameLst>
                                      </p:cBhvr>
                                      <p:to>
                                        <p:strVal val="visible"/>
                                      </p:to>
                                    </p:set>
                                    <p:animEffect transition="in" filter="fade">
                                      <p:cBhvr>
                                        <p:cTn id="46" dur="250"/>
                                        <p:tgtEl>
                                          <p:spTgt spid="86"/>
                                        </p:tgtEl>
                                      </p:cBhvr>
                                    </p:animEffect>
                                  </p:childTnLst>
                                </p:cTn>
                              </p:par>
                              <p:par>
                                <p:cTn id="47" presetID="42" presetClass="path" presetSubtype="0" accel="50000" decel="50000" fill="hold" nodeType="withEffect">
                                  <p:stCondLst>
                                    <p:cond delay="0"/>
                                  </p:stCondLst>
                                  <p:childTnLst>
                                    <p:animMotion origin="layout" path="M -2.70833E-6 -2.96296E-6 L -0.24505 -0.00023 " pathEditMode="relative" rAng="0" ptsTypes="AA">
                                      <p:cBhvr>
                                        <p:cTn id="48" dur="500" spd="-100000" fill="hold"/>
                                        <p:tgtEl>
                                          <p:spTgt spid="86"/>
                                        </p:tgtEl>
                                        <p:attrNameLst>
                                          <p:attrName>ppt_x</p:attrName>
                                          <p:attrName>ppt_y</p:attrName>
                                        </p:attrNameLst>
                                      </p:cBhvr>
                                      <p:rCtr x="-12253" y="-23"/>
                                    </p:animMotion>
                                  </p:childTnLst>
                                </p:cTn>
                              </p:par>
                            </p:childTnLst>
                          </p:cTn>
                        </p:par>
                        <p:par>
                          <p:cTn id="49" fill="hold">
                            <p:stCondLst>
                              <p:cond delay="1500"/>
                            </p:stCondLst>
                            <p:childTnLst>
                              <p:par>
                                <p:cTn id="50" presetID="10" presetClass="entr" presetSubtype="0" fill="hold" nodeType="afterEffect">
                                  <p:stCondLst>
                                    <p:cond delay="0"/>
                                  </p:stCondLst>
                                  <p:childTnLst>
                                    <p:set>
                                      <p:cBhvr>
                                        <p:cTn id="51" dur="1" fill="hold">
                                          <p:stCondLst>
                                            <p:cond delay="0"/>
                                          </p:stCondLst>
                                        </p:cTn>
                                        <p:tgtEl>
                                          <p:spTgt spid="91"/>
                                        </p:tgtEl>
                                        <p:attrNameLst>
                                          <p:attrName>style.visibility</p:attrName>
                                        </p:attrNameLst>
                                      </p:cBhvr>
                                      <p:to>
                                        <p:strVal val="visible"/>
                                      </p:to>
                                    </p:set>
                                    <p:animEffect transition="in" filter="fade">
                                      <p:cBhvr>
                                        <p:cTn id="52" dur="250"/>
                                        <p:tgtEl>
                                          <p:spTgt spid="91"/>
                                        </p:tgtEl>
                                      </p:cBhvr>
                                    </p:animEffect>
                                  </p:childTnLst>
                                </p:cTn>
                              </p:par>
                              <p:par>
                                <p:cTn id="53" presetID="42" presetClass="path" presetSubtype="0" accel="50000" decel="50000" fill="hold" nodeType="withEffect">
                                  <p:stCondLst>
                                    <p:cond delay="0"/>
                                  </p:stCondLst>
                                  <p:childTnLst>
                                    <p:animMotion origin="layout" path="M -2.70833E-6 -2.96296E-6 L -0.24505 -0.00023 " pathEditMode="relative" rAng="0" ptsTypes="AA">
                                      <p:cBhvr>
                                        <p:cTn id="54" dur="500" spd="-100000" fill="hold"/>
                                        <p:tgtEl>
                                          <p:spTgt spid="91"/>
                                        </p:tgtEl>
                                        <p:attrNameLst>
                                          <p:attrName>ppt_x</p:attrName>
                                          <p:attrName>ppt_y</p:attrName>
                                        </p:attrNameLst>
                                      </p:cBhvr>
                                      <p:rCtr x="-12253" y="-23"/>
                                    </p:animMotion>
                                  </p:childTnLst>
                                </p:cTn>
                              </p:par>
                            </p:childTnLst>
                          </p:cTn>
                        </p:par>
                        <p:par>
                          <p:cTn id="55" fill="hold">
                            <p:stCondLst>
                              <p:cond delay="2000"/>
                            </p:stCondLst>
                            <p:childTnLst>
                              <p:par>
                                <p:cTn id="56" presetID="10" presetClass="entr" presetSubtype="0" fill="hold" nodeType="afterEffect">
                                  <p:stCondLst>
                                    <p:cond delay="0"/>
                                  </p:stCondLst>
                                  <p:childTnLst>
                                    <p:set>
                                      <p:cBhvr>
                                        <p:cTn id="57" dur="1" fill="hold">
                                          <p:stCondLst>
                                            <p:cond delay="0"/>
                                          </p:stCondLst>
                                        </p:cTn>
                                        <p:tgtEl>
                                          <p:spTgt spid="96"/>
                                        </p:tgtEl>
                                        <p:attrNameLst>
                                          <p:attrName>style.visibility</p:attrName>
                                        </p:attrNameLst>
                                      </p:cBhvr>
                                      <p:to>
                                        <p:strVal val="visible"/>
                                      </p:to>
                                    </p:set>
                                    <p:animEffect transition="in" filter="fade">
                                      <p:cBhvr>
                                        <p:cTn id="58" dur="250"/>
                                        <p:tgtEl>
                                          <p:spTgt spid="96"/>
                                        </p:tgtEl>
                                      </p:cBhvr>
                                    </p:animEffect>
                                  </p:childTnLst>
                                </p:cTn>
                              </p:par>
                              <p:par>
                                <p:cTn id="59" presetID="42" presetClass="path" presetSubtype="0" accel="50000" decel="50000" fill="hold" nodeType="withEffect">
                                  <p:stCondLst>
                                    <p:cond delay="0"/>
                                  </p:stCondLst>
                                  <p:childTnLst>
                                    <p:animMotion origin="layout" path="M -2.70833E-6 -2.96296E-6 L -0.24505 -0.00023 " pathEditMode="relative" rAng="0" ptsTypes="AA">
                                      <p:cBhvr>
                                        <p:cTn id="60" dur="500" spd="-100000" fill="hold"/>
                                        <p:tgtEl>
                                          <p:spTgt spid="96"/>
                                        </p:tgtEl>
                                        <p:attrNameLst>
                                          <p:attrName>ppt_x</p:attrName>
                                          <p:attrName>ppt_y</p:attrName>
                                        </p:attrNameLst>
                                      </p:cBhvr>
                                      <p:rCtr x="-12253" y="-23"/>
                                    </p:animMotion>
                                  </p:childTnLst>
                                </p:cTn>
                              </p:par>
                            </p:childTnLst>
                          </p:cTn>
                        </p:par>
                        <p:par>
                          <p:cTn id="61" fill="hold">
                            <p:stCondLst>
                              <p:cond delay="2500"/>
                            </p:stCondLst>
                            <p:childTnLst>
                              <p:par>
                                <p:cTn id="62" presetID="2" presetClass="entr" presetSubtype="4" fill="hold" nodeType="afterEffect">
                                  <p:stCondLst>
                                    <p:cond delay="0"/>
                                  </p:stCondLst>
                                  <p:childTnLst>
                                    <p:set>
                                      <p:cBhvr>
                                        <p:cTn id="63" dur="1" fill="hold">
                                          <p:stCondLst>
                                            <p:cond delay="0"/>
                                          </p:stCondLst>
                                        </p:cTn>
                                        <p:tgtEl>
                                          <p:spTgt spid="101"/>
                                        </p:tgtEl>
                                        <p:attrNameLst>
                                          <p:attrName>style.visibility</p:attrName>
                                        </p:attrNameLst>
                                      </p:cBhvr>
                                      <p:to>
                                        <p:strVal val="visible"/>
                                      </p:to>
                                    </p:set>
                                    <p:anim calcmode="lin" valueType="num">
                                      <p:cBhvr additive="base">
                                        <p:cTn id="64" dur="500" fill="hold"/>
                                        <p:tgtEl>
                                          <p:spTgt spid="101"/>
                                        </p:tgtEl>
                                        <p:attrNameLst>
                                          <p:attrName>ppt_x</p:attrName>
                                        </p:attrNameLst>
                                      </p:cBhvr>
                                      <p:tavLst>
                                        <p:tav tm="0">
                                          <p:val>
                                            <p:strVal val="#ppt_x"/>
                                          </p:val>
                                        </p:tav>
                                        <p:tav tm="100000">
                                          <p:val>
                                            <p:strVal val="#ppt_x"/>
                                          </p:val>
                                        </p:tav>
                                      </p:tavLst>
                                    </p:anim>
                                    <p:anim calcmode="lin" valueType="num">
                                      <p:cBhvr additive="base">
                                        <p:cTn id="65" dur="500" fill="hold"/>
                                        <p:tgtEl>
                                          <p:spTgt spid="101"/>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106"/>
                                        </p:tgtEl>
                                        <p:attrNameLst>
                                          <p:attrName>style.visibility</p:attrName>
                                        </p:attrNameLst>
                                      </p:cBhvr>
                                      <p:to>
                                        <p:strVal val="visible"/>
                                      </p:to>
                                    </p:set>
                                    <p:anim calcmode="lin" valueType="num">
                                      <p:cBhvr additive="base">
                                        <p:cTn id="68" dur="500" fill="hold"/>
                                        <p:tgtEl>
                                          <p:spTgt spid="106"/>
                                        </p:tgtEl>
                                        <p:attrNameLst>
                                          <p:attrName>ppt_x</p:attrName>
                                        </p:attrNameLst>
                                      </p:cBhvr>
                                      <p:tavLst>
                                        <p:tav tm="0">
                                          <p:val>
                                            <p:strVal val="#ppt_x"/>
                                          </p:val>
                                        </p:tav>
                                        <p:tav tm="100000">
                                          <p:val>
                                            <p:strVal val="#ppt_x"/>
                                          </p:val>
                                        </p:tav>
                                      </p:tavLst>
                                    </p:anim>
                                    <p:anim calcmode="lin" valueType="num">
                                      <p:cBhvr additive="base">
                                        <p:cTn id="69" dur="500" fill="hold"/>
                                        <p:tgtEl>
                                          <p:spTgt spid="106"/>
                                        </p:tgtEl>
                                        <p:attrNameLst>
                                          <p:attrName>ppt_y</p:attrName>
                                        </p:attrNameLst>
                                      </p:cBhvr>
                                      <p:tavLst>
                                        <p:tav tm="0">
                                          <p:val>
                                            <p:strVal val="1+#ppt_h/2"/>
                                          </p:val>
                                        </p:tav>
                                        <p:tav tm="100000">
                                          <p:val>
                                            <p:strVal val="#ppt_y"/>
                                          </p:val>
                                        </p:tav>
                                      </p:tavLst>
                                    </p:anim>
                                  </p:childTnLst>
                                </p:cTn>
                              </p:par>
                              <p:par>
                                <p:cTn id="70" presetID="2" presetClass="entr" presetSubtype="4" fill="hold" nodeType="withEffect">
                                  <p:stCondLst>
                                    <p:cond delay="0"/>
                                  </p:stCondLst>
                                  <p:childTnLst>
                                    <p:set>
                                      <p:cBhvr>
                                        <p:cTn id="71" dur="1" fill="hold">
                                          <p:stCondLst>
                                            <p:cond delay="0"/>
                                          </p:stCondLst>
                                        </p:cTn>
                                        <p:tgtEl>
                                          <p:spTgt spid="107"/>
                                        </p:tgtEl>
                                        <p:attrNameLst>
                                          <p:attrName>style.visibility</p:attrName>
                                        </p:attrNameLst>
                                      </p:cBhvr>
                                      <p:to>
                                        <p:strVal val="visible"/>
                                      </p:to>
                                    </p:set>
                                    <p:anim calcmode="lin" valueType="num">
                                      <p:cBhvr additive="base">
                                        <p:cTn id="72" dur="500" fill="hold"/>
                                        <p:tgtEl>
                                          <p:spTgt spid="107"/>
                                        </p:tgtEl>
                                        <p:attrNameLst>
                                          <p:attrName>ppt_x</p:attrName>
                                        </p:attrNameLst>
                                      </p:cBhvr>
                                      <p:tavLst>
                                        <p:tav tm="0">
                                          <p:val>
                                            <p:strVal val="#ppt_x"/>
                                          </p:val>
                                        </p:tav>
                                        <p:tav tm="100000">
                                          <p:val>
                                            <p:strVal val="#ppt_x"/>
                                          </p:val>
                                        </p:tav>
                                      </p:tavLst>
                                    </p:anim>
                                    <p:anim calcmode="lin" valueType="num">
                                      <p:cBhvr additive="base">
                                        <p:cTn id="73" dur="500" fill="hold"/>
                                        <p:tgtEl>
                                          <p:spTgt spid="107"/>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111"/>
                                        </p:tgtEl>
                                        <p:attrNameLst>
                                          <p:attrName>style.visibility</p:attrName>
                                        </p:attrNameLst>
                                      </p:cBhvr>
                                      <p:to>
                                        <p:strVal val="visible"/>
                                      </p:to>
                                    </p:set>
                                    <p:anim calcmode="lin" valueType="num">
                                      <p:cBhvr additive="base">
                                        <p:cTn id="76" dur="500" fill="hold"/>
                                        <p:tgtEl>
                                          <p:spTgt spid="111"/>
                                        </p:tgtEl>
                                        <p:attrNameLst>
                                          <p:attrName>ppt_x</p:attrName>
                                        </p:attrNameLst>
                                      </p:cBhvr>
                                      <p:tavLst>
                                        <p:tav tm="0">
                                          <p:val>
                                            <p:strVal val="#ppt_x"/>
                                          </p:val>
                                        </p:tav>
                                        <p:tav tm="100000">
                                          <p:val>
                                            <p:strVal val="#ppt_x"/>
                                          </p:val>
                                        </p:tav>
                                      </p:tavLst>
                                    </p:anim>
                                    <p:anim calcmode="lin" valueType="num">
                                      <p:cBhvr additive="base">
                                        <p:cTn id="77" dur="500" fill="hold"/>
                                        <p:tgtEl>
                                          <p:spTgt spid="111"/>
                                        </p:tgtEl>
                                        <p:attrNameLst>
                                          <p:attrName>ppt_y</p:attrName>
                                        </p:attrNameLst>
                                      </p:cBhvr>
                                      <p:tavLst>
                                        <p:tav tm="0">
                                          <p:val>
                                            <p:strVal val="1+#ppt_h/2"/>
                                          </p:val>
                                        </p:tav>
                                        <p:tav tm="100000">
                                          <p:val>
                                            <p:strVal val="#ppt_y"/>
                                          </p:val>
                                        </p:tav>
                                      </p:tavLst>
                                    </p:anim>
                                  </p:childTnLst>
                                </p:cTn>
                              </p:par>
                            </p:childTnLst>
                          </p:cTn>
                        </p:par>
                        <p:par>
                          <p:cTn id="78" fill="hold">
                            <p:stCondLst>
                              <p:cond delay="3000"/>
                            </p:stCondLst>
                            <p:childTnLst>
                              <p:par>
                                <p:cTn id="79" presetID="2" presetClass="entr" presetSubtype="2" fill="hold" nodeType="afterEffect">
                                  <p:stCondLst>
                                    <p:cond delay="0"/>
                                  </p:stCondLst>
                                  <p:childTnLst>
                                    <p:set>
                                      <p:cBhvr>
                                        <p:cTn id="80" dur="1" fill="hold">
                                          <p:stCondLst>
                                            <p:cond delay="0"/>
                                          </p:stCondLst>
                                        </p:cTn>
                                        <p:tgtEl>
                                          <p:spTgt spid="121"/>
                                        </p:tgtEl>
                                        <p:attrNameLst>
                                          <p:attrName>style.visibility</p:attrName>
                                        </p:attrNameLst>
                                      </p:cBhvr>
                                      <p:to>
                                        <p:strVal val="visible"/>
                                      </p:to>
                                    </p:set>
                                    <p:anim calcmode="lin" valueType="num">
                                      <p:cBhvr additive="base">
                                        <p:cTn id="81" dur="500" fill="hold"/>
                                        <p:tgtEl>
                                          <p:spTgt spid="121"/>
                                        </p:tgtEl>
                                        <p:attrNameLst>
                                          <p:attrName>ppt_x</p:attrName>
                                        </p:attrNameLst>
                                      </p:cBhvr>
                                      <p:tavLst>
                                        <p:tav tm="0">
                                          <p:val>
                                            <p:strVal val="1+#ppt_w/2"/>
                                          </p:val>
                                        </p:tav>
                                        <p:tav tm="100000">
                                          <p:val>
                                            <p:strVal val="#ppt_x"/>
                                          </p:val>
                                        </p:tav>
                                      </p:tavLst>
                                    </p:anim>
                                    <p:anim calcmode="lin" valueType="num">
                                      <p:cBhvr additive="base">
                                        <p:cTn id="82" dur="500" fill="hold"/>
                                        <p:tgtEl>
                                          <p:spTgt spid="121"/>
                                        </p:tgtEl>
                                        <p:attrNameLst>
                                          <p:attrName>ppt_y</p:attrName>
                                        </p:attrNameLst>
                                      </p:cBhvr>
                                      <p:tavLst>
                                        <p:tav tm="0">
                                          <p:val>
                                            <p:strVal val="#ppt_y"/>
                                          </p:val>
                                        </p:tav>
                                        <p:tav tm="100000">
                                          <p:val>
                                            <p:strVal val="#ppt_y"/>
                                          </p:val>
                                        </p:tav>
                                      </p:tavLst>
                                    </p:anim>
                                  </p:childTnLst>
                                </p:cTn>
                              </p:par>
                            </p:childTnLst>
                          </p:cTn>
                        </p:par>
                        <p:par>
                          <p:cTn id="83" fill="hold">
                            <p:stCondLst>
                              <p:cond delay="3500"/>
                            </p:stCondLst>
                            <p:childTnLst>
                              <p:par>
                                <p:cTn id="84" presetID="2" presetClass="entr" presetSubtype="2" fill="hold" nodeType="afterEffect">
                                  <p:stCondLst>
                                    <p:cond delay="0"/>
                                  </p:stCondLst>
                                  <p:childTnLst>
                                    <p:set>
                                      <p:cBhvr>
                                        <p:cTn id="85" dur="1" fill="hold">
                                          <p:stCondLst>
                                            <p:cond delay="0"/>
                                          </p:stCondLst>
                                        </p:cTn>
                                        <p:tgtEl>
                                          <p:spTgt spid="118"/>
                                        </p:tgtEl>
                                        <p:attrNameLst>
                                          <p:attrName>style.visibility</p:attrName>
                                        </p:attrNameLst>
                                      </p:cBhvr>
                                      <p:to>
                                        <p:strVal val="visible"/>
                                      </p:to>
                                    </p:set>
                                    <p:anim calcmode="lin" valueType="num">
                                      <p:cBhvr additive="base">
                                        <p:cTn id="86" dur="500" fill="hold"/>
                                        <p:tgtEl>
                                          <p:spTgt spid="118"/>
                                        </p:tgtEl>
                                        <p:attrNameLst>
                                          <p:attrName>ppt_x</p:attrName>
                                        </p:attrNameLst>
                                      </p:cBhvr>
                                      <p:tavLst>
                                        <p:tav tm="0">
                                          <p:val>
                                            <p:strVal val="1+#ppt_w/2"/>
                                          </p:val>
                                        </p:tav>
                                        <p:tav tm="100000">
                                          <p:val>
                                            <p:strVal val="#ppt_x"/>
                                          </p:val>
                                        </p:tav>
                                      </p:tavLst>
                                    </p:anim>
                                    <p:anim calcmode="lin" valueType="num">
                                      <p:cBhvr additive="base">
                                        <p:cTn id="87" dur="500" fill="hold"/>
                                        <p:tgtEl>
                                          <p:spTgt spid="118"/>
                                        </p:tgtEl>
                                        <p:attrNameLst>
                                          <p:attrName>ppt_y</p:attrName>
                                        </p:attrNameLst>
                                      </p:cBhvr>
                                      <p:tavLst>
                                        <p:tav tm="0">
                                          <p:val>
                                            <p:strVal val="#ppt_y"/>
                                          </p:val>
                                        </p:tav>
                                        <p:tav tm="100000">
                                          <p:val>
                                            <p:strVal val="#ppt_y"/>
                                          </p:val>
                                        </p:tav>
                                      </p:tavLst>
                                    </p:anim>
                                  </p:childTnLst>
                                </p:cTn>
                              </p:par>
                            </p:childTnLst>
                          </p:cTn>
                        </p:par>
                        <p:par>
                          <p:cTn id="88" fill="hold">
                            <p:stCondLst>
                              <p:cond delay="4000"/>
                            </p:stCondLst>
                            <p:childTnLst>
                              <p:par>
                                <p:cTn id="89" presetID="2" presetClass="entr" presetSubtype="2" fill="hold" nodeType="afterEffect">
                                  <p:stCondLst>
                                    <p:cond delay="0"/>
                                  </p:stCondLst>
                                  <p:childTnLst>
                                    <p:set>
                                      <p:cBhvr>
                                        <p:cTn id="90" dur="1" fill="hold">
                                          <p:stCondLst>
                                            <p:cond delay="0"/>
                                          </p:stCondLst>
                                        </p:cTn>
                                        <p:tgtEl>
                                          <p:spTgt spid="115"/>
                                        </p:tgtEl>
                                        <p:attrNameLst>
                                          <p:attrName>style.visibility</p:attrName>
                                        </p:attrNameLst>
                                      </p:cBhvr>
                                      <p:to>
                                        <p:strVal val="visible"/>
                                      </p:to>
                                    </p:set>
                                    <p:anim calcmode="lin" valueType="num">
                                      <p:cBhvr additive="base">
                                        <p:cTn id="91" dur="500" fill="hold"/>
                                        <p:tgtEl>
                                          <p:spTgt spid="115"/>
                                        </p:tgtEl>
                                        <p:attrNameLst>
                                          <p:attrName>ppt_x</p:attrName>
                                        </p:attrNameLst>
                                      </p:cBhvr>
                                      <p:tavLst>
                                        <p:tav tm="0">
                                          <p:val>
                                            <p:strVal val="1+#ppt_w/2"/>
                                          </p:val>
                                        </p:tav>
                                        <p:tav tm="100000">
                                          <p:val>
                                            <p:strVal val="#ppt_x"/>
                                          </p:val>
                                        </p:tav>
                                      </p:tavLst>
                                    </p:anim>
                                    <p:anim calcmode="lin" valueType="num">
                                      <p:cBhvr additive="base">
                                        <p:cTn id="92" dur="500" fill="hold"/>
                                        <p:tgtEl>
                                          <p:spTgt spid="115"/>
                                        </p:tgtEl>
                                        <p:attrNameLst>
                                          <p:attrName>ppt_y</p:attrName>
                                        </p:attrNameLst>
                                      </p:cBhvr>
                                      <p:tavLst>
                                        <p:tav tm="0">
                                          <p:val>
                                            <p:strVal val="#ppt_y"/>
                                          </p:val>
                                        </p:tav>
                                        <p:tav tm="100000">
                                          <p:val>
                                            <p:strVal val="#ppt_y"/>
                                          </p:val>
                                        </p:tav>
                                      </p:tavLst>
                                    </p:anim>
                                  </p:childTnLst>
                                </p:cTn>
                              </p:par>
                            </p:childTnLst>
                          </p:cTn>
                        </p:par>
                        <p:par>
                          <p:cTn id="93" fill="hold">
                            <p:stCondLst>
                              <p:cond delay="4500"/>
                            </p:stCondLst>
                            <p:childTnLst>
                              <p:par>
                                <p:cTn id="94" presetID="2" presetClass="entr" presetSubtype="2" fill="hold" nodeType="afterEffect">
                                  <p:stCondLst>
                                    <p:cond delay="0"/>
                                  </p:stCondLst>
                                  <p:childTnLst>
                                    <p:set>
                                      <p:cBhvr>
                                        <p:cTn id="95" dur="1" fill="hold">
                                          <p:stCondLst>
                                            <p:cond delay="0"/>
                                          </p:stCondLst>
                                        </p:cTn>
                                        <p:tgtEl>
                                          <p:spTgt spid="112"/>
                                        </p:tgtEl>
                                        <p:attrNameLst>
                                          <p:attrName>style.visibility</p:attrName>
                                        </p:attrNameLst>
                                      </p:cBhvr>
                                      <p:to>
                                        <p:strVal val="visible"/>
                                      </p:to>
                                    </p:set>
                                    <p:anim calcmode="lin" valueType="num">
                                      <p:cBhvr additive="base">
                                        <p:cTn id="96" dur="500" fill="hold"/>
                                        <p:tgtEl>
                                          <p:spTgt spid="112"/>
                                        </p:tgtEl>
                                        <p:attrNameLst>
                                          <p:attrName>ppt_x</p:attrName>
                                        </p:attrNameLst>
                                      </p:cBhvr>
                                      <p:tavLst>
                                        <p:tav tm="0">
                                          <p:val>
                                            <p:strVal val="1+#ppt_w/2"/>
                                          </p:val>
                                        </p:tav>
                                        <p:tav tm="100000">
                                          <p:val>
                                            <p:strVal val="#ppt_x"/>
                                          </p:val>
                                        </p:tav>
                                      </p:tavLst>
                                    </p:anim>
                                    <p:anim calcmode="lin" valueType="num">
                                      <p:cBhvr additive="base">
                                        <p:cTn id="97" dur="500" fill="hold"/>
                                        <p:tgtEl>
                                          <p:spTgt spid="1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P spid="1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Freeform 17"/>
          <p:cNvSpPr>
            <a:spLocks/>
          </p:cNvSpPr>
          <p:nvPr/>
        </p:nvSpPr>
        <p:spPr bwMode="auto">
          <a:xfrm>
            <a:off x="3667715" y="1631571"/>
            <a:ext cx="1859012" cy="2595780"/>
          </a:xfrm>
          <a:custGeom>
            <a:avLst/>
            <a:gdLst>
              <a:gd name="T0" fmla="*/ 1298 w 2286"/>
              <a:gd name="T1" fmla="*/ 2718 h 3192"/>
              <a:gd name="T2" fmla="*/ 1639 w 2286"/>
              <a:gd name="T3" fmla="*/ 3192 h 3192"/>
              <a:gd name="T4" fmla="*/ 1987 w 2286"/>
              <a:gd name="T5" fmla="*/ 2456 h 3192"/>
              <a:gd name="T6" fmla="*/ 2286 w 2286"/>
              <a:gd name="T7" fmla="*/ 1595 h 3192"/>
              <a:gd name="T8" fmla="*/ 0 w 2286"/>
              <a:gd name="T9" fmla="*/ 641 h 3192"/>
              <a:gd name="T10" fmla="*/ 720 w 2286"/>
              <a:gd name="T11" fmla="*/ 0 h 3192"/>
              <a:gd name="T12" fmla="*/ 2066 w 2286"/>
              <a:gd name="T13" fmla="*/ 736 h 3192"/>
              <a:gd name="T14" fmla="*/ 104 w 2286"/>
              <a:gd name="T15" fmla="*/ 1909 h 3192"/>
              <a:gd name="T16" fmla="*/ 1566 w 2286"/>
              <a:gd name="T17" fmla="*/ 1921 h 3192"/>
              <a:gd name="T18" fmla="*/ 1987 w 2286"/>
              <a:gd name="T19" fmla="*/ 2456 h 3192"/>
              <a:gd name="T20" fmla="*/ 590 w 2286"/>
              <a:gd name="T21" fmla="*/ 3116 h 3192"/>
              <a:gd name="T22" fmla="*/ 334 w 2286"/>
              <a:gd name="T23" fmla="*/ 2688 h 3192"/>
              <a:gd name="T24" fmla="*/ 253 w 2286"/>
              <a:gd name="T25" fmla="*/ 2316 h 3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86" h="3192">
                <a:moveTo>
                  <a:pt x="1298" y="2718"/>
                </a:moveTo>
                <a:lnTo>
                  <a:pt x="1639" y="3192"/>
                </a:lnTo>
                <a:lnTo>
                  <a:pt x="1987" y="2456"/>
                </a:lnTo>
                <a:lnTo>
                  <a:pt x="2286" y="1595"/>
                </a:lnTo>
                <a:lnTo>
                  <a:pt x="0" y="641"/>
                </a:lnTo>
                <a:lnTo>
                  <a:pt x="720" y="0"/>
                </a:lnTo>
                <a:lnTo>
                  <a:pt x="2066" y="736"/>
                </a:lnTo>
                <a:lnTo>
                  <a:pt x="104" y="1909"/>
                </a:lnTo>
                <a:lnTo>
                  <a:pt x="1566" y="1921"/>
                </a:lnTo>
                <a:lnTo>
                  <a:pt x="1987" y="2456"/>
                </a:lnTo>
                <a:lnTo>
                  <a:pt x="590" y="3116"/>
                </a:lnTo>
                <a:lnTo>
                  <a:pt x="334" y="2688"/>
                </a:lnTo>
                <a:lnTo>
                  <a:pt x="253" y="2316"/>
                </a:lnTo>
              </a:path>
            </a:pathLst>
          </a:cu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39" name="Freeform 18"/>
          <p:cNvSpPr>
            <a:spLocks/>
          </p:cNvSpPr>
          <p:nvPr/>
        </p:nvSpPr>
        <p:spPr bwMode="auto">
          <a:xfrm>
            <a:off x="4555748" y="1679551"/>
            <a:ext cx="970980" cy="1249097"/>
          </a:xfrm>
          <a:custGeom>
            <a:avLst/>
            <a:gdLst>
              <a:gd name="T0" fmla="*/ 362 w 1194"/>
              <a:gd name="T1" fmla="*/ 343 h 1536"/>
              <a:gd name="T2" fmla="*/ 597 w 1194"/>
              <a:gd name="T3" fmla="*/ 0 h 1536"/>
              <a:gd name="T4" fmla="*/ 974 w 1194"/>
              <a:gd name="T5" fmla="*/ 677 h 1536"/>
              <a:gd name="T6" fmla="*/ 1151 w 1194"/>
              <a:gd name="T7" fmla="*/ 587 h 1536"/>
              <a:gd name="T8" fmla="*/ 1194 w 1194"/>
              <a:gd name="T9" fmla="*/ 1536 h 1536"/>
              <a:gd name="T10" fmla="*/ 974 w 1194"/>
              <a:gd name="T11" fmla="*/ 677 h 1536"/>
              <a:gd name="T12" fmla="*/ 0 w 1194"/>
              <a:gd name="T13" fmla="*/ 433 h 1536"/>
            </a:gdLst>
            <a:ahLst/>
            <a:cxnLst>
              <a:cxn ang="0">
                <a:pos x="T0" y="T1"/>
              </a:cxn>
              <a:cxn ang="0">
                <a:pos x="T2" y="T3"/>
              </a:cxn>
              <a:cxn ang="0">
                <a:pos x="T4" y="T5"/>
              </a:cxn>
              <a:cxn ang="0">
                <a:pos x="T6" y="T7"/>
              </a:cxn>
              <a:cxn ang="0">
                <a:pos x="T8" y="T9"/>
              </a:cxn>
              <a:cxn ang="0">
                <a:pos x="T10" y="T11"/>
              </a:cxn>
              <a:cxn ang="0">
                <a:pos x="T12" y="T13"/>
              </a:cxn>
            </a:cxnLst>
            <a:rect l="0" t="0" r="r" b="b"/>
            <a:pathLst>
              <a:path w="1194" h="1536">
                <a:moveTo>
                  <a:pt x="362" y="343"/>
                </a:moveTo>
                <a:lnTo>
                  <a:pt x="597" y="0"/>
                </a:lnTo>
                <a:lnTo>
                  <a:pt x="974" y="677"/>
                </a:lnTo>
                <a:lnTo>
                  <a:pt x="1151" y="587"/>
                </a:lnTo>
                <a:lnTo>
                  <a:pt x="1194" y="1536"/>
                </a:lnTo>
                <a:lnTo>
                  <a:pt x="974" y="677"/>
                </a:lnTo>
                <a:lnTo>
                  <a:pt x="0" y="433"/>
                </a:lnTo>
              </a:path>
            </a:pathLst>
          </a:cu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0" name="Freeform 19"/>
          <p:cNvSpPr>
            <a:spLocks/>
          </p:cNvSpPr>
          <p:nvPr/>
        </p:nvSpPr>
        <p:spPr bwMode="auto">
          <a:xfrm>
            <a:off x="3622988" y="1910504"/>
            <a:ext cx="1128744" cy="1931384"/>
          </a:xfrm>
          <a:custGeom>
            <a:avLst/>
            <a:gdLst>
              <a:gd name="T0" fmla="*/ 1128 w 1388"/>
              <a:gd name="T1" fmla="*/ 755 h 2375"/>
              <a:gd name="T2" fmla="*/ 1147 w 1388"/>
              <a:gd name="T3" fmla="*/ 149 h 2375"/>
              <a:gd name="T4" fmla="*/ 389 w 1388"/>
              <a:gd name="T5" fmla="*/ 0 h 2375"/>
              <a:gd name="T6" fmla="*/ 694 w 1388"/>
              <a:gd name="T7" fmla="*/ 570 h 2375"/>
              <a:gd name="T8" fmla="*/ 0 w 1388"/>
              <a:gd name="T9" fmla="*/ 937 h 2375"/>
              <a:gd name="T10" fmla="*/ 159 w 1388"/>
              <a:gd name="T11" fmla="*/ 1566 h 2375"/>
              <a:gd name="T12" fmla="*/ 308 w 1388"/>
              <a:gd name="T13" fmla="*/ 1973 h 2375"/>
              <a:gd name="T14" fmla="*/ 974 w 1388"/>
              <a:gd name="T15" fmla="*/ 1573 h 2375"/>
              <a:gd name="T16" fmla="*/ 389 w 1388"/>
              <a:gd name="T17" fmla="*/ 2345 h 2375"/>
              <a:gd name="T18" fmla="*/ 1388 w 1388"/>
              <a:gd name="T19" fmla="*/ 2375 h 2375"/>
              <a:gd name="T20" fmla="*/ 1059 w 1388"/>
              <a:gd name="T21" fmla="*/ 1027 h 2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88" h="2375">
                <a:moveTo>
                  <a:pt x="1128" y="755"/>
                </a:moveTo>
                <a:lnTo>
                  <a:pt x="1147" y="149"/>
                </a:lnTo>
                <a:lnTo>
                  <a:pt x="389" y="0"/>
                </a:lnTo>
                <a:lnTo>
                  <a:pt x="694" y="570"/>
                </a:lnTo>
                <a:lnTo>
                  <a:pt x="0" y="937"/>
                </a:lnTo>
                <a:lnTo>
                  <a:pt x="159" y="1566"/>
                </a:lnTo>
                <a:lnTo>
                  <a:pt x="308" y="1973"/>
                </a:lnTo>
                <a:lnTo>
                  <a:pt x="974" y="1573"/>
                </a:lnTo>
                <a:lnTo>
                  <a:pt x="389" y="2345"/>
                </a:lnTo>
                <a:lnTo>
                  <a:pt x="1388" y="2375"/>
                </a:lnTo>
                <a:lnTo>
                  <a:pt x="1059" y="1027"/>
                </a:lnTo>
              </a:path>
            </a:pathLst>
          </a:cu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1" name="Line 20"/>
          <p:cNvSpPr>
            <a:spLocks noChangeShapeType="1"/>
          </p:cNvSpPr>
          <p:nvPr/>
        </p:nvSpPr>
        <p:spPr bwMode="auto">
          <a:xfrm flipH="1">
            <a:off x="3622988" y="2152842"/>
            <a:ext cx="44727" cy="519644"/>
          </a:xfrm>
          <a:prstGeom prst="line">
            <a:avLst/>
          </a:prstGeom>
          <a:noFill/>
          <a:ln w="30163" cap="flat">
            <a:solidFill>
              <a:srgbClr val="00A79C"/>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42" name="Freeform 21"/>
          <p:cNvSpPr>
            <a:spLocks/>
          </p:cNvSpPr>
          <p:nvPr/>
        </p:nvSpPr>
        <p:spPr bwMode="auto">
          <a:xfrm>
            <a:off x="4253232" y="1560821"/>
            <a:ext cx="1238528" cy="596087"/>
          </a:xfrm>
          <a:custGeom>
            <a:avLst/>
            <a:gdLst>
              <a:gd name="T0" fmla="*/ 1523 w 1523"/>
              <a:gd name="T1" fmla="*/ 733 h 733"/>
              <a:gd name="T2" fmla="*/ 969 w 1523"/>
              <a:gd name="T3" fmla="*/ 146 h 733"/>
              <a:gd name="T4" fmla="*/ 474 w 1523"/>
              <a:gd name="T5" fmla="*/ 0 h 733"/>
              <a:gd name="T6" fmla="*/ 0 w 1523"/>
              <a:gd name="T7" fmla="*/ 87 h 733"/>
            </a:gdLst>
            <a:ahLst/>
            <a:cxnLst>
              <a:cxn ang="0">
                <a:pos x="T0" y="T1"/>
              </a:cxn>
              <a:cxn ang="0">
                <a:pos x="T2" y="T3"/>
              </a:cxn>
              <a:cxn ang="0">
                <a:pos x="T4" y="T5"/>
              </a:cxn>
              <a:cxn ang="0">
                <a:pos x="T6" y="T7"/>
              </a:cxn>
            </a:cxnLst>
            <a:rect l="0" t="0" r="r" b="b"/>
            <a:pathLst>
              <a:path w="1523" h="733">
                <a:moveTo>
                  <a:pt x="1523" y="733"/>
                </a:moveTo>
                <a:lnTo>
                  <a:pt x="969" y="146"/>
                </a:lnTo>
                <a:lnTo>
                  <a:pt x="474" y="0"/>
                </a:lnTo>
                <a:lnTo>
                  <a:pt x="0" y="87"/>
                </a:lnTo>
              </a:path>
            </a:pathLst>
          </a:cu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3" name="Line 22"/>
          <p:cNvSpPr>
            <a:spLocks noChangeShapeType="1"/>
          </p:cNvSpPr>
          <p:nvPr/>
        </p:nvSpPr>
        <p:spPr bwMode="auto">
          <a:xfrm flipV="1">
            <a:off x="4110919" y="2374036"/>
            <a:ext cx="76442" cy="596900"/>
          </a:xfrm>
          <a:prstGeom prst="line">
            <a:avLst/>
          </a:pr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4" name="Freeform 23"/>
          <p:cNvSpPr>
            <a:spLocks/>
          </p:cNvSpPr>
          <p:nvPr/>
        </p:nvSpPr>
        <p:spPr bwMode="auto">
          <a:xfrm>
            <a:off x="4717578" y="2607428"/>
            <a:ext cx="714817" cy="586328"/>
          </a:xfrm>
          <a:custGeom>
            <a:avLst/>
            <a:gdLst>
              <a:gd name="T0" fmla="*/ 879 w 879"/>
              <a:gd name="T1" fmla="*/ 404 h 721"/>
              <a:gd name="T2" fmla="*/ 275 w 879"/>
              <a:gd name="T3" fmla="*/ 721 h 721"/>
              <a:gd name="T4" fmla="*/ 0 w 879"/>
              <a:gd name="T5" fmla="*/ 0 h 721"/>
            </a:gdLst>
            <a:ahLst/>
            <a:cxnLst>
              <a:cxn ang="0">
                <a:pos x="T0" y="T1"/>
              </a:cxn>
              <a:cxn ang="0">
                <a:pos x="T2" y="T3"/>
              </a:cxn>
              <a:cxn ang="0">
                <a:pos x="T4" y="T5"/>
              </a:cxn>
            </a:cxnLst>
            <a:rect l="0" t="0" r="r" b="b"/>
            <a:pathLst>
              <a:path w="879" h="721">
                <a:moveTo>
                  <a:pt x="879" y="404"/>
                </a:moveTo>
                <a:lnTo>
                  <a:pt x="275" y="721"/>
                </a:lnTo>
                <a:lnTo>
                  <a:pt x="0" y="0"/>
                </a:lnTo>
              </a:path>
            </a:pathLst>
          </a:cu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5" name="Line 24"/>
          <p:cNvSpPr>
            <a:spLocks noChangeShapeType="1"/>
          </p:cNvSpPr>
          <p:nvPr/>
        </p:nvSpPr>
        <p:spPr bwMode="auto">
          <a:xfrm>
            <a:off x="4228022" y="3445853"/>
            <a:ext cx="523711" cy="396035"/>
          </a:xfrm>
          <a:prstGeom prst="line">
            <a:avLst/>
          </a:pr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6" name="Line 25"/>
          <p:cNvSpPr>
            <a:spLocks noChangeShapeType="1"/>
          </p:cNvSpPr>
          <p:nvPr/>
        </p:nvSpPr>
        <p:spPr bwMode="auto">
          <a:xfrm flipH="1">
            <a:off x="4759865" y="3386488"/>
            <a:ext cx="317968" cy="446455"/>
          </a:xfrm>
          <a:prstGeom prst="line">
            <a:avLst/>
          </a:pr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7" name="Oval 26"/>
          <p:cNvSpPr>
            <a:spLocks noChangeArrowheads="1"/>
          </p:cNvSpPr>
          <p:nvPr/>
        </p:nvSpPr>
        <p:spPr bwMode="auto">
          <a:xfrm>
            <a:off x="3879152" y="3741863"/>
            <a:ext cx="143126" cy="144752"/>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48" name="Oval 27"/>
          <p:cNvSpPr>
            <a:spLocks noChangeArrowheads="1"/>
          </p:cNvSpPr>
          <p:nvPr/>
        </p:nvSpPr>
        <p:spPr bwMode="auto">
          <a:xfrm>
            <a:off x="4667158" y="3741863"/>
            <a:ext cx="182974" cy="181347"/>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49" name="Oval 28"/>
          <p:cNvSpPr>
            <a:spLocks noChangeArrowheads="1"/>
          </p:cNvSpPr>
          <p:nvPr/>
        </p:nvSpPr>
        <p:spPr bwMode="auto">
          <a:xfrm>
            <a:off x="5212826" y="3567021"/>
            <a:ext cx="117103" cy="117103"/>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0" name="Oval 29"/>
          <p:cNvSpPr>
            <a:spLocks noChangeArrowheads="1"/>
          </p:cNvSpPr>
          <p:nvPr/>
        </p:nvSpPr>
        <p:spPr bwMode="auto">
          <a:xfrm>
            <a:off x="4885100" y="3128699"/>
            <a:ext cx="113850" cy="113037"/>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1" name="Oval 30"/>
          <p:cNvSpPr>
            <a:spLocks noChangeArrowheads="1"/>
          </p:cNvSpPr>
          <p:nvPr/>
        </p:nvSpPr>
        <p:spPr bwMode="auto">
          <a:xfrm>
            <a:off x="4555748" y="3145776"/>
            <a:ext cx="111410" cy="113850"/>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2" name="Oval 31"/>
          <p:cNvSpPr>
            <a:spLocks noChangeArrowheads="1"/>
          </p:cNvSpPr>
          <p:nvPr/>
        </p:nvSpPr>
        <p:spPr bwMode="auto">
          <a:xfrm>
            <a:off x="4657399" y="2526108"/>
            <a:ext cx="196799" cy="196798"/>
          </a:xfrm>
          <a:prstGeom prst="ellipse">
            <a:avLst/>
          </a:prstGeom>
          <a:solidFill>
            <a:srgbClr val="86C5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3" name="Oval 32"/>
          <p:cNvSpPr>
            <a:spLocks noChangeArrowheads="1"/>
          </p:cNvSpPr>
          <p:nvPr/>
        </p:nvSpPr>
        <p:spPr bwMode="auto">
          <a:xfrm>
            <a:off x="5412877" y="2849766"/>
            <a:ext cx="160204" cy="159390"/>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4" name="Oval 33"/>
          <p:cNvSpPr>
            <a:spLocks noChangeArrowheads="1"/>
          </p:cNvSpPr>
          <p:nvPr/>
        </p:nvSpPr>
        <p:spPr bwMode="auto">
          <a:xfrm>
            <a:off x="5255113" y="2173986"/>
            <a:ext cx="125235" cy="123608"/>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5" name="Oval 34"/>
          <p:cNvSpPr>
            <a:spLocks noChangeArrowheads="1"/>
          </p:cNvSpPr>
          <p:nvPr/>
        </p:nvSpPr>
        <p:spPr bwMode="auto">
          <a:xfrm>
            <a:off x="4983499" y="1631571"/>
            <a:ext cx="94333" cy="92707"/>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6" name="Oval 35"/>
          <p:cNvSpPr>
            <a:spLocks noChangeArrowheads="1"/>
          </p:cNvSpPr>
          <p:nvPr/>
        </p:nvSpPr>
        <p:spPr bwMode="auto">
          <a:xfrm>
            <a:off x="4807845" y="1910504"/>
            <a:ext cx="100025" cy="98399"/>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7" name="Oval 36"/>
          <p:cNvSpPr>
            <a:spLocks noChangeArrowheads="1"/>
          </p:cNvSpPr>
          <p:nvPr/>
        </p:nvSpPr>
        <p:spPr bwMode="auto">
          <a:xfrm>
            <a:off x="4205252" y="1591724"/>
            <a:ext cx="125235" cy="124422"/>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8" name="Oval 37"/>
          <p:cNvSpPr>
            <a:spLocks noChangeArrowheads="1"/>
          </p:cNvSpPr>
          <p:nvPr/>
        </p:nvSpPr>
        <p:spPr bwMode="auto">
          <a:xfrm>
            <a:off x="4582583" y="1497391"/>
            <a:ext cx="134994" cy="134180"/>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9" name="Oval 38"/>
          <p:cNvSpPr>
            <a:spLocks noChangeArrowheads="1"/>
          </p:cNvSpPr>
          <p:nvPr/>
        </p:nvSpPr>
        <p:spPr bwMode="auto">
          <a:xfrm>
            <a:off x="4484184" y="1960923"/>
            <a:ext cx="127675" cy="126862"/>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0" name="Oval 39"/>
          <p:cNvSpPr>
            <a:spLocks noChangeArrowheads="1"/>
          </p:cNvSpPr>
          <p:nvPr/>
        </p:nvSpPr>
        <p:spPr bwMode="auto">
          <a:xfrm>
            <a:off x="4110918" y="2318738"/>
            <a:ext cx="134181" cy="134180"/>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1" name="Oval 40"/>
          <p:cNvSpPr>
            <a:spLocks noChangeArrowheads="1"/>
          </p:cNvSpPr>
          <p:nvPr/>
        </p:nvSpPr>
        <p:spPr bwMode="auto">
          <a:xfrm>
            <a:off x="4484184" y="2478128"/>
            <a:ext cx="92707" cy="92707"/>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2" name="Oval 41"/>
          <p:cNvSpPr>
            <a:spLocks noChangeArrowheads="1"/>
          </p:cNvSpPr>
          <p:nvPr/>
        </p:nvSpPr>
        <p:spPr bwMode="auto">
          <a:xfrm>
            <a:off x="4443524" y="2709081"/>
            <a:ext cx="87014" cy="88640"/>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3" name="Oval 42"/>
          <p:cNvSpPr>
            <a:spLocks noChangeArrowheads="1"/>
          </p:cNvSpPr>
          <p:nvPr/>
        </p:nvSpPr>
        <p:spPr bwMode="auto">
          <a:xfrm>
            <a:off x="4353256" y="3130326"/>
            <a:ext cx="130928" cy="132554"/>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4" name="Oval 43"/>
          <p:cNvSpPr>
            <a:spLocks noChangeArrowheads="1"/>
          </p:cNvSpPr>
          <p:nvPr/>
        </p:nvSpPr>
        <p:spPr bwMode="auto">
          <a:xfrm>
            <a:off x="3811655" y="3472689"/>
            <a:ext cx="102465" cy="104092"/>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5" name="Oval 44"/>
          <p:cNvSpPr>
            <a:spLocks noChangeArrowheads="1"/>
          </p:cNvSpPr>
          <p:nvPr/>
        </p:nvSpPr>
        <p:spPr bwMode="auto">
          <a:xfrm>
            <a:off x="3711630" y="3145777"/>
            <a:ext cx="100025" cy="100025"/>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6" name="Oval 45"/>
          <p:cNvSpPr>
            <a:spLocks noChangeArrowheads="1"/>
          </p:cNvSpPr>
          <p:nvPr/>
        </p:nvSpPr>
        <p:spPr bwMode="auto">
          <a:xfrm>
            <a:off x="4080016" y="2909131"/>
            <a:ext cx="98399" cy="98399"/>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7" name="Oval 46"/>
          <p:cNvSpPr>
            <a:spLocks noChangeArrowheads="1"/>
          </p:cNvSpPr>
          <p:nvPr/>
        </p:nvSpPr>
        <p:spPr bwMode="auto">
          <a:xfrm>
            <a:off x="3570943" y="2597670"/>
            <a:ext cx="152072" cy="152071"/>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8" name="Oval 47"/>
          <p:cNvSpPr>
            <a:spLocks noChangeArrowheads="1"/>
          </p:cNvSpPr>
          <p:nvPr/>
        </p:nvSpPr>
        <p:spPr bwMode="auto">
          <a:xfrm>
            <a:off x="3621363" y="2100796"/>
            <a:ext cx="109784" cy="109784"/>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9" name="Oval 48"/>
          <p:cNvSpPr>
            <a:spLocks noChangeArrowheads="1"/>
          </p:cNvSpPr>
          <p:nvPr/>
        </p:nvSpPr>
        <p:spPr bwMode="auto">
          <a:xfrm>
            <a:off x="3898669" y="1866591"/>
            <a:ext cx="94333" cy="94333"/>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70" name="Oval 49"/>
          <p:cNvSpPr>
            <a:spLocks noChangeArrowheads="1"/>
          </p:cNvSpPr>
          <p:nvPr/>
        </p:nvSpPr>
        <p:spPr bwMode="auto">
          <a:xfrm>
            <a:off x="5442153" y="2103235"/>
            <a:ext cx="84575" cy="84575"/>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71" name="Oval 50"/>
          <p:cNvSpPr>
            <a:spLocks noChangeArrowheads="1"/>
          </p:cNvSpPr>
          <p:nvPr/>
        </p:nvSpPr>
        <p:spPr bwMode="auto">
          <a:xfrm>
            <a:off x="4110919" y="4117568"/>
            <a:ext cx="76442" cy="76442"/>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72" name="Oval 51"/>
          <p:cNvSpPr>
            <a:spLocks noChangeArrowheads="1"/>
          </p:cNvSpPr>
          <p:nvPr/>
        </p:nvSpPr>
        <p:spPr bwMode="auto">
          <a:xfrm>
            <a:off x="4954223" y="4163920"/>
            <a:ext cx="84575" cy="84575"/>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nvGrpSpPr>
          <p:cNvPr id="173" name="组合 172"/>
          <p:cNvGrpSpPr/>
          <p:nvPr/>
        </p:nvGrpSpPr>
        <p:grpSpPr>
          <a:xfrm>
            <a:off x="3384502" y="4233045"/>
            <a:ext cx="2374997" cy="1212179"/>
            <a:chOff x="4512669" y="4917934"/>
            <a:chExt cx="3166662" cy="1616239"/>
          </a:xfrm>
        </p:grpSpPr>
        <p:sp>
          <p:nvSpPr>
            <p:cNvPr id="174" name="Freeform 5"/>
            <p:cNvSpPr>
              <a:spLocks/>
            </p:cNvSpPr>
            <p:nvPr/>
          </p:nvSpPr>
          <p:spPr bwMode="auto">
            <a:xfrm>
              <a:off x="5537607" y="4917934"/>
              <a:ext cx="1148261" cy="1025734"/>
            </a:xfrm>
            <a:custGeom>
              <a:avLst/>
              <a:gdLst>
                <a:gd name="T0" fmla="*/ 224 w 447"/>
                <a:gd name="T1" fmla="*/ 5 h 400"/>
                <a:gd name="T2" fmla="*/ 39 w 447"/>
                <a:gd name="T3" fmla="*/ 0 h 400"/>
                <a:gd name="T4" fmla="*/ 3 w 447"/>
                <a:gd name="T5" fmla="*/ 0 h 400"/>
                <a:gd name="T6" fmla="*/ 3 w 447"/>
                <a:gd name="T7" fmla="*/ 43 h 400"/>
                <a:gd name="T8" fmla="*/ 17 w 447"/>
                <a:gd name="T9" fmla="*/ 61 h 400"/>
                <a:gd name="T10" fmla="*/ 3 w 447"/>
                <a:gd name="T11" fmla="*/ 88 h 400"/>
                <a:gd name="T12" fmla="*/ 3 w 447"/>
                <a:gd name="T13" fmla="*/ 105 h 400"/>
                <a:gd name="T14" fmla="*/ 17 w 447"/>
                <a:gd name="T15" fmla="*/ 122 h 400"/>
                <a:gd name="T16" fmla="*/ 0 w 447"/>
                <a:gd name="T17" fmla="*/ 150 h 400"/>
                <a:gd name="T18" fmla="*/ 0 w 447"/>
                <a:gd name="T19" fmla="*/ 166 h 400"/>
                <a:gd name="T20" fmla="*/ 17 w 447"/>
                <a:gd name="T21" fmla="*/ 180 h 400"/>
                <a:gd name="T22" fmla="*/ 3 w 447"/>
                <a:gd name="T23" fmla="*/ 214 h 400"/>
                <a:gd name="T24" fmla="*/ 3 w 447"/>
                <a:gd name="T25" fmla="*/ 225 h 400"/>
                <a:gd name="T26" fmla="*/ 17 w 447"/>
                <a:gd name="T27" fmla="*/ 258 h 400"/>
                <a:gd name="T28" fmla="*/ 28 w 447"/>
                <a:gd name="T29" fmla="*/ 275 h 400"/>
                <a:gd name="T30" fmla="*/ 41 w 447"/>
                <a:gd name="T31" fmla="*/ 293 h 400"/>
                <a:gd name="T32" fmla="*/ 80 w 447"/>
                <a:gd name="T33" fmla="*/ 330 h 400"/>
                <a:gd name="T34" fmla="*/ 92 w 447"/>
                <a:gd name="T35" fmla="*/ 330 h 400"/>
                <a:gd name="T36" fmla="*/ 142 w 447"/>
                <a:gd name="T37" fmla="*/ 387 h 400"/>
                <a:gd name="T38" fmla="*/ 197 w 447"/>
                <a:gd name="T39" fmla="*/ 399 h 400"/>
                <a:gd name="T40" fmla="*/ 223 w 447"/>
                <a:gd name="T41" fmla="*/ 394 h 400"/>
                <a:gd name="T42" fmla="*/ 250 w 447"/>
                <a:gd name="T43" fmla="*/ 399 h 400"/>
                <a:gd name="T44" fmla="*/ 304 w 447"/>
                <a:gd name="T45" fmla="*/ 387 h 400"/>
                <a:gd name="T46" fmla="*/ 355 w 447"/>
                <a:gd name="T47" fmla="*/ 330 h 400"/>
                <a:gd name="T48" fmla="*/ 366 w 447"/>
                <a:gd name="T49" fmla="*/ 330 h 400"/>
                <a:gd name="T50" fmla="*/ 405 w 447"/>
                <a:gd name="T51" fmla="*/ 293 h 400"/>
                <a:gd name="T52" fmla="*/ 418 w 447"/>
                <a:gd name="T53" fmla="*/ 275 h 400"/>
                <a:gd name="T54" fmla="*/ 430 w 447"/>
                <a:gd name="T55" fmla="*/ 258 h 400"/>
                <a:gd name="T56" fmla="*/ 444 w 447"/>
                <a:gd name="T57" fmla="*/ 225 h 400"/>
                <a:gd name="T58" fmla="*/ 444 w 447"/>
                <a:gd name="T59" fmla="*/ 214 h 400"/>
                <a:gd name="T60" fmla="*/ 430 w 447"/>
                <a:gd name="T61" fmla="*/ 180 h 400"/>
                <a:gd name="T62" fmla="*/ 447 w 447"/>
                <a:gd name="T63" fmla="*/ 166 h 400"/>
                <a:gd name="T64" fmla="*/ 447 w 447"/>
                <a:gd name="T65" fmla="*/ 150 h 400"/>
                <a:gd name="T66" fmla="*/ 430 w 447"/>
                <a:gd name="T67" fmla="*/ 122 h 400"/>
                <a:gd name="T68" fmla="*/ 444 w 447"/>
                <a:gd name="T69" fmla="*/ 105 h 400"/>
                <a:gd name="T70" fmla="*/ 444 w 447"/>
                <a:gd name="T71" fmla="*/ 88 h 400"/>
                <a:gd name="T72" fmla="*/ 430 w 447"/>
                <a:gd name="T73" fmla="*/ 61 h 400"/>
                <a:gd name="T74" fmla="*/ 444 w 447"/>
                <a:gd name="T75" fmla="*/ 43 h 400"/>
                <a:gd name="T76" fmla="*/ 444 w 447"/>
                <a:gd name="T77" fmla="*/ 0 h 400"/>
                <a:gd name="T78" fmla="*/ 224 w 447"/>
                <a:gd name="T79" fmla="*/ 5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47" h="400">
                  <a:moveTo>
                    <a:pt x="224" y="5"/>
                  </a:moveTo>
                  <a:cubicBezTo>
                    <a:pt x="224" y="5"/>
                    <a:pt x="112" y="3"/>
                    <a:pt x="39" y="0"/>
                  </a:cubicBezTo>
                  <a:cubicBezTo>
                    <a:pt x="3" y="0"/>
                    <a:pt x="3" y="0"/>
                    <a:pt x="3" y="0"/>
                  </a:cubicBezTo>
                  <a:cubicBezTo>
                    <a:pt x="3" y="43"/>
                    <a:pt x="3" y="43"/>
                    <a:pt x="3" y="43"/>
                  </a:cubicBezTo>
                  <a:cubicBezTo>
                    <a:pt x="3" y="43"/>
                    <a:pt x="5" y="56"/>
                    <a:pt x="17" y="61"/>
                  </a:cubicBezTo>
                  <a:cubicBezTo>
                    <a:pt x="17" y="61"/>
                    <a:pt x="19" y="79"/>
                    <a:pt x="3" y="88"/>
                  </a:cubicBezTo>
                  <a:cubicBezTo>
                    <a:pt x="3" y="105"/>
                    <a:pt x="3" y="105"/>
                    <a:pt x="3" y="105"/>
                  </a:cubicBezTo>
                  <a:cubicBezTo>
                    <a:pt x="3" y="105"/>
                    <a:pt x="14" y="114"/>
                    <a:pt x="17" y="122"/>
                  </a:cubicBezTo>
                  <a:cubicBezTo>
                    <a:pt x="19" y="130"/>
                    <a:pt x="5" y="148"/>
                    <a:pt x="0" y="150"/>
                  </a:cubicBezTo>
                  <a:cubicBezTo>
                    <a:pt x="0" y="166"/>
                    <a:pt x="0" y="166"/>
                    <a:pt x="0" y="166"/>
                  </a:cubicBezTo>
                  <a:cubicBezTo>
                    <a:pt x="0" y="166"/>
                    <a:pt x="13" y="168"/>
                    <a:pt x="17" y="180"/>
                  </a:cubicBezTo>
                  <a:cubicBezTo>
                    <a:pt x="21" y="192"/>
                    <a:pt x="10" y="210"/>
                    <a:pt x="3" y="214"/>
                  </a:cubicBezTo>
                  <a:cubicBezTo>
                    <a:pt x="3" y="225"/>
                    <a:pt x="3" y="225"/>
                    <a:pt x="3" y="225"/>
                  </a:cubicBezTo>
                  <a:cubicBezTo>
                    <a:pt x="3" y="225"/>
                    <a:pt x="25" y="238"/>
                    <a:pt x="17" y="258"/>
                  </a:cubicBezTo>
                  <a:cubicBezTo>
                    <a:pt x="17" y="258"/>
                    <a:pt x="10" y="268"/>
                    <a:pt x="28" y="275"/>
                  </a:cubicBezTo>
                  <a:cubicBezTo>
                    <a:pt x="28" y="275"/>
                    <a:pt x="38" y="285"/>
                    <a:pt x="41" y="293"/>
                  </a:cubicBezTo>
                  <a:cubicBezTo>
                    <a:pt x="45" y="301"/>
                    <a:pt x="72" y="329"/>
                    <a:pt x="80" y="330"/>
                  </a:cubicBezTo>
                  <a:cubicBezTo>
                    <a:pt x="92" y="330"/>
                    <a:pt x="92" y="330"/>
                    <a:pt x="92" y="330"/>
                  </a:cubicBezTo>
                  <a:cubicBezTo>
                    <a:pt x="92" y="330"/>
                    <a:pt x="129" y="369"/>
                    <a:pt x="142" y="387"/>
                  </a:cubicBezTo>
                  <a:cubicBezTo>
                    <a:pt x="142" y="387"/>
                    <a:pt x="172" y="400"/>
                    <a:pt x="197" y="399"/>
                  </a:cubicBezTo>
                  <a:cubicBezTo>
                    <a:pt x="197" y="399"/>
                    <a:pt x="213" y="394"/>
                    <a:pt x="223" y="394"/>
                  </a:cubicBezTo>
                  <a:cubicBezTo>
                    <a:pt x="234" y="394"/>
                    <a:pt x="250" y="399"/>
                    <a:pt x="250" y="399"/>
                  </a:cubicBezTo>
                  <a:cubicBezTo>
                    <a:pt x="275" y="400"/>
                    <a:pt x="304" y="387"/>
                    <a:pt x="304" y="387"/>
                  </a:cubicBezTo>
                  <a:cubicBezTo>
                    <a:pt x="317" y="369"/>
                    <a:pt x="355" y="330"/>
                    <a:pt x="355" y="330"/>
                  </a:cubicBezTo>
                  <a:cubicBezTo>
                    <a:pt x="366" y="330"/>
                    <a:pt x="366" y="330"/>
                    <a:pt x="366" y="330"/>
                  </a:cubicBezTo>
                  <a:cubicBezTo>
                    <a:pt x="374" y="329"/>
                    <a:pt x="401" y="301"/>
                    <a:pt x="405" y="293"/>
                  </a:cubicBezTo>
                  <a:cubicBezTo>
                    <a:pt x="409" y="285"/>
                    <a:pt x="418" y="275"/>
                    <a:pt x="418" y="275"/>
                  </a:cubicBezTo>
                  <a:cubicBezTo>
                    <a:pt x="436" y="268"/>
                    <a:pt x="430" y="258"/>
                    <a:pt x="430" y="258"/>
                  </a:cubicBezTo>
                  <a:cubicBezTo>
                    <a:pt x="422" y="238"/>
                    <a:pt x="444" y="225"/>
                    <a:pt x="444" y="225"/>
                  </a:cubicBezTo>
                  <a:cubicBezTo>
                    <a:pt x="444" y="214"/>
                    <a:pt x="444" y="214"/>
                    <a:pt x="444" y="214"/>
                  </a:cubicBezTo>
                  <a:cubicBezTo>
                    <a:pt x="436" y="210"/>
                    <a:pt x="426" y="192"/>
                    <a:pt x="430" y="180"/>
                  </a:cubicBezTo>
                  <a:cubicBezTo>
                    <a:pt x="434" y="168"/>
                    <a:pt x="447" y="166"/>
                    <a:pt x="447" y="166"/>
                  </a:cubicBezTo>
                  <a:cubicBezTo>
                    <a:pt x="447" y="150"/>
                    <a:pt x="447" y="150"/>
                    <a:pt x="447" y="150"/>
                  </a:cubicBezTo>
                  <a:cubicBezTo>
                    <a:pt x="442" y="148"/>
                    <a:pt x="427" y="130"/>
                    <a:pt x="430" y="122"/>
                  </a:cubicBezTo>
                  <a:cubicBezTo>
                    <a:pt x="433" y="114"/>
                    <a:pt x="444" y="105"/>
                    <a:pt x="444" y="105"/>
                  </a:cubicBezTo>
                  <a:cubicBezTo>
                    <a:pt x="444" y="88"/>
                    <a:pt x="444" y="88"/>
                    <a:pt x="444" y="88"/>
                  </a:cubicBezTo>
                  <a:cubicBezTo>
                    <a:pt x="427" y="79"/>
                    <a:pt x="430" y="61"/>
                    <a:pt x="430" y="61"/>
                  </a:cubicBezTo>
                  <a:cubicBezTo>
                    <a:pt x="442" y="56"/>
                    <a:pt x="444" y="43"/>
                    <a:pt x="444" y="43"/>
                  </a:cubicBezTo>
                  <a:cubicBezTo>
                    <a:pt x="444" y="0"/>
                    <a:pt x="444" y="0"/>
                    <a:pt x="444" y="0"/>
                  </a:cubicBezTo>
                  <a:cubicBezTo>
                    <a:pt x="383" y="3"/>
                    <a:pt x="224" y="5"/>
                    <a:pt x="224" y="5"/>
                  </a:cubicBezTo>
                  <a:close/>
                </a:path>
              </a:pathLst>
            </a:custGeom>
            <a:solidFill>
              <a:srgbClr val="2F3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5" name="Freeform 6"/>
            <p:cNvSpPr>
              <a:spLocks/>
            </p:cNvSpPr>
            <p:nvPr/>
          </p:nvSpPr>
          <p:spPr bwMode="auto">
            <a:xfrm>
              <a:off x="5804342" y="4953715"/>
              <a:ext cx="870683" cy="89996"/>
            </a:xfrm>
            <a:custGeom>
              <a:avLst/>
              <a:gdLst>
                <a:gd name="T0" fmla="*/ 0 w 339"/>
                <a:gd name="T1" fmla="*/ 2 h 35"/>
                <a:gd name="T2" fmla="*/ 321 w 339"/>
                <a:gd name="T3" fmla="*/ 0 h 35"/>
                <a:gd name="T4" fmla="*/ 314 w 339"/>
                <a:gd name="T5" fmla="*/ 35 h 35"/>
                <a:gd name="T6" fmla="*/ 7 w 339"/>
                <a:gd name="T7" fmla="*/ 31 h 35"/>
                <a:gd name="T8" fmla="*/ 278 w 339"/>
                <a:gd name="T9" fmla="*/ 17 h 35"/>
                <a:gd name="T10" fmla="*/ 0 w 339"/>
                <a:gd name="T11" fmla="*/ 2 h 35"/>
              </a:gdLst>
              <a:ahLst/>
              <a:cxnLst>
                <a:cxn ang="0">
                  <a:pos x="T0" y="T1"/>
                </a:cxn>
                <a:cxn ang="0">
                  <a:pos x="T2" y="T3"/>
                </a:cxn>
                <a:cxn ang="0">
                  <a:pos x="T4" y="T5"/>
                </a:cxn>
                <a:cxn ang="0">
                  <a:pos x="T6" y="T7"/>
                </a:cxn>
                <a:cxn ang="0">
                  <a:pos x="T8" y="T9"/>
                </a:cxn>
                <a:cxn ang="0">
                  <a:pos x="T10" y="T11"/>
                </a:cxn>
              </a:cxnLst>
              <a:rect l="0" t="0" r="r" b="b"/>
              <a:pathLst>
                <a:path w="339" h="35">
                  <a:moveTo>
                    <a:pt x="0" y="2"/>
                  </a:moveTo>
                  <a:cubicBezTo>
                    <a:pt x="0" y="2"/>
                    <a:pt x="238" y="11"/>
                    <a:pt x="321" y="0"/>
                  </a:cubicBezTo>
                  <a:cubicBezTo>
                    <a:pt x="321" y="0"/>
                    <a:pt x="339" y="21"/>
                    <a:pt x="314" y="35"/>
                  </a:cubicBezTo>
                  <a:cubicBezTo>
                    <a:pt x="7" y="31"/>
                    <a:pt x="7" y="31"/>
                    <a:pt x="7" y="31"/>
                  </a:cubicBezTo>
                  <a:cubicBezTo>
                    <a:pt x="7" y="31"/>
                    <a:pt x="264" y="26"/>
                    <a:pt x="278" y="17"/>
                  </a:cubicBezTo>
                  <a:cubicBezTo>
                    <a:pt x="278" y="17"/>
                    <a:pt x="69" y="4"/>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6" name="Freeform 7"/>
            <p:cNvSpPr>
              <a:spLocks/>
            </p:cNvSpPr>
            <p:nvPr/>
          </p:nvSpPr>
          <p:spPr bwMode="auto">
            <a:xfrm>
              <a:off x="5624350" y="5089251"/>
              <a:ext cx="947668" cy="84574"/>
            </a:xfrm>
            <a:custGeom>
              <a:avLst/>
              <a:gdLst>
                <a:gd name="T0" fmla="*/ 0 w 369"/>
                <a:gd name="T1" fmla="*/ 0 h 33"/>
                <a:gd name="T2" fmla="*/ 369 w 369"/>
                <a:gd name="T3" fmla="*/ 0 h 33"/>
                <a:gd name="T4" fmla="*/ 0 w 369"/>
                <a:gd name="T5" fmla="*/ 0 h 33"/>
              </a:gdLst>
              <a:ahLst/>
              <a:cxnLst>
                <a:cxn ang="0">
                  <a:pos x="T0" y="T1"/>
                </a:cxn>
                <a:cxn ang="0">
                  <a:pos x="T2" y="T3"/>
                </a:cxn>
                <a:cxn ang="0">
                  <a:pos x="T4" y="T5"/>
                </a:cxn>
              </a:cxnLst>
              <a:rect l="0" t="0" r="r" b="b"/>
              <a:pathLst>
                <a:path w="369" h="33">
                  <a:moveTo>
                    <a:pt x="0" y="0"/>
                  </a:moveTo>
                  <a:cubicBezTo>
                    <a:pt x="0" y="0"/>
                    <a:pt x="203" y="20"/>
                    <a:pt x="369" y="0"/>
                  </a:cubicBezTo>
                  <a:cubicBezTo>
                    <a:pt x="369" y="0"/>
                    <a:pt x="143" y="3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7" name="Freeform 8"/>
            <p:cNvSpPr>
              <a:spLocks/>
            </p:cNvSpPr>
            <p:nvPr/>
          </p:nvSpPr>
          <p:spPr bwMode="auto">
            <a:xfrm>
              <a:off x="5629772" y="5212859"/>
              <a:ext cx="947668" cy="84574"/>
            </a:xfrm>
            <a:custGeom>
              <a:avLst/>
              <a:gdLst>
                <a:gd name="T0" fmla="*/ 0 w 369"/>
                <a:gd name="T1" fmla="*/ 0 h 33"/>
                <a:gd name="T2" fmla="*/ 369 w 369"/>
                <a:gd name="T3" fmla="*/ 0 h 33"/>
                <a:gd name="T4" fmla="*/ 0 w 369"/>
                <a:gd name="T5" fmla="*/ 0 h 33"/>
              </a:gdLst>
              <a:ahLst/>
              <a:cxnLst>
                <a:cxn ang="0">
                  <a:pos x="T0" y="T1"/>
                </a:cxn>
                <a:cxn ang="0">
                  <a:pos x="T2" y="T3"/>
                </a:cxn>
                <a:cxn ang="0">
                  <a:pos x="T4" y="T5"/>
                </a:cxn>
              </a:cxnLst>
              <a:rect l="0" t="0" r="r" b="b"/>
              <a:pathLst>
                <a:path w="369" h="33">
                  <a:moveTo>
                    <a:pt x="0" y="0"/>
                  </a:moveTo>
                  <a:cubicBezTo>
                    <a:pt x="0" y="0"/>
                    <a:pt x="204" y="20"/>
                    <a:pt x="369" y="0"/>
                  </a:cubicBezTo>
                  <a:cubicBezTo>
                    <a:pt x="369" y="0"/>
                    <a:pt x="144" y="3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8" name="Freeform 9"/>
            <p:cNvSpPr>
              <a:spLocks/>
            </p:cNvSpPr>
            <p:nvPr/>
          </p:nvSpPr>
          <p:spPr bwMode="auto">
            <a:xfrm>
              <a:off x="5629772" y="5355985"/>
              <a:ext cx="947668" cy="82406"/>
            </a:xfrm>
            <a:custGeom>
              <a:avLst/>
              <a:gdLst>
                <a:gd name="T0" fmla="*/ 0 w 369"/>
                <a:gd name="T1" fmla="*/ 0 h 32"/>
                <a:gd name="T2" fmla="*/ 369 w 369"/>
                <a:gd name="T3" fmla="*/ 0 h 32"/>
                <a:gd name="T4" fmla="*/ 0 w 369"/>
                <a:gd name="T5" fmla="*/ 0 h 32"/>
              </a:gdLst>
              <a:ahLst/>
              <a:cxnLst>
                <a:cxn ang="0">
                  <a:pos x="T0" y="T1"/>
                </a:cxn>
                <a:cxn ang="0">
                  <a:pos x="T2" y="T3"/>
                </a:cxn>
                <a:cxn ang="0">
                  <a:pos x="T4" y="T5"/>
                </a:cxn>
              </a:cxnLst>
              <a:rect l="0" t="0" r="r" b="b"/>
              <a:pathLst>
                <a:path w="369" h="32">
                  <a:moveTo>
                    <a:pt x="0" y="0"/>
                  </a:moveTo>
                  <a:cubicBezTo>
                    <a:pt x="0" y="0"/>
                    <a:pt x="204" y="19"/>
                    <a:pt x="369" y="0"/>
                  </a:cubicBezTo>
                  <a:cubicBezTo>
                    <a:pt x="369" y="0"/>
                    <a:pt x="144" y="3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9" name="Freeform 10"/>
            <p:cNvSpPr>
              <a:spLocks/>
            </p:cNvSpPr>
            <p:nvPr/>
          </p:nvSpPr>
          <p:spPr bwMode="auto">
            <a:xfrm>
              <a:off x="5639530" y="5479594"/>
              <a:ext cx="948752" cy="81321"/>
            </a:xfrm>
            <a:custGeom>
              <a:avLst/>
              <a:gdLst>
                <a:gd name="T0" fmla="*/ 0 w 369"/>
                <a:gd name="T1" fmla="*/ 0 h 32"/>
                <a:gd name="T2" fmla="*/ 369 w 369"/>
                <a:gd name="T3" fmla="*/ 0 h 32"/>
                <a:gd name="T4" fmla="*/ 0 w 369"/>
                <a:gd name="T5" fmla="*/ 0 h 32"/>
              </a:gdLst>
              <a:ahLst/>
              <a:cxnLst>
                <a:cxn ang="0">
                  <a:pos x="T0" y="T1"/>
                </a:cxn>
                <a:cxn ang="0">
                  <a:pos x="T2" y="T3"/>
                </a:cxn>
                <a:cxn ang="0">
                  <a:pos x="T4" y="T5"/>
                </a:cxn>
              </a:cxnLst>
              <a:rect l="0" t="0" r="r" b="b"/>
              <a:pathLst>
                <a:path w="369" h="32">
                  <a:moveTo>
                    <a:pt x="0" y="0"/>
                  </a:moveTo>
                  <a:cubicBezTo>
                    <a:pt x="0" y="0"/>
                    <a:pt x="203" y="19"/>
                    <a:pt x="369" y="0"/>
                  </a:cubicBezTo>
                  <a:cubicBezTo>
                    <a:pt x="369" y="0"/>
                    <a:pt x="144" y="3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0" name="Freeform 11"/>
            <p:cNvSpPr>
              <a:spLocks/>
            </p:cNvSpPr>
            <p:nvPr/>
          </p:nvSpPr>
          <p:spPr bwMode="auto">
            <a:xfrm>
              <a:off x="5637362" y="5599949"/>
              <a:ext cx="947668" cy="82406"/>
            </a:xfrm>
            <a:custGeom>
              <a:avLst/>
              <a:gdLst>
                <a:gd name="T0" fmla="*/ 0 w 369"/>
                <a:gd name="T1" fmla="*/ 0 h 32"/>
                <a:gd name="T2" fmla="*/ 369 w 369"/>
                <a:gd name="T3" fmla="*/ 0 h 32"/>
                <a:gd name="T4" fmla="*/ 0 w 369"/>
                <a:gd name="T5" fmla="*/ 0 h 32"/>
              </a:gdLst>
              <a:ahLst/>
              <a:cxnLst>
                <a:cxn ang="0">
                  <a:pos x="T0" y="T1"/>
                </a:cxn>
                <a:cxn ang="0">
                  <a:pos x="T2" y="T3"/>
                </a:cxn>
                <a:cxn ang="0">
                  <a:pos x="T4" y="T5"/>
                </a:cxn>
              </a:cxnLst>
              <a:rect l="0" t="0" r="r" b="b"/>
              <a:pathLst>
                <a:path w="369" h="32">
                  <a:moveTo>
                    <a:pt x="0" y="0"/>
                  </a:moveTo>
                  <a:cubicBezTo>
                    <a:pt x="0" y="0"/>
                    <a:pt x="203" y="19"/>
                    <a:pt x="369" y="0"/>
                  </a:cubicBezTo>
                  <a:cubicBezTo>
                    <a:pt x="369" y="0"/>
                    <a:pt x="144" y="3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1" name="Freeform 12"/>
            <p:cNvSpPr>
              <a:spLocks/>
            </p:cNvSpPr>
            <p:nvPr/>
          </p:nvSpPr>
          <p:spPr bwMode="auto">
            <a:xfrm>
              <a:off x="6097100" y="5738738"/>
              <a:ext cx="328539" cy="165896"/>
            </a:xfrm>
            <a:custGeom>
              <a:avLst/>
              <a:gdLst>
                <a:gd name="T0" fmla="*/ 0 w 128"/>
                <a:gd name="T1" fmla="*/ 0 h 65"/>
                <a:gd name="T2" fmla="*/ 128 w 128"/>
                <a:gd name="T3" fmla="*/ 0 h 65"/>
                <a:gd name="T4" fmla="*/ 71 w 128"/>
                <a:gd name="T5" fmla="*/ 65 h 65"/>
                <a:gd name="T6" fmla="*/ 69 w 128"/>
                <a:gd name="T7" fmla="*/ 18 h 65"/>
                <a:gd name="T8" fmla="*/ 0 w 128"/>
                <a:gd name="T9" fmla="*/ 0 h 65"/>
              </a:gdLst>
              <a:ahLst/>
              <a:cxnLst>
                <a:cxn ang="0">
                  <a:pos x="T0" y="T1"/>
                </a:cxn>
                <a:cxn ang="0">
                  <a:pos x="T2" y="T3"/>
                </a:cxn>
                <a:cxn ang="0">
                  <a:pos x="T4" y="T5"/>
                </a:cxn>
                <a:cxn ang="0">
                  <a:pos x="T6" y="T7"/>
                </a:cxn>
                <a:cxn ang="0">
                  <a:pos x="T8" y="T9"/>
                </a:cxn>
              </a:cxnLst>
              <a:rect l="0" t="0" r="r" b="b"/>
              <a:pathLst>
                <a:path w="128" h="65">
                  <a:moveTo>
                    <a:pt x="0" y="0"/>
                  </a:moveTo>
                  <a:cubicBezTo>
                    <a:pt x="0" y="0"/>
                    <a:pt x="95" y="6"/>
                    <a:pt x="128" y="0"/>
                  </a:cubicBezTo>
                  <a:cubicBezTo>
                    <a:pt x="71" y="65"/>
                    <a:pt x="71" y="65"/>
                    <a:pt x="71" y="65"/>
                  </a:cubicBezTo>
                  <a:cubicBezTo>
                    <a:pt x="71" y="65"/>
                    <a:pt x="94" y="19"/>
                    <a:pt x="69" y="18"/>
                  </a:cubicBezTo>
                  <a:cubicBezTo>
                    <a:pt x="45" y="17"/>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2" name="Freeform 13"/>
            <p:cNvSpPr>
              <a:spLocks/>
            </p:cNvSpPr>
            <p:nvPr/>
          </p:nvSpPr>
          <p:spPr bwMode="auto">
            <a:xfrm>
              <a:off x="5868315" y="5117442"/>
              <a:ext cx="337214" cy="123609"/>
            </a:xfrm>
            <a:custGeom>
              <a:avLst/>
              <a:gdLst>
                <a:gd name="T0" fmla="*/ 65 w 131"/>
                <a:gd name="T1" fmla="*/ 1 h 48"/>
                <a:gd name="T2" fmla="*/ 0 w 131"/>
                <a:gd name="T3" fmla="*/ 1 h 48"/>
                <a:gd name="T4" fmla="*/ 91 w 131"/>
                <a:gd name="T5" fmla="*/ 45 h 48"/>
                <a:gd name="T6" fmla="*/ 131 w 131"/>
                <a:gd name="T7" fmla="*/ 48 h 48"/>
                <a:gd name="T8" fmla="*/ 90 w 131"/>
                <a:gd name="T9" fmla="*/ 0 h 48"/>
              </a:gdLst>
              <a:ahLst/>
              <a:cxnLst>
                <a:cxn ang="0">
                  <a:pos x="T0" y="T1"/>
                </a:cxn>
                <a:cxn ang="0">
                  <a:pos x="T2" y="T3"/>
                </a:cxn>
                <a:cxn ang="0">
                  <a:pos x="T4" y="T5"/>
                </a:cxn>
                <a:cxn ang="0">
                  <a:pos x="T6" y="T7"/>
                </a:cxn>
                <a:cxn ang="0">
                  <a:pos x="T8" y="T9"/>
                </a:cxn>
              </a:cxnLst>
              <a:rect l="0" t="0" r="r" b="b"/>
              <a:pathLst>
                <a:path w="131" h="48">
                  <a:moveTo>
                    <a:pt x="65" y="1"/>
                  </a:moveTo>
                  <a:cubicBezTo>
                    <a:pt x="0" y="1"/>
                    <a:pt x="0" y="1"/>
                    <a:pt x="0" y="1"/>
                  </a:cubicBezTo>
                  <a:cubicBezTo>
                    <a:pt x="0" y="1"/>
                    <a:pt x="123" y="34"/>
                    <a:pt x="91" y="45"/>
                  </a:cubicBezTo>
                  <a:cubicBezTo>
                    <a:pt x="83" y="48"/>
                    <a:pt x="131" y="48"/>
                    <a:pt x="131" y="48"/>
                  </a:cubicBezTo>
                  <a:cubicBezTo>
                    <a:pt x="131" y="48"/>
                    <a:pt x="83" y="10"/>
                    <a:pt x="9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3" name="Freeform 14"/>
            <p:cNvSpPr>
              <a:spLocks/>
            </p:cNvSpPr>
            <p:nvPr/>
          </p:nvSpPr>
          <p:spPr bwMode="auto">
            <a:xfrm>
              <a:off x="5875905" y="5233461"/>
              <a:ext cx="337214" cy="153969"/>
            </a:xfrm>
            <a:custGeom>
              <a:avLst/>
              <a:gdLst>
                <a:gd name="T0" fmla="*/ 65 w 131"/>
                <a:gd name="T1" fmla="*/ 2 h 60"/>
                <a:gd name="T2" fmla="*/ 0 w 131"/>
                <a:gd name="T3" fmla="*/ 2 h 60"/>
                <a:gd name="T4" fmla="*/ 91 w 131"/>
                <a:gd name="T5" fmla="*/ 56 h 60"/>
                <a:gd name="T6" fmla="*/ 131 w 131"/>
                <a:gd name="T7" fmla="*/ 60 h 60"/>
                <a:gd name="T8" fmla="*/ 89 w 131"/>
                <a:gd name="T9" fmla="*/ 0 h 60"/>
              </a:gdLst>
              <a:ahLst/>
              <a:cxnLst>
                <a:cxn ang="0">
                  <a:pos x="T0" y="T1"/>
                </a:cxn>
                <a:cxn ang="0">
                  <a:pos x="T2" y="T3"/>
                </a:cxn>
                <a:cxn ang="0">
                  <a:pos x="T4" y="T5"/>
                </a:cxn>
                <a:cxn ang="0">
                  <a:pos x="T6" y="T7"/>
                </a:cxn>
                <a:cxn ang="0">
                  <a:pos x="T8" y="T9"/>
                </a:cxn>
              </a:cxnLst>
              <a:rect l="0" t="0" r="r" b="b"/>
              <a:pathLst>
                <a:path w="131" h="60">
                  <a:moveTo>
                    <a:pt x="65" y="2"/>
                  </a:moveTo>
                  <a:cubicBezTo>
                    <a:pt x="0" y="2"/>
                    <a:pt x="0" y="2"/>
                    <a:pt x="0" y="2"/>
                  </a:cubicBezTo>
                  <a:cubicBezTo>
                    <a:pt x="0" y="2"/>
                    <a:pt x="123" y="43"/>
                    <a:pt x="91" y="56"/>
                  </a:cubicBezTo>
                  <a:cubicBezTo>
                    <a:pt x="83" y="60"/>
                    <a:pt x="131" y="60"/>
                    <a:pt x="131" y="60"/>
                  </a:cubicBezTo>
                  <a:cubicBezTo>
                    <a:pt x="131" y="60"/>
                    <a:pt x="83" y="13"/>
                    <a:pt x="8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4" name="Freeform 15"/>
            <p:cNvSpPr>
              <a:spLocks/>
            </p:cNvSpPr>
            <p:nvPr/>
          </p:nvSpPr>
          <p:spPr bwMode="auto">
            <a:xfrm>
              <a:off x="5999514" y="5379839"/>
              <a:ext cx="336129" cy="130114"/>
            </a:xfrm>
            <a:custGeom>
              <a:avLst/>
              <a:gdLst>
                <a:gd name="T0" fmla="*/ 65 w 131"/>
                <a:gd name="T1" fmla="*/ 1 h 51"/>
                <a:gd name="T2" fmla="*/ 0 w 131"/>
                <a:gd name="T3" fmla="*/ 1 h 51"/>
                <a:gd name="T4" fmla="*/ 91 w 131"/>
                <a:gd name="T5" fmla="*/ 48 h 51"/>
                <a:gd name="T6" fmla="*/ 131 w 131"/>
                <a:gd name="T7" fmla="*/ 51 h 51"/>
                <a:gd name="T8" fmla="*/ 89 w 131"/>
                <a:gd name="T9" fmla="*/ 0 h 51"/>
              </a:gdLst>
              <a:ahLst/>
              <a:cxnLst>
                <a:cxn ang="0">
                  <a:pos x="T0" y="T1"/>
                </a:cxn>
                <a:cxn ang="0">
                  <a:pos x="T2" y="T3"/>
                </a:cxn>
                <a:cxn ang="0">
                  <a:pos x="T4" y="T5"/>
                </a:cxn>
                <a:cxn ang="0">
                  <a:pos x="T6" y="T7"/>
                </a:cxn>
                <a:cxn ang="0">
                  <a:pos x="T8" y="T9"/>
                </a:cxn>
              </a:cxnLst>
              <a:rect l="0" t="0" r="r" b="b"/>
              <a:pathLst>
                <a:path w="131" h="51">
                  <a:moveTo>
                    <a:pt x="65" y="1"/>
                  </a:moveTo>
                  <a:cubicBezTo>
                    <a:pt x="0" y="1"/>
                    <a:pt x="0" y="1"/>
                    <a:pt x="0" y="1"/>
                  </a:cubicBezTo>
                  <a:cubicBezTo>
                    <a:pt x="0" y="1"/>
                    <a:pt x="123" y="37"/>
                    <a:pt x="91" y="48"/>
                  </a:cubicBezTo>
                  <a:cubicBezTo>
                    <a:pt x="83" y="51"/>
                    <a:pt x="131" y="51"/>
                    <a:pt x="131" y="51"/>
                  </a:cubicBezTo>
                  <a:cubicBezTo>
                    <a:pt x="131" y="51"/>
                    <a:pt x="83" y="11"/>
                    <a:pt x="8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5" name="Freeform 16"/>
            <p:cNvSpPr>
              <a:spLocks/>
            </p:cNvSpPr>
            <p:nvPr/>
          </p:nvSpPr>
          <p:spPr bwMode="auto">
            <a:xfrm>
              <a:off x="5794583" y="5504532"/>
              <a:ext cx="333961" cy="131199"/>
            </a:xfrm>
            <a:custGeom>
              <a:avLst/>
              <a:gdLst>
                <a:gd name="T0" fmla="*/ 64 w 130"/>
                <a:gd name="T1" fmla="*/ 1 h 51"/>
                <a:gd name="T2" fmla="*/ 0 w 130"/>
                <a:gd name="T3" fmla="*/ 1 h 51"/>
                <a:gd name="T4" fmla="*/ 90 w 130"/>
                <a:gd name="T5" fmla="*/ 48 h 51"/>
                <a:gd name="T6" fmla="*/ 130 w 130"/>
                <a:gd name="T7" fmla="*/ 51 h 51"/>
                <a:gd name="T8" fmla="*/ 89 w 130"/>
                <a:gd name="T9" fmla="*/ 0 h 51"/>
              </a:gdLst>
              <a:ahLst/>
              <a:cxnLst>
                <a:cxn ang="0">
                  <a:pos x="T0" y="T1"/>
                </a:cxn>
                <a:cxn ang="0">
                  <a:pos x="T2" y="T3"/>
                </a:cxn>
                <a:cxn ang="0">
                  <a:pos x="T4" y="T5"/>
                </a:cxn>
                <a:cxn ang="0">
                  <a:pos x="T6" y="T7"/>
                </a:cxn>
                <a:cxn ang="0">
                  <a:pos x="T8" y="T9"/>
                </a:cxn>
              </a:cxnLst>
              <a:rect l="0" t="0" r="r" b="b"/>
              <a:pathLst>
                <a:path w="130" h="51">
                  <a:moveTo>
                    <a:pt x="64" y="1"/>
                  </a:moveTo>
                  <a:cubicBezTo>
                    <a:pt x="0" y="1"/>
                    <a:pt x="0" y="1"/>
                    <a:pt x="0" y="1"/>
                  </a:cubicBezTo>
                  <a:cubicBezTo>
                    <a:pt x="0" y="1"/>
                    <a:pt x="122" y="37"/>
                    <a:pt x="90" y="48"/>
                  </a:cubicBezTo>
                  <a:cubicBezTo>
                    <a:pt x="83" y="51"/>
                    <a:pt x="130" y="51"/>
                    <a:pt x="130" y="51"/>
                  </a:cubicBezTo>
                  <a:cubicBezTo>
                    <a:pt x="130" y="51"/>
                    <a:pt x="83" y="11"/>
                    <a:pt x="8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6" name="椭圆 185"/>
            <p:cNvSpPr/>
            <p:nvPr/>
          </p:nvSpPr>
          <p:spPr>
            <a:xfrm>
              <a:off x="4512669" y="6047456"/>
              <a:ext cx="3166662" cy="486717"/>
            </a:xfrm>
            <a:prstGeom prst="ellipse">
              <a:avLst/>
            </a:prstGeom>
            <a:gradFill flip="none" rotWithShape="1">
              <a:gsLst>
                <a:gs pos="0">
                  <a:sysClr val="windowText" lastClr="000000">
                    <a:alpha val="33000"/>
                  </a:sysClr>
                </a:gs>
                <a:gs pos="100000">
                  <a:srgbClr val="F3F3F3">
                    <a:alpha val="2600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87" name="组合 186"/>
          <p:cNvGrpSpPr/>
          <p:nvPr/>
        </p:nvGrpSpPr>
        <p:grpSpPr>
          <a:xfrm>
            <a:off x="5786941" y="1886685"/>
            <a:ext cx="552450" cy="552450"/>
            <a:chOff x="7715921" y="1789455"/>
            <a:chExt cx="736600" cy="736600"/>
          </a:xfrm>
        </p:grpSpPr>
        <p:grpSp>
          <p:nvGrpSpPr>
            <p:cNvPr id="188" name="组合 187"/>
            <p:cNvGrpSpPr/>
            <p:nvPr/>
          </p:nvGrpSpPr>
          <p:grpSpPr>
            <a:xfrm>
              <a:off x="7715921" y="1789455"/>
              <a:ext cx="736600" cy="736600"/>
              <a:chOff x="8286667" y="635396"/>
              <a:chExt cx="736600" cy="736600"/>
            </a:xfrm>
          </p:grpSpPr>
          <p:sp>
            <p:nvSpPr>
              <p:cNvPr id="207" name="椭圆 206"/>
              <p:cNvSpPr/>
              <p:nvPr/>
            </p:nvSpPr>
            <p:spPr>
              <a:xfrm>
                <a:off x="8286667" y="635396"/>
                <a:ext cx="736600" cy="736600"/>
              </a:xfrm>
              <a:prstGeom prst="ellipse">
                <a:avLst/>
              </a:prstGeom>
              <a:gradFill flip="none" rotWithShape="1">
                <a:gsLst>
                  <a:gs pos="0">
                    <a:sysClr val="window" lastClr="FFFFFF">
                      <a:lumMod val="85000"/>
                    </a:sysClr>
                  </a:gs>
                  <a:gs pos="100000">
                    <a:srgbClr val="F7F7F7"/>
                  </a:gs>
                </a:gsLst>
                <a:lin ang="2700000" scaled="1"/>
                <a:tileRect/>
              </a:gra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01600" dist="50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08" name="椭圆 207"/>
              <p:cNvSpPr/>
              <p:nvPr/>
            </p:nvSpPr>
            <p:spPr>
              <a:xfrm>
                <a:off x="8394381" y="743110"/>
                <a:ext cx="521172" cy="521172"/>
              </a:xfrm>
              <a:prstGeom prst="ellipse">
                <a:avLst/>
              </a:prstGeom>
              <a:solidFill>
                <a:srgbClr val="FFB850"/>
              </a:solidFill>
              <a:ln w="15875" cap="flat" cmpd="sng" algn="ctr">
                <a:gradFill flip="none" rotWithShape="1">
                  <a:gsLst>
                    <a:gs pos="100000">
                      <a:sysClr val="window" lastClr="FFFFFF"/>
                    </a:gs>
                    <a:gs pos="0">
                      <a:sysClr val="window" lastClr="FFFFFF">
                        <a:lumMod val="75000"/>
                      </a:sysClr>
                    </a:gs>
                  </a:gsLst>
                  <a:lin ang="2700000" scaled="1"/>
                  <a:tileRect/>
                </a:gradFill>
                <a:prstDash val="solid"/>
                <a:miter lim="800000"/>
              </a:ln>
              <a:effectLst>
                <a:innerShdw blurRad="63500" dist="254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89" name="Group 18"/>
            <p:cNvGrpSpPr>
              <a:grpSpLocks noChangeAspect="1"/>
            </p:cNvGrpSpPr>
            <p:nvPr/>
          </p:nvGrpSpPr>
          <p:grpSpPr bwMode="auto">
            <a:xfrm>
              <a:off x="7887974" y="2058396"/>
              <a:ext cx="381104" cy="224116"/>
              <a:chOff x="5315" y="1433"/>
              <a:chExt cx="2197" cy="1292"/>
            </a:xfrm>
            <a:solidFill>
              <a:sysClr val="window" lastClr="FFFFFF"/>
            </a:solidFill>
          </p:grpSpPr>
          <p:sp>
            <p:nvSpPr>
              <p:cNvPr id="190" name="Freeform 19"/>
              <p:cNvSpPr>
                <a:spLocks/>
              </p:cNvSpPr>
              <p:nvPr/>
            </p:nvSpPr>
            <p:spPr bwMode="auto">
              <a:xfrm>
                <a:off x="5915" y="1440"/>
                <a:ext cx="1014" cy="1278"/>
              </a:xfrm>
              <a:custGeom>
                <a:avLst/>
                <a:gdLst>
                  <a:gd name="T0" fmla="*/ 221 w 428"/>
                  <a:gd name="T1" fmla="*/ 231 h 538"/>
                  <a:gd name="T2" fmla="*/ 324 w 428"/>
                  <a:gd name="T3" fmla="*/ 115 h 538"/>
                  <a:gd name="T4" fmla="*/ 207 w 428"/>
                  <a:gd name="T5" fmla="*/ 1 h 538"/>
                  <a:gd name="T6" fmla="*/ 93 w 428"/>
                  <a:gd name="T7" fmla="*/ 118 h 538"/>
                  <a:gd name="T8" fmla="*/ 200 w 428"/>
                  <a:gd name="T9" fmla="*/ 231 h 538"/>
                  <a:gd name="T10" fmla="*/ 2 w 428"/>
                  <a:gd name="T11" fmla="*/ 446 h 538"/>
                  <a:gd name="T12" fmla="*/ 216 w 428"/>
                  <a:gd name="T13" fmla="*/ 537 h 538"/>
                  <a:gd name="T14" fmla="*/ 426 w 428"/>
                  <a:gd name="T15" fmla="*/ 439 h 538"/>
                  <a:gd name="T16" fmla="*/ 221 w 428"/>
                  <a:gd name="T17" fmla="*/ 231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8" h="538">
                    <a:moveTo>
                      <a:pt x="221" y="231"/>
                    </a:moveTo>
                    <a:cubicBezTo>
                      <a:pt x="280" y="224"/>
                      <a:pt x="325" y="175"/>
                      <a:pt x="324" y="115"/>
                    </a:cubicBezTo>
                    <a:cubicBezTo>
                      <a:pt x="323" y="51"/>
                      <a:pt x="270" y="0"/>
                      <a:pt x="207" y="1"/>
                    </a:cubicBezTo>
                    <a:cubicBezTo>
                      <a:pt x="143" y="2"/>
                      <a:pt x="92" y="55"/>
                      <a:pt x="93" y="118"/>
                    </a:cubicBezTo>
                    <a:cubicBezTo>
                      <a:pt x="94" y="178"/>
                      <a:pt x="141" y="226"/>
                      <a:pt x="200" y="231"/>
                    </a:cubicBezTo>
                    <a:cubicBezTo>
                      <a:pt x="88" y="239"/>
                      <a:pt x="0" y="333"/>
                      <a:pt x="2" y="446"/>
                    </a:cubicBezTo>
                    <a:cubicBezTo>
                      <a:pt x="3" y="511"/>
                      <a:pt x="110" y="538"/>
                      <a:pt x="216" y="537"/>
                    </a:cubicBezTo>
                    <a:cubicBezTo>
                      <a:pt x="321" y="535"/>
                      <a:pt x="428" y="504"/>
                      <a:pt x="426" y="439"/>
                    </a:cubicBezTo>
                    <a:cubicBezTo>
                      <a:pt x="425" y="326"/>
                      <a:pt x="334" y="235"/>
                      <a:pt x="221" y="2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1" name="Freeform 20"/>
              <p:cNvSpPr>
                <a:spLocks/>
              </p:cNvSpPr>
              <p:nvPr/>
            </p:nvSpPr>
            <p:spPr bwMode="auto">
              <a:xfrm>
                <a:off x="6825" y="1501"/>
                <a:ext cx="678" cy="946"/>
              </a:xfrm>
              <a:custGeom>
                <a:avLst/>
                <a:gdLst>
                  <a:gd name="T0" fmla="*/ 132 w 286"/>
                  <a:gd name="T1" fmla="*/ 171 h 398"/>
                  <a:gd name="T2" fmla="*/ 210 w 286"/>
                  <a:gd name="T3" fmla="*/ 85 h 398"/>
                  <a:gd name="T4" fmla="*/ 123 w 286"/>
                  <a:gd name="T5" fmla="*/ 1 h 398"/>
                  <a:gd name="T6" fmla="*/ 39 w 286"/>
                  <a:gd name="T7" fmla="*/ 88 h 398"/>
                  <a:gd name="T8" fmla="*/ 120 w 286"/>
                  <a:gd name="T9" fmla="*/ 171 h 398"/>
                  <a:gd name="T10" fmla="*/ 0 w 286"/>
                  <a:gd name="T11" fmla="*/ 237 h 398"/>
                  <a:gd name="T12" fmla="*/ 77 w 286"/>
                  <a:gd name="T13" fmla="*/ 396 h 398"/>
                  <a:gd name="T14" fmla="*/ 129 w 286"/>
                  <a:gd name="T15" fmla="*/ 398 h 398"/>
                  <a:gd name="T16" fmla="*/ 235 w 286"/>
                  <a:gd name="T17" fmla="*/ 380 h 398"/>
                  <a:gd name="T18" fmla="*/ 286 w 286"/>
                  <a:gd name="T19" fmla="*/ 326 h 398"/>
                  <a:gd name="T20" fmla="*/ 132 w 286"/>
                  <a:gd name="T21" fmla="*/ 171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6" h="398">
                    <a:moveTo>
                      <a:pt x="132" y="171"/>
                    </a:moveTo>
                    <a:cubicBezTo>
                      <a:pt x="176" y="167"/>
                      <a:pt x="210" y="130"/>
                      <a:pt x="210" y="85"/>
                    </a:cubicBezTo>
                    <a:cubicBezTo>
                      <a:pt x="209" y="38"/>
                      <a:pt x="170" y="0"/>
                      <a:pt x="123" y="1"/>
                    </a:cubicBezTo>
                    <a:cubicBezTo>
                      <a:pt x="76" y="1"/>
                      <a:pt x="38" y="40"/>
                      <a:pt x="39" y="88"/>
                    </a:cubicBezTo>
                    <a:cubicBezTo>
                      <a:pt x="39" y="133"/>
                      <a:pt x="75" y="169"/>
                      <a:pt x="120" y="171"/>
                    </a:cubicBezTo>
                    <a:cubicBezTo>
                      <a:pt x="71" y="174"/>
                      <a:pt x="28" y="198"/>
                      <a:pt x="0" y="237"/>
                    </a:cubicBezTo>
                    <a:cubicBezTo>
                      <a:pt x="43" y="277"/>
                      <a:pt x="72" y="333"/>
                      <a:pt x="77" y="396"/>
                    </a:cubicBezTo>
                    <a:cubicBezTo>
                      <a:pt x="94" y="398"/>
                      <a:pt x="111" y="398"/>
                      <a:pt x="129" y="398"/>
                    </a:cubicBezTo>
                    <a:cubicBezTo>
                      <a:pt x="170" y="397"/>
                      <a:pt x="207" y="391"/>
                      <a:pt x="235" y="380"/>
                    </a:cubicBezTo>
                    <a:cubicBezTo>
                      <a:pt x="278" y="364"/>
                      <a:pt x="286" y="342"/>
                      <a:pt x="286" y="326"/>
                    </a:cubicBezTo>
                    <a:cubicBezTo>
                      <a:pt x="285" y="241"/>
                      <a:pt x="216" y="173"/>
                      <a:pt x="132" y="1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2" name="Freeform 21"/>
              <p:cNvSpPr>
                <a:spLocks/>
              </p:cNvSpPr>
              <p:nvPr/>
            </p:nvSpPr>
            <p:spPr bwMode="auto">
              <a:xfrm>
                <a:off x="5324" y="1520"/>
                <a:ext cx="678" cy="948"/>
              </a:xfrm>
              <a:custGeom>
                <a:avLst/>
                <a:gdLst>
                  <a:gd name="T0" fmla="*/ 286 w 286"/>
                  <a:gd name="T1" fmla="*/ 235 h 399"/>
                  <a:gd name="T2" fmla="*/ 163 w 286"/>
                  <a:gd name="T3" fmla="*/ 171 h 399"/>
                  <a:gd name="T4" fmla="*/ 241 w 286"/>
                  <a:gd name="T5" fmla="*/ 85 h 399"/>
                  <a:gd name="T6" fmla="*/ 154 w 286"/>
                  <a:gd name="T7" fmla="*/ 1 h 399"/>
                  <a:gd name="T8" fmla="*/ 70 w 286"/>
                  <a:gd name="T9" fmla="*/ 88 h 399"/>
                  <a:gd name="T10" fmla="*/ 151 w 286"/>
                  <a:gd name="T11" fmla="*/ 171 h 399"/>
                  <a:gd name="T12" fmla="*/ 2 w 286"/>
                  <a:gd name="T13" fmla="*/ 331 h 399"/>
                  <a:gd name="T14" fmla="*/ 54 w 286"/>
                  <a:gd name="T15" fmla="*/ 384 h 399"/>
                  <a:gd name="T16" fmla="*/ 161 w 286"/>
                  <a:gd name="T17" fmla="*/ 398 h 399"/>
                  <a:gd name="T18" fmla="*/ 216 w 286"/>
                  <a:gd name="T19" fmla="*/ 394 h 399"/>
                  <a:gd name="T20" fmla="*/ 286 w 286"/>
                  <a:gd name="T21" fmla="*/ 235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6" h="399">
                    <a:moveTo>
                      <a:pt x="286" y="235"/>
                    </a:moveTo>
                    <a:cubicBezTo>
                      <a:pt x="257" y="196"/>
                      <a:pt x="212" y="172"/>
                      <a:pt x="163" y="171"/>
                    </a:cubicBezTo>
                    <a:cubicBezTo>
                      <a:pt x="207" y="167"/>
                      <a:pt x="242" y="130"/>
                      <a:pt x="241" y="85"/>
                    </a:cubicBezTo>
                    <a:cubicBezTo>
                      <a:pt x="240" y="38"/>
                      <a:pt x="201" y="0"/>
                      <a:pt x="154" y="1"/>
                    </a:cubicBezTo>
                    <a:cubicBezTo>
                      <a:pt x="107" y="1"/>
                      <a:pt x="69" y="41"/>
                      <a:pt x="70" y="88"/>
                    </a:cubicBezTo>
                    <a:cubicBezTo>
                      <a:pt x="71" y="133"/>
                      <a:pt x="106" y="169"/>
                      <a:pt x="151" y="171"/>
                    </a:cubicBezTo>
                    <a:cubicBezTo>
                      <a:pt x="67" y="176"/>
                      <a:pt x="0" y="247"/>
                      <a:pt x="2" y="331"/>
                    </a:cubicBezTo>
                    <a:cubicBezTo>
                      <a:pt x="2" y="347"/>
                      <a:pt x="11" y="369"/>
                      <a:pt x="54" y="384"/>
                    </a:cubicBezTo>
                    <a:cubicBezTo>
                      <a:pt x="83" y="394"/>
                      <a:pt x="120" y="399"/>
                      <a:pt x="161" y="398"/>
                    </a:cubicBezTo>
                    <a:cubicBezTo>
                      <a:pt x="180" y="398"/>
                      <a:pt x="198" y="396"/>
                      <a:pt x="216" y="394"/>
                    </a:cubicBezTo>
                    <a:cubicBezTo>
                      <a:pt x="219" y="332"/>
                      <a:pt x="246" y="277"/>
                      <a:pt x="286" y="2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3" name="Freeform 22"/>
              <p:cNvSpPr>
                <a:spLocks/>
              </p:cNvSpPr>
              <p:nvPr/>
            </p:nvSpPr>
            <p:spPr bwMode="auto">
              <a:xfrm>
                <a:off x="6837" y="1513"/>
                <a:ext cx="656" cy="925"/>
              </a:xfrm>
              <a:custGeom>
                <a:avLst/>
                <a:gdLst>
                  <a:gd name="T0" fmla="*/ 127 w 277"/>
                  <a:gd name="T1" fmla="*/ 170 h 389"/>
                  <a:gd name="T2" fmla="*/ 127 w 277"/>
                  <a:gd name="T3" fmla="*/ 162 h 389"/>
                  <a:gd name="T4" fmla="*/ 201 w 277"/>
                  <a:gd name="T5" fmla="*/ 80 h 389"/>
                  <a:gd name="T6" fmla="*/ 119 w 277"/>
                  <a:gd name="T7" fmla="*/ 0 h 389"/>
                  <a:gd name="T8" fmla="*/ 118 w 277"/>
                  <a:gd name="T9" fmla="*/ 0 h 389"/>
                  <a:gd name="T10" fmla="*/ 61 w 277"/>
                  <a:gd name="T11" fmla="*/ 24 h 389"/>
                  <a:gd name="T12" fmla="*/ 38 w 277"/>
                  <a:gd name="T13" fmla="*/ 82 h 389"/>
                  <a:gd name="T14" fmla="*/ 115 w 277"/>
                  <a:gd name="T15" fmla="*/ 162 h 389"/>
                  <a:gd name="T16" fmla="*/ 115 w 277"/>
                  <a:gd name="T17" fmla="*/ 170 h 389"/>
                  <a:gd name="T18" fmla="*/ 0 w 277"/>
                  <a:gd name="T19" fmla="*/ 231 h 389"/>
                  <a:gd name="T20" fmla="*/ 76 w 277"/>
                  <a:gd name="T21" fmla="*/ 387 h 389"/>
                  <a:gd name="T22" fmla="*/ 124 w 277"/>
                  <a:gd name="T23" fmla="*/ 389 h 389"/>
                  <a:gd name="T24" fmla="*/ 229 w 277"/>
                  <a:gd name="T25" fmla="*/ 372 h 389"/>
                  <a:gd name="T26" fmla="*/ 277 w 277"/>
                  <a:gd name="T27" fmla="*/ 321 h 389"/>
                  <a:gd name="T28" fmla="*/ 127 w 277"/>
                  <a:gd name="T29" fmla="*/ 17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7" h="389">
                    <a:moveTo>
                      <a:pt x="127" y="170"/>
                    </a:moveTo>
                    <a:cubicBezTo>
                      <a:pt x="127" y="162"/>
                      <a:pt x="127" y="162"/>
                      <a:pt x="127" y="162"/>
                    </a:cubicBezTo>
                    <a:cubicBezTo>
                      <a:pt x="169" y="158"/>
                      <a:pt x="201" y="122"/>
                      <a:pt x="201" y="80"/>
                    </a:cubicBezTo>
                    <a:cubicBezTo>
                      <a:pt x="200" y="36"/>
                      <a:pt x="163" y="0"/>
                      <a:pt x="119" y="0"/>
                    </a:cubicBezTo>
                    <a:cubicBezTo>
                      <a:pt x="118" y="0"/>
                      <a:pt x="118" y="0"/>
                      <a:pt x="118" y="0"/>
                    </a:cubicBezTo>
                    <a:cubicBezTo>
                      <a:pt x="96" y="0"/>
                      <a:pt x="76" y="9"/>
                      <a:pt x="61" y="24"/>
                    </a:cubicBezTo>
                    <a:cubicBezTo>
                      <a:pt x="45" y="40"/>
                      <a:pt x="37" y="61"/>
                      <a:pt x="38" y="82"/>
                    </a:cubicBezTo>
                    <a:cubicBezTo>
                      <a:pt x="38" y="125"/>
                      <a:pt x="72" y="160"/>
                      <a:pt x="115" y="162"/>
                    </a:cubicBezTo>
                    <a:cubicBezTo>
                      <a:pt x="115" y="170"/>
                      <a:pt x="115" y="170"/>
                      <a:pt x="115" y="170"/>
                    </a:cubicBezTo>
                    <a:cubicBezTo>
                      <a:pt x="69" y="173"/>
                      <a:pt x="28" y="195"/>
                      <a:pt x="0" y="231"/>
                    </a:cubicBezTo>
                    <a:cubicBezTo>
                      <a:pt x="43" y="273"/>
                      <a:pt x="70" y="328"/>
                      <a:pt x="76" y="387"/>
                    </a:cubicBezTo>
                    <a:cubicBezTo>
                      <a:pt x="91" y="389"/>
                      <a:pt x="108" y="389"/>
                      <a:pt x="124" y="389"/>
                    </a:cubicBezTo>
                    <a:cubicBezTo>
                      <a:pt x="164" y="388"/>
                      <a:pt x="201" y="382"/>
                      <a:pt x="229" y="372"/>
                    </a:cubicBezTo>
                    <a:cubicBezTo>
                      <a:pt x="261" y="359"/>
                      <a:pt x="277" y="342"/>
                      <a:pt x="277" y="321"/>
                    </a:cubicBezTo>
                    <a:cubicBezTo>
                      <a:pt x="276" y="238"/>
                      <a:pt x="210" y="172"/>
                      <a:pt x="127"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4" name="Freeform 23"/>
              <p:cNvSpPr>
                <a:spLocks/>
              </p:cNvSpPr>
              <p:nvPr/>
            </p:nvSpPr>
            <p:spPr bwMode="auto">
              <a:xfrm>
                <a:off x="5924" y="1452"/>
                <a:ext cx="993" cy="1254"/>
              </a:xfrm>
              <a:custGeom>
                <a:avLst/>
                <a:gdLst>
                  <a:gd name="T0" fmla="*/ 217 w 419"/>
                  <a:gd name="T1" fmla="*/ 230 h 528"/>
                  <a:gd name="T2" fmla="*/ 217 w 419"/>
                  <a:gd name="T3" fmla="*/ 222 h 528"/>
                  <a:gd name="T4" fmla="*/ 316 w 419"/>
                  <a:gd name="T5" fmla="*/ 110 h 528"/>
                  <a:gd name="T6" fmla="*/ 205 w 419"/>
                  <a:gd name="T7" fmla="*/ 0 h 528"/>
                  <a:gd name="T8" fmla="*/ 203 w 419"/>
                  <a:gd name="T9" fmla="*/ 0 h 528"/>
                  <a:gd name="T10" fmla="*/ 93 w 419"/>
                  <a:gd name="T11" fmla="*/ 113 h 528"/>
                  <a:gd name="T12" fmla="*/ 196 w 419"/>
                  <a:gd name="T13" fmla="*/ 222 h 528"/>
                  <a:gd name="T14" fmla="*/ 196 w 419"/>
                  <a:gd name="T15" fmla="*/ 230 h 528"/>
                  <a:gd name="T16" fmla="*/ 2 w 419"/>
                  <a:gd name="T17" fmla="*/ 441 h 528"/>
                  <a:gd name="T18" fmla="*/ 202 w 419"/>
                  <a:gd name="T19" fmla="*/ 528 h 528"/>
                  <a:gd name="T20" fmla="*/ 202 w 419"/>
                  <a:gd name="T21" fmla="*/ 528 h 528"/>
                  <a:gd name="T22" fmla="*/ 211 w 419"/>
                  <a:gd name="T23" fmla="*/ 528 h 528"/>
                  <a:gd name="T24" fmla="*/ 418 w 419"/>
                  <a:gd name="T25" fmla="*/ 434 h 528"/>
                  <a:gd name="T26" fmla="*/ 217 w 419"/>
                  <a:gd name="T27" fmla="*/ 23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9" h="528">
                    <a:moveTo>
                      <a:pt x="217" y="230"/>
                    </a:moveTo>
                    <a:cubicBezTo>
                      <a:pt x="217" y="222"/>
                      <a:pt x="217" y="222"/>
                      <a:pt x="217" y="222"/>
                    </a:cubicBezTo>
                    <a:cubicBezTo>
                      <a:pt x="274" y="215"/>
                      <a:pt x="317" y="167"/>
                      <a:pt x="316" y="110"/>
                    </a:cubicBezTo>
                    <a:cubicBezTo>
                      <a:pt x="315" y="49"/>
                      <a:pt x="265" y="0"/>
                      <a:pt x="205" y="0"/>
                    </a:cubicBezTo>
                    <a:cubicBezTo>
                      <a:pt x="204" y="0"/>
                      <a:pt x="203" y="0"/>
                      <a:pt x="203" y="0"/>
                    </a:cubicBezTo>
                    <a:cubicBezTo>
                      <a:pt x="141" y="1"/>
                      <a:pt x="92" y="52"/>
                      <a:pt x="93" y="113"/>
                    </a:cubicBezTo>
                    <a:cubicBezTo>
                      <a:pt x="94" y="171"/>
                      <a:pt x="138" y="217"/>
                      <a:pt x="196" y="222"/>
                    </a:cubicBezTo>
                    <a:cubicBezTo>
                      <a:pt x="196" y="230"/>
                      <a:pt x="196" y="230"/>
                      <a:pt x="196" y="230"/>
                    </a:cubicBezTo>
                    <a:cubicBezTo>
                      <a:pt x="85" y="238"/>
                      <a:pt x="0" y="330"/>
                      <a:pt x="2" y="441"/>
                    </a:cubicBezTo>
                    <a:cubicBezTo>
                      <a:pt x="3" y="501"/>
                      <a:pt x="103" y="528"/>
                      <a:pt x="202" y="528"/>
                    </a:cubicBezTo>
                    <a:cubicBezTo>
                      <a:pt x="202" y="528"/>
                      <a:pt x="202" y="528"/>
                      <a:pt x="202" y="528"/>
                    </a:cubicBezTo>
                    <a:cubicBezTo>
                      <a:pt x="205" y="528"/>
                      <a:pt x="208" y="528"/>
                      <a:pt x="211" y="528"/>
                    </a:cubicBezTo>
                    <a:cubicBezTo>
                      <a:pt x="315" y="526"/>
                      <a:pt x="419" y="496"/>
                      <a:pt x="418" y="434"/>
                    </a:cubicBezTo>
                    <a:cubicBezTo>
                      <a:pt x="417" y="323"/>
                      <a:pt x="328" y="234"/>
                      <a:pt x="217" y="2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5" name="Freeform 24"/>
              <p:cNvSpPr>
                <a:spLocks/>
              </p:cNvSpPr>
              <p:nvPr/>
            </p:nvSpPr>
            <p:spPr bwMode="auto">
              <a:xfrm>
                <a:off x="5334" y="1532"/>
                <a:ext cx="656" cy="927"/>
              </a:xfrm>
              <a:custGeom>
                <a:avLst/>
                <a:gdLst>
                  <a:gd name="T0" fmla="*/ 159 w 277"/>
                  <a:gd name="T1" fmla="*/ 170 h 390"/>
                  <a:gd name="T2" fmla="*/ 159 w 277"/>
                  <a:gd name="T3" fmla="*/ 162 h 390"/>
                  <a:gd name="T4" fmla="*/ 233 w 277"/>
                  <a:gd name="T5" fmla="*/ 80 h 390"/>
                  <a:gd name="T6" fmla="*/ 152 w 277"/>
                  <a:gd name="T7" fmla="*/ 0 h 390"/>
                  <a:gd name="T8" fmla="*/ 150 w 277"/>
                  <a:gd name="T9" fmla="*/ 0 h 390"/>
                  <a:gd name="T10" fmla="*/ 70 w 277"/>
                  <a:gd name="T11" fmla="*/ 83 h 390"/>
                  <a:gd name="T12" fmla="*/ 147 w 277"/>
                  <a:gd name="T13" fmla="*/ 162 h 390"/>
                  <a:gd name="T14" fmla="*/ 147 w 277"/>
                  <a:gd name="T15" fmla="*/ 170 h 390"/>
                  <a:gd name="T16" fmla="*/ 2 w 277"/>
                  <a:gd name="T17" fmla="*/ 326 h 390"/>
                  <a:gd name="T18" fmla="*/ 52 w 277"/>
                  <a:gd name="T19" fmla="*/ 375 h 390"/>
                  <a:gd name="T20" fmla="*/ 157 w 277"/>
                  <a:gd name="T21" fmla="*/ 389 h 390"/>
                  <a:gd name="T22" fmla="*/ 208 w 277"/>
                  <a:gd name="T23" fmla="*/ 385 h 390"/>
                  <a:gd name="T24" fmla="*/ 277 w 277"/>
                  <a:gd name="T25" fmla="*/ 230 h 390"/>
                  <a:gd name="T26" fmla="*/ 159 w 277"/>
                  <a:gd name="T27" fmla="*/ 17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7" h="390">
                    <a:moveTo>
                      <a:pt x="159" y="170"/>
                    </a:moveTo>
                    <a:cubicBezTo>
                      <a:pt x="159" y="162"/>
                      <a:pt x="159" y="162"/>
                      <a:pt x="159" y="162"/>
                    </a:cubicBezTo>
                    <a:cubicBezTo>
                      <a:pt x="201" y="159"/>
                      <a:pt x="234" y="122"/>
                      <a:pt x="233" y="80"/>
                    </a:cubicBezTo>
                    <a:cubicBezTo>
                      <a:pt x="232" y="36"/>
                      <a:pt x="196" y="0"/>
                      <a:pt x="152" y="0"/>
                    </a:cubicBezTo>
                    <a:cubicBezTo>
                      <a:pt x="150" y="0"/>
                      <a:pt x="150" y="0"/>
                      <a:pt x="150" y="0"/>
                    </a:cubicBezTo>
                    <a:cubicBezTo>
                      <a:pt x="105" y="0"/>
                      <a:pt x="69" y="38"/>
                      <a:pt x="70" y="83"/>
                    </a:cubicBezTo>
                    <a:cubicBezTo>
                      <a:pt x="71" y="125"/>
                      <a:pt x="104" y="160"/>
                      <a:pt x="147" y="162"/>
                    </a:cubicBezTo>
                    <a:cubicBezTo>
                      <a:pt x="147" y="170"/>
                      <a:pt x="147" y="170"/>
                      <a:pt x="147" y="170"/>
                    </a:cubicBezTo>
                    <a:cubicBezTo>
                      <a:pt x="64" y="175"/>
                      <a:pt x="0" y="244"/>
                      <a:pt x="2" y="326"/>
                    </a:cubicBezTo>
                    <a:cubicBezTo>
                      <a:pt x="2" y="341"/>
                      <a:pt x="11" y="361"/>
                      <a:pt x="52" y="375"/>
                    </a:cubicBezTo>
                    <a:cubicBezTo>
                      <a:pt x="79" y="385"/>
                      <a:pt x="117" y="390"/>
                      <a:pt x="157" y="389"/>
                    </a:cubicBezTo>
                    <a:cubicBezTo>
                      <a:pt x="174" y="389"/>
                      <a:pt x="191" y="388"/>
                      <a:pt x="208" y="385"/>
                    </a:cubicBezTo>
                    <a:cubicBezTo>
                      <a:pt x="212" y="327"/>
                      <a:pt x="237" y="272"/>
                      <a:pt x="277" y="230"/>
                    </a:cubicBezTo>
                    <a:cubicBezTo>
                      <a:pt x="249" y="193"/>
                      <a:pt x="206" y="171"/>
                      <a:pt x="159"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6" name="Freeform 25"/>
              <p:cNvSpPr>
                <a:spLocks/>
              </p:cNvSpPr>
              <p:nvPr/>
            </p:nvSpPr>
            <p:spPr bwMode="auto">
              <a:xfrm>
                <a:off x="5334" y="1532"/>
                <a:ext cx="656" cy="927"/>
              </a:xfrm>
              <a:custGeom>
                <a:avLst/>
                <a:gdLst>
                  <a:gd name="T0" fmla="*/ 233 w 277"/>
                  <a:gd name="T1" fmla="*/ 80 h 390"/>
                  <a:gd name="T2" fmla="*/ 152 w 277"/>
                  <a:gd name="T3" fmla="*/ 0 h 390"/>
                  <a:gd name="T4" fmla="*/ 150 w 277"/>
                  <a:gd name="T5" fmla="*/ 0 h 390"/>
                  <a:gd name="T6" fmla="*/ 70 w 277"/>
                  <a:gd name="T7" fmla="*/ 83 h 390"/>
                  <a:gd name="T8" fmla="*/ 147 w 277"/>
                  <a:gd name="T9" fmla="*/ 162 h 390"/>
                  <a:gd name="T10" fmla="*/ 147 w 277"/>
                  <a:gd name="T11" fmla="*/ 166 h 390"/>
                  <a:gd name="T12" fmla="*/ 149 w 277"/>
                  <a:gd name="T13" fmla="*/ 167 h 390"/>
                  <a:gd name="T14" fmla="*/ 147 w 277"/>
                  <a:gd name="T15" fmla="*/ 166 h 390"/>
                  <a:gd name="T16" fmla="*/ 147 w 277"/>
                  <a:gd name="T17" fmla="*/ 170 h 390"/>
                  <a:gd name="T18" fmla="*/ 2 w 277"/>
                  <a:gd name="T19" fmla="*/ 326 h 390"/>
                  <a:gd name="T20" fmla="*/ 52 w 277"/>
                  <a:gd name="T21" fmla="*/ 375 h 390"/>
                  <a:gd name="T22" fmla="*/ 157 w 277"/>
                  <a:gd name="T23" fmla="*/ 389 h 390"/>
                  <a:gd name="T24" fmla="*/ 208 w 277"/>
                  <a:gd name="T25" fmla="*/ 385 h 390"/>
                  <a:gd name="T26" fmla="*/ 277 w 277"/>
                  <a:gd name="T27" fmla="*/ 230 h 390"/>
                  <a:gd name="T28" fmla="*/ 159 w 277"/>
                  <a:gd name="T29" fmla="*/ 170 h 390"/>
                  <a:gd name="T30" fmla="*/ 159 w 277"/>
                  <a:gd name="T31" fmla="*/ 166 h 390"/>
                  <a:gd name="T32" fmla="*/ 156 w 277"/>
                  <a:gd name="T33" fmla="*/ 167 h 390"/>
                  <a:gd name="T34" fmla="*/ 159 w 277"/>
                  <a:gd name="T35" fmla="*/ 166 h 390"/>
                  <a:gd name="T36" fmla="*/ 159 w 277"/>
                  <a:gd name="T37" fmla="*/ 162 h 390"/>
                  <a:gd name="T38" fmla="*/ 233 w 277"/>
                  <a:gd name="T39" fmla="*/ 8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7" h="390">
                    <a:moveTo>
                      <a:pt x="233" y="80"/>
                    </a:moveTo>
                    <a:cubicBezTo>
                      <a:pt x="232" y="36"/>
                      <a:pt x="196" y="0"/>
                      <a:pt x="152" y="0"/>
                    </a:cubicBezTo>
                    <a:cubicBezTo>
                      <a:pt x="150" y="0"/>
                      <a:pt x="150" y="0"/>
                      <a:pt x="150" y="0"/>
                    </a:cubicBezTo>
                    <a:cubicBezTo>
                      <a:pt x="105" y="0"/>
                      <a:pt x="69" y="38"/>
                      <a:pt x="70" y="83"/>
                    </a:cubicBezTo>
                    <a:cubicBezTo>
                      <a:pt x="71" y="125"/>
                      <a:pt x="104" y="160"/>
                      <a:pt x="147" y="162"/>
                    </a:cubicBezTo>
                    <a:cubicBezTo>
                      <a:pt x="147" y="166"/>
                      <a:pt x="147" y="166"/>
                      <a:pt x="147" y="166"/>
                    </a:cubicBezTo>
                    <a:cubicBezTo>
                      <a:pt x="149" y="167"/>
                      <a:pt x="149" y="167"/>
                      <a:pt x="149" y="167"/>
                    </a:cubicBezTo>
                    <a:cubicBezTo>
                      <a:pt x="147" y="166"/>
                      <a:pt x="147" y="166"/>
                      <a:pt x="147" y="166"/>
                    </a:cubicBezTo>
                    <a:cubicBezTo>
                      <a:pt x="147" y="170"/>
                      <a:pt x="147" y="170"/>
                      <a:pt x="147" y="170"/>
                    </a:cubicBezTo>
                    <a:cubicBezTo>
                      <a:pt x="64" y="175"/>
                      <a:pt x="0" y="244"/>
                      <a:pt x="2" y="326"/>
                    </a:cubicBezTo>
                    <a:cubicBezTo>
                      <a:pt x="2" y="341"/>
                      <a:pt x="11" y="361"/>
                      <a:pt x="52" y="375"/>
                    </a:cubicBezTo>
                    <a:cubicBezTo>
                      <a:pt x="79" y="385"/>
                      <a:pt x="117" y="390"/>
                      <a:pt x="157" y="389"/>
                    </a:cubicBezTo>
                    <a:cubicBezTo>
                      <a:pt x="174" y="389"/>
                      <a:pt x="191" y="388"/>
                      <a:pt x="208" y="385"/>
                    </a:cubicBezTo>
                    <a:cubicBezTo>
                      <a:pt x="212" y="327"/>
                      <a:pt x="237" y="272"/>
                      <a:pt x="277" y="230"/>
                    </a:cubicBezTo>
                    <a:cubicBezTo>
                      <a:pt x="249" y="193"/>
                      <a:pt x="206" y="171"/>
                      <a:pt x="159" y="170"/>
                    </a:cubicBezTo>
                    <a:cubicBezTo>
                      <a:pt x="159" y="166"/>
                      <a:pt x="159" y="166"/>
                      <a:pt x="159" y="166"/>
                    </a:cubicBezTo>
                    <a:cubicBezTo>
                      <a:pt x="156" y="167"/>
                      <a:pt x="156" y="167"/>
                      <a:pt x="156" y="167"/>
                    </a:cubicBezTo>
                    <a:cubicBezTo>
                      <a:pt x="159" y="166"/>
                      <a:pt x="159" y="166"/>
                      <a:pt x="159" y="166"/>
                    </a:cubicBezTo>
                    <a:cubicBezTo>
                      <a:pt x="159" y="162"/>
                      <a:pt x="159" y="162"/>
                      <a:pt x="159" y="162"/>
                    </a:cubicBezTo>
                    <a:cubicBezTo>
                      <a:pt x="201" y="159"/>
                      <a:pt x="234" y="122"/>
                      <a:pt x="233"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7" name="Freeform 26"/>
              <p:cNvSpPr>
                <a:spLocks/>
              </p:cNvSpPr>
              <p:nvPr/>
            </p:nvSpPr>
            <p:spPr bwMode="auto">
              <a:xfrm>
                <a:off x="5315" y="1924"/>
                <a:ext cx="702" cy="552"/>
              </a:xfrm>
              <a:custGeom>
                <a:avLst/>
                <a:gdLst>
                  <a:gd name="T0" fmla="*/ 294 w 296"/>
                  <a:gd name="T1" fmla="*/ 63 h 232"/>
                  <a:gd name="T2" fmla="*/ 192 w 296"/>
                  <a:gd name="T3" fmla="*/ 0 h 232"/>
                  <a:gd name="T4" fmla="*/ 167 w 296"/>
                  <a:gd name="T5" fmla="*/ 1 h 232"/>
                  <a:gd name="T6" fmla="*/ 167 w 296"/>
                  <a:gd name="T7" fmla="*/ 5 h 232"/>
                  <a:gd name="T8" fmla="*/ 285 w 296"/>
                  <a:gd name="T9" fmla="*/ 65 h 232"/>
                  <a:gd name="T10" fmla="*/ 216 w 296"/>
                  <a:gd name="T11" fmla="*/ 220 h 232"/>
                  <a:gd name="T12" fmla="*/ 165 w 296"/>
                  <a:gd name="T13" fmla="*/ 224 h 232"/>
                  <a:gd name="T14" fmla="*/ 60 w 296"/>
                  <a:gd name="T15" fmla="*/ 210 h 232"/>
                  <a:gd name="T16" fmla="*/ 10 w 296"/>
                  <a:gd name="T17" fmla="*/ 161 h 232"/>
                  <a:gd name="T18" fmla="*/ 155 w 296"/>
                  <a:gd name="T19" fmla="*/ 5 h 232"/>
                  <a:gd name="T20" fmla="*/ 155 w 296"/>
                  <a:gd name="T21" fmla="*/ 1 h 232"/>
                  <a:gd name="T22" fmla="*/ 130 w 296"/>
                  <a:gd name="T23" fmla="*/ 1 h 232"/>
                  <a:gd name="T24" fmla="*/ 155 w 296"/>
                  <a:gd name="T25" fmla="*/ 1 h 232"/>
                  <a:gd name="T26" fmla="*/ 130 w 296"/>
                  <a:gd name="T27" fmla="*/ 1 h 232"/>
                  <a:gd name="T28" fmla="*/ 2 w 296"/>
                  <a:gd name="T29" fmla="*/ 161 h 232"/>
                  <a:gd name="T30" fmla="*/ 57 w 296"/>
                  <a:gd name="T31" fmla="*/ 218 h 232"/>
                  <a:gd name="T32" fmla="*/ 157 w 296"/>
                  <a:gd name="T33" fmla="*/ 232 h 232"/>
                  <a:gd name="T34" fmla="*/ 165 w 296"/>
                  <a:gd name="T35" fmla="*/ 232 h 232"/>
                  <a:gd name="T36" fmla="*/ 220 w 296"/>
                  <a:gd name="T37" fmla="*/ 228 h 232"/>
                  <a:gd name="T38" fmla="*/ 224 w 296"/>
                  <a:gd name="T39" fmla="*/ 227 h 232"/>
                  <a:gd name="T40" fmla="*/ 224 w 296"/>
                  <a:gd name="T41" fmla="*/ 224 h 232"/>
                  <a:gd name="T42" fmla="*/ 293 w 296"/>
                  <a:gd name="T43" fmla="*/ 68 h 232"/>
                  <a:gd name="T44" fmla="*/ 296 w 296"/>
                  <a:gd name="T45" fmla="*/ 66 h 232"/>
                  <a:gd name="T46" fmla="*/ 294 w 296"/>
                  <a:gd name="T47" fmla="*/ 6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6" h="232">
                    <a:moveTo>
                      <a:pt x="294" y="63"/>
                    </a:moveTo>
                    <a:cubicBezTo>
                      <a:pt x="269" y="29"/>
                      <a:pt x="232" y="7"/>
                      <a:pt x="192" y="0"/>
                    </a:cubicBezTo>
                    <a:cubicBezTo>
                      <a:pt x="167" y="1"/>
                      <a:pt x="167" y="1"/>
                      <a:pt x="167" y="1"/>
                    </a:cubicBezTo>
                    <a:cubicBezTo>
                      <a:pt x="167" y="5"/>
                      <a:pt x="167" y="5"/>
                      <a:pt x="167" y="5"/>
                    </a:cubicBezTo>
                    <a:cubicBezTo>
                      <a:pt x="214" y="6"/>
                      <a:pt x="257" y="28"/>
                      <a:pt x="285" y="65"/>
                    </a:cubicBezTo>
                    <a:cubicBezTo>
                      <a:pt x="245" y="107"/>
                      <a:pt x="220" y="162"/>
                      <a:pt x="216" y="220"/>
                    </a:cubicBezTo>
                    <a:cubicBezTo>
                      <a:pt x="199" y="223"/>
                      <a:pt x="182" y="224"/>
                      <a:pt x="165" y="224"/>
                    </a:cubicBezTo>
                    <a:cubicBezTo>
                      <a:pt x="125" y="225"/>
                      <a:pt x="87" y="220"/>
                      <a:pt x="60" y="210"/>
                    </a:cubicBezTo>
                    <a:cubicBezTo>
                      <a:pt x="19" y="196"/>
                      <a:pt x="10" y="176"/>
                      <a:pt x="10" y="161"/>
                    </a:cubicBezTo>
                    <a:cubicBezTo>
                      <a:pt x="8" y="79"/>
                      <a:pt x="72" y="10"/>
                      <a:pt x="155" y="5"/>
                    </a:cubicBezTo>
                    <a:cubicBezTo>
                      <a:pt x="155" y="1"/>
                      <a:pt x="155" y="1"/>
                      <a:pt x="155" y="1"/>
                    </a:cubicBezTo>
                    <a:cubicBezTo>
                      <a:pt x="130" y="1"/>
                      <a:pt x="130" y="1"/>
                      <a:pt x="130" y="1"/>
                    </a:cubicBezTo>
                    <a:cubicBezTo>
                      <a:pt x="155" y="1"/>
                      <a:pt x="155" y="1"/>
                      <a:pt x="155" y="1"/>
                    </a:cubicBezTo>
                    <a:cubicBezTo>
                      <a:pt x="130" y="1"/>
                      <a:pt x="130" y="1"/>
                      <a:pt x="130" y="1"/>
                    </a:cubicBezTo>
                    <a:cubicBezTo>
                      <a:pt x="55" y="16"/>
                      <a:pt x="0" y="83"/>
                      <a:pt x="2" y="161"/>
                    </a:cubicBezTo>
                    <a:cubicBezTo>
                      <a:pt x="2" y="178"/>
                      <a:pt x="12" y="202"/>
                      <a:pt x="57" y="218"/>
                    </a:cubicBezTo>
                    <a:cubicBezTo>
                      <a:pt x="84" y="227"/>
                      <a:pt x="119" y="232"/>
                      <a:pt x="157" y="232"/>
                    </a:cubicBezTo>
                    <a:cubicBezTo>
                      <a:pt x="160" y="232"/>
                      <a:pt x="162" y="232"/>
                      <a:pt x="165" y="232"/>
                    </a:cubicBezTo>
                    <a:cubicBezTo>
                      <a:pt x="183" y="232"/>
                      <a:pt x="202" y="230"/>
                      <a:pt x="220" y="228"/>
                    </a:cubicBezTo>
                    <a:cubicBezTo>
                      <a:pt x="224" y="227"/>
                      <a:pt x="224" y="227"/>
                      <a:pt x="224" y="227"/>
                    </a:cubicBezTo>
                    <a:cubicBezTo>
                      <a:pt x="224" y="224"/>
                      <a:pt x="224" y="224"/>
                      <a:pt x="224" y="224"/>
                    </a:cubicBezTo>
                    <a:cubicBezTo>
                      <a:pt x="227" y="165"/>
                      <a:pt x="252" y="110"/>
                      <a:pt x="293" y="68"/>
                    </a:cubicBezTo>
                    <a:cubicBezTo>
                      <a:pt x="296" y="66"/>
                      <a:pt x="296" y="66"/>
                      <a:pt x="296" y="66"/>
                    </a:cubicBezTo>
                    <a:lnTo>
                      <a:pt x="29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8" name="Freeform 27"/>
              <p:cNvSpPr>
                <a:spLocks/>
              </p:cNvSpPr>
              <p:nvPr/>
            </p:nvSpPr>
            <p:spPr bwMode="auto">
              <a:xfrm>
                <a:off x="5479" y="1513"/>
                <a:ext cx="429" cy="414"/>
              </a:xfrm>
              <a:custGeom>
                <a:avLst/>
                <a:gdLst>
                  <a:gd name="T0" fmla="*/ 86 w 181"/>
                  <a:gd name="T1" fmla="*/ 170 h 174"/>
                  <a:gd name="T2" fmla="*/ 9 w 181"/>
                  <a:gd name="T3" fmla="*/ 91 h 174"/>
                  <a:gd name="T4" fmla="*/ 89 w 181"/>
                  <a:gd name="T5" fmla="*/ 8 h 174"/>
                  <a:gd name="T6" fmla="*/ 91 w 181"/>
                  <a:gd name="T7" fmla="*/ 8 h 174"/>
                  <a:gd name="T8" fmla="*/ 172 w 181"/>
                  <a:gd name="T9" fmla="*/ 88 h 174"/>
                  <a:gd name="T10" fmla="*/ 98 w 181"/>
                  <a:gd name="T11" fmla="*/ 170 h 174"/>
                  <a:gd name="T12" fmla="*/ 98 w 181"/>
                  <a:gd name="T13" fmla="*/ 174 h 174"/>
                  <a:gd name="T14" fmla="*/ 123 w 181"/>
                  <a:gd name="T15" fmla="*/ 173 h 174"/>
                  <a:gd name="T16" fmla="*/ 98 w 181"/>
                  <a:gd name="T17" fmla="*/ 174 h 174"/>
                  <a:gd name="T18" fmla="*/ 123 w 181"/>
                  <a:gd name="T19" fmla="*/ 173 h 174"/>
                  <a:gd name="T20" fmla="*/ 180 w 181"/>
                  <a:gd name="T21" fmla="*/ 88 h 174"/>
                  <a:gd name="T22" fmla="*/ 91 w 181"/>
                  <a:gd name="T23" fmla="*/ 0 h 174"/>
                  <a:gd name="T24" fmla="*/ 89 w 181"/>
                  <a:gd name="T25" fmla="*/ 0 h 174"/>
                  <a:gd name="T26" fmla="*/ 1 w 181"/>
                  <a:gd name="T27" fmla="*/ 91 h 174"/>
                  <a:gd name="T28" fmla="*/ 61 w 181"/>
                  <a:gd name="T29" fmla="*/ 174 h 174"/>
                  <a:gd name="T30" fmla="*/ 86 w 181"/>
                  <a:gd name="T31" fmla="*/ 174 h 174"/>
                  <a:gd name="T32" fmla="*/ 86 w 181"/>
                  <a:gd name="T33" fmla="*/ 17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174">
                    <a:moveTo>
                      <a:pt x="86" y="170"/>
                    </a:moveTo>
                    <a:cubicBezTo>
                      <a:pt x="43" y="168"/>
                      <a:pt x="10" y="133"/>
                      <a:pt x="9" y="91"/>
                    </a:cubicBezTo>
                    <a:cubicBezTo>
                      <a:pt x="8" y="46"/>
                      <a:pt x="44" y="8"/>
                      <a:pt x="89" y="8"/>
                    </a:cubicBezTo>
                    <a:cubicBezTo>
                      <a:pt x="91" y="8"/>
                      <a:pt x="91" y="8"/>
                      <a:pt x="91" y="8"/>
                    </a:cubicBezTo>
                    <a:cubicBezTo>
                      <a:pt x="135" y="8"/>
                      <a:pt x="171" y="44"/>
                      <a:pt x="172" y="88"/>
                    </a:cubicBezTo>
                    <a:cubicBezTo>
                      <a:pt x="173" y="130"/>
                      <a:pt x="140" y="167"/>
                      <a:pt x="98" y="170"/>
                    </a:cubicBezTo>
                    <a:cubicBezTo>
                      <a:pt x="98" y="174"/>
                      <a:pt x="98" y="174"/>
                      <a:pt x="98" y="174"/>
                    </a:cubicBezTo>
                    <a:cubicBezTo>
                      <a:pt x="123" y="173"/>
                      <a:pt x="123" y="173"/>
                      <a:pt x="123" y="173"/>
                    </a:cubicBezTo>
                    <a:cubicBezTo>
                      <a:pt x="98" y="174"/>
                      <a:pt x="98" y="174"/>
                      <a:pt x="98" y="174"/>
                    </a:cubicBezTo>
                    <a:cubicBezTo>
                      <a:pt x="123" y="173"/>
                      <a:pt x="123" y="173"/>
                      <a:pt x="123" y="173"/>
                    </a:cubicBezTo>
                    <a:cubicBezTo>
                      <a:pt x="157" y="159"/>
                      <a:pt x="181" y="126"/>
                      <a:pt x="180" y="88"/>
                    </a:cubicBezTo>
                    <a:cubicBezTo>
                      <a:pt x="179" y="39"/>
                      <a:pt x="139" y="0"/>
                      <a:pt x="91" y="0"/>
                    </a:cubicBezTo>
                    <a:cubicBezTo>
                      <a:pt x="89" y="0"/>
                      <a:pt x="89" y="0"/>
                      <a:pt x="89" y="0"/>
                    </a:cubicBezTo>
                    <a:cubicBezTo>
                      <a:pt x="40" y="0"/>
                      <a:pt x="0" y="41"/>
                      <a:pt x="1" y="91"/>
                    </a:cubicBezTo>
                    <a:cubicBezTo>
                      <a:pt x="2" y="129"/>
                      <a:pt x="27" y="162"/>
                      <a:pt x="61" y="174"/>
                    </a:cubicBezTo>
                    <a:cubicBezTo>
                      <a:pt x="86" y="174"/>
                      <a:pt x="86" y="174"/>
                      <a:pt x="86" y="174"/>
                    </a:cubicBezTo>
                    <a:lnTo>
                      <a:pt x="86"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9" name="Freeform 28"/>
              <p:cNvSpPr>
                <a:spLocks/>
              </p:cNvSpPr>
              <p:nvPr/>
            </p:nvSpPr>
            <p:spPr bwMode="auto">
              <a:xfrm>
                <a:off x="5924" y="1452"/>
                <a:ext cx="993" cy="1254"/>
              </a:xfrm>
              <a:custGeom>
                <a:avLst/>
                <a:gdLst>
                  <a:gd name="T0" fmla="*/ 316 w 419"/>
                  <a:gd name="T1" fmla="*/ 110 h 528"/>
                  <a:gd name="T2" fmla="*/ 205 w 419"/>
                  <a:gd name="T3" fmla="*/ 0 h 528"/>
                  <a:gd name="T4" fmla="*/ 203 w 419"/>
                  <a:gd name="T5" fmla="*/ 0 h 528"/>
                  <a:gd name="T6" fmla="*/ 93 w 419"/>
                  <a:gd name="T7" fmla="*/ 113 h 528"/>
                  <a:gd name="T8" fmla="*/ 196 w 419"/>
                  <a:gd name="T9" fmla="*/ 222 h 528"/>
                  <a:gd name="T10" fmla="*/ 196 w 419"/>
                  <a:gd name="T11" fmla="*/ 226 h 528"/>
                  <a:gd name="T12" fmla="*/ 198 w 419"/>
                  <a:gd name="T13" fmla="*/ 226 h 528"/>
                  <a:gd name="T14" fmla="*/ 196 w 419"/>
                  <a:gd name="T15" fmla="*/ 226 h 528"/>
                  <a:gd name="T16" fmla="*/ 196 w 419"/>
                  <a:gd name="T17" fmla="*/ 230 h 528"/>
                  <a:gd name="T18" fmla="*/ 2 w 419"/>
                  <a:gd name="T19" fmla="*/ 441 h 528"/>
                  <a:gd name="T20" fmla="*/ 202 w 419"/>
                  <a:gd name="T21" fmla="*/ 528 h 528"/>
                  <a:gd name="T22" fmla="*/ 202 w 419"/>
                  <a:gd name="T23" fmla="*/ 528 h 528"/>
                  <a:gd name="T24" fmla="*/ 211 w 419"/>
                  <a:gd name="T25" fmla="*/ 528 h 528"/>
                  <a:gd name="T26" fmla="*/ 418 w 419"/>
                  <a:gd name="T27" fmla="*/ 434 h 528"/>
                  <a:gd name="T28" fmla="*/ 217 w 419"/>
                  <a:gd name="T29" fmla="*/ 230 h 528"/>
                  <a:gd name="T30" fmla="*/ 217 w 419"/>
                  <a:gd name="T31" fmla="*/ 226 h 528"/>
                  <a:gd name="T32" fmla="*/ 213 w 419"/>
                  <a:gd name="T33" fmla="*/ 226 h 528"/>
                  <a:gd name="T34" fmla="*/ 217 w 419"/>
                  <a:gd name="T35" fmla="*/ 226 h 528"/>
                  <a:gd name="T36" fmla="*/ 217 w 419"/>
                  <a:gd name="T37" fmla="*/ 222 h 528"/>
                  <a:gd name="T38" fmla="*/ 316 w 419"/>
                  <a:gd name="T39" fmla="*/ 11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9" h="528">
                    <a:moveTo>
                      <a:pt x="316" y="110"/>
                    </a:moveTo>
                    <a:cubicBezTo>
                      <a:pt x="315" y="49"/>
                      <a:pt x="265" y="0"/>
                      <a:pt x="205" y="0"/>
                    </a:cubicBezTo>
                    <a:cubicBezTo>
                      <a:pt x="204" y="0"/>
                      <a:pt x="203" y="0"/>
                      <a:pt x="203" y="0"/>
                    </a:cubicBezTo>
                    <a:cubicBezTo>
                      <a:pt x="141" y="1"/>
                      <a:pt x="92" y="52"/>
                      <a:pt x="93" y="113"/>
                    </a:cubicBezTo>
                    <a:cubicBezTo>
                      <a:pt x="94" y="171"/>
                      <a:pt x="138" y="217"/>
                      <a:pt x="196" y="222"/>
                    </a:cubicBezTo>
                    <a:cubicBezTo>
                      <a:pt x="196" y="226"/>
                      <a:pt x="196" y="226"/>
                      <a:pt x="196" y="226"/>
                    </a:cubicBezTo>
                    <a:cubicBezTo>
                      <a:pt x="198" y="226"/>
                      <a:pt x="198" y="226"/>
                      <a:pt x="198" y="226"/>
                    </a:cubicBezTo>
                    <a:cubicBezTo>
                      <a:pt x="196" y="226"/>
                      <a:pt x="196" y="226"/>
                      <a:pt x="196" y="226"/>
                    </a:cubicBezTo>
                    <a:cubicBezTo>
                      <a:pt x="196" y="230"/>
                      <a:pt x="196" y="230"/>
                      <a:pt x="196" y="230"/>
                    </a:cubicBezTo>
                    <a:cubicBezTo>
                      <a:pt x="85" y="238"/>
                      <a:pt x="0" y="330"/>
                      <a:pt x="2" y="441"/>
                    </a:cubicBezTo>
                    <a:cubicBezTo>
                      <a:pt x="3" y="501"/>
                      <a:pt x="103" y="528"/>
                      <a:pt x="202" y="528"/>
                    </a:cubicBezTo>
                    <a:cubicBezTo>
                      <a:pt x="202" y="528"/>
                      <a:pt x="202" y="528"/>
                      <a:pt x="202" y="528"/>
                    </a:cubicBezTo>
                    <a:cubicBezTo>
                      <a:pt x="205" y="528"/>
                      <a:pt x="208" y="528"/>
                      <a:pt x="211" y="528"/>
                    </a:cubicBezTo>
                    <a:cubicBezTo>
                      <a:pt x="315" y="526"/>
                      <a:pt x="419" y="496"/>
                      <a:pt x="418" y="434"/>
                    </a:cubicBezTo>
                    <a:cubicBezTo>
                      <a:pt x="417" y="323"/>
                      <a:pt x="328" y="234"/>
                      <a:pt x="217" y="230"/>
                    </a:cubicBezTo>
                    <a:cubicBezTo>
                      <a:pt x="217" y="226"/>
                      <a:pt x="217" y="226"/>
                      <a:pt x="217" y="226"/>
                    </a:cubicBezTo>
                    <a:cubicBezTo>
                      <a:pt x="213" y="226"/>
                      <a:pt x="213" y="226"/>
                      <a:pt x="213" y="226"/>
                    </a:cubicBezTo>
                    <a:cubicBezTo>
                      <a:pt x="217" y="226"/>
                      <a:pt x="217" y="226"/>
                      <a:pt x="217" y="226"/>
                    </a:cubicBezTo>
                    <a:cubicBezTo>
                      <a:pt x="217" y="222"/>
                      <a:pt x="217" y="222"/>
                      <a:pt x="217" y="222"/>
                    </a:cubicBezTo>
                    <a:cubicBezTo>
                      <a:pt x="274" y="215"/>
                      <a:pt x="317" y="167"/>
                      <a:pt x="316" y="1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0" name="Freeform 29"/>
              <p:cNvSpPr>
                <a:spLocks/>
              </p:cNvSpPr>
              <p:nvPr/>
            </p:nvSpPr>
            <p:spPr bwMode="auto">
              <a:xfrm>
                <a:off x="5905" y="1984"/>
                <a:ext cx="1034" cy="741"/>
              </a:xfrm>
              <a:custGeom>
                <a:avLst/>
                <a:gdLst>
                  <a:gd name="T0" fmla="*/ 251 w 436"/>
                  <a:gd name="T1" fmla="*/ 0 h 312"/>
                  <a:gd name="T2" fmla="*/ 225 w 436"/>
                  <a:gd name="T3" fmla="*/ 2 h 312"/>
                  <a:gd name="T4" fmla="*/ 225 w 436"/>
                  <a:gd name="T5" fmla="*/ 6 h 312"/>
                  <a:gd name="T6" fmla="*/ 426 w 436"/>
                  <a:gd name="T7" fmla="*/ 210 h 312"/>
                  <a:gd name="T8" fmla="*/ 219 w 436"/>
                  <a:gd name="T9" fmla="*/ 304 h 312"/>
                  <a:gd name="T10" fmla="*/ 210 w 436"/>
                  <a:gd name="T11" fmla="*/ 304 h 312"/>
                  <a:gd name="T12" fmla="*/ 210 w 436"/>
                  <a:gd name="T13" fmla="*/ 304 h 312"/>
                  <a:gd name="T14" fmla="*/ 10 w 436"/>
                  <a:gd name="T15" fmla="*/ 217 h 312"/>
                  <a:gd name="T16" fmla="*/ 204 w 436"/>
                  <a:gd name="T17" fmla="*/ 6 h 312"/>
                  <a:gd name="T18" fmla="*/ 204 w 436"/>
                  <a:gd name="T19" fmla="*/ 2 h 312"/>
                  <a:gd name="T20" fmla="*/ 178 w 436"/>
                  <a:gd name="T21" fmla="*/ 1 h 312"/>
                  <a:gd name="T22" fmla="*/ 204 w 436"/>
                  <a:gd name="T23" fmla="*/ 2 h 312"/>
                  <a:gd name="T24" fmla="*/ 178 w 436"/>
                  <a:gd name="T25" fmla="*/ 1 h 312"/>
                  <a:gd name="T26" fmla="*/ 2 w 436"/>
                  <a:gd name="T27" fmla="*/ 217 h 312"/>
                  <a:gd name="T28" fmla="*/ 210 w 436"/>
                  <a:gd name="T29" fmla="*/ 312 h 312"/>
                  <a:gd name="T30" fmla="*/ 210 w 436"/>
                  <a:gd name="T31" fmla="*/ 312 h 312"/>
                  <a:gd name="T32" fmla="*/ 220 w 436"/>
                  <a:gd name="T33" fmla="*/ 312 h 312"/>
                  <a:gd name="T34" fmla="*/ 435 w 436"/>
                  <a:gd name="T35" fmla="*/ 210 h 312"/>
                  <a:gd name="T36" fmla="*/ 251 w 436"/>
                  <a:gd name="T37"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6" h="312">
                    <a:moveTo>
                      <a:pt x="251" y="0"/>
                    </a:moveTo>
                    <a:cubicBezTo>
                      <a:pt x="225" y="2"/>
                      <a:pt x="225" y="2"/>
                      <a:pt x="225" y="2"/>
                    </a:cubicBezTo>
                    <a:cubicBezTo>
                      <a:pt x="225" y="6"/>
                      <a:pt x="225" y="6"/>
                      <a:pt x="225" y="6"/>
                    </a:cubicBezTo>
                    <a:cubicBezTo>
                      <a:pt x="336" y="10"/>
                      <a:pt x="425" y="99"/>
                      <a:pt x="426" y="210"/>
                    </a:cubicBezTo>
                    <a:cubicBezTo>
                      <a:pt x="427" y="272"/>
                      <a:pt x="323" y="302"/>
                      <a:pt x="219" y="304"/>
                    </a:cubicBezTo>
                    <a:cubicBezTo>
                      <a:pt x="216" y="304"/>
                      <a:pt x="213" y="304"/>
                      <a:pt x="210" y="304"/>
                    </a:cubicBezTo>
                    <a:cubicBezTo>
                      <a:pt x="210" y="304"/>
                      <a:pt x="210" y="304"/>
                      <a:pt x="210" y="304"/>
                    </a:cubicBezTo>
                    <a:cubicBezTo>
                      <a:pt x="111" y="304"/>
                      <a:pt x="11" y="277"/>
                      <a:pt x="10" y="217"/>
                    </a:cubicBezTo>
                    <a:cubicBezTo>
                      <a:pt x="8" y="106"/>
                      <a:pt x="93" y="14"/>
                      <a:pt x="204" y="6"/>
                    </a:cubicBezTo>
                    <a:cubicBezTo>
                      <a:pt x="204" y="2"/>
                      <a:pt x="204" y="2"/>
                      <a:pt x="204" y="2"/>
                    </a:cubicBezTo>
                    <a:cubicBezTo>
                      <a:pt x="178" y="1"/>
                      <a:pt x="178" y="1"/>
                      <a:pt x="178" y="1"/>
                    </a:cubicBezTo>
                    <a:cubicBezTo>
                      <a:pt x="204" y="2"/>
                      <a:pt x="204" y="2"/>
                      <a:pt x="204" y="2"/>
                    </a:cubicBezTo>
                    <a:cubicBezTo>
                      <a:pt x="178" y="1"/>
                      <a:pt x="178" y="1"/>
                      <a:pt x="178" y="1"/>
                    </a:cubicBezTo>
                    <a:cubicBezTo>
                      <a:pt x="75" y="20"/>
                      <a:pt x="0" y="111"/>
                      <a:pt x="2" y="217"/>
                    </a:cubicBezTo>
                    <a:cubicBezTo>
                      <a:pt x="3" y="287"/>
                      <a:pt x="115" y="312"/>
                      <a:pt x="210" y="312"/>
                    </a:cubicBezTo>
                    <a:cubicBezTo>
                      <a:pt x="210" y="312"/>
                      <a:pt x="210" y="312"/>
                      <a:pt x="210" y="312"/>
                    </a:cubicBezTo>
                    <a:cubicBezTo>
                      <a:pt x="213" y="312"/>
                      <a:pt x="216" y="312"/>
                      <a:pt x="220" y="312"/>
                    </a:cubicBezTo>
                    <a:cubicBezTo>
                      <a:pt x="327" y="310"/>
                      <a:pt x="436" y="278"/>
                      <a:pt x="435" y="210"/>
                    </a:cubicBezTo>
                    <a:cubicBezTo>
                      <a:pt x="433" y="104"/>
                      <a:pt x="354" y="16"/>
                      <a:pt x="2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1" name="Freeform 30"/>
              <p:cNvSpPr>
                <a:spLocks/>
              </p:cNvSpPr>
              <p:nvPr/>
            </p:nvSpPr>
            <p:spPr bwMode="auto">
              <a:xfrm>
                <a:off x="6123" y="1433"/>
                <a:ext cx="571" cy="556"/>
              </a:xfrm>
              <a:custGeom>
                <a:avLst/>
                <a:gdLst>
                  <a:gd name="T0" fmla="*/ 112 w 241"/>
                  <a:gd name="T1" fmla="*/ 230 h 234"/>
                  <a:gd name="T2" fmla="*/ 9 w 241"/>
                  <a:gd name="T3" fmla="*/ 121 h 234"/>
                  <a:gd name="T4" fmla="*/ 119 w 241"/>
                  <a:gd name="T5" fmla="*/ 8 h 234"/>
                  <a:gd name="T6" fmla="*/ 121 w 241"/>
                  <a:gd name="T7" fmla="*/ 8 h 234"/>
                  <a:gd name="T8" fmla="*/ 232 w 241"/>
                  <a:gd name="T9" fmla="*/ 118 h 234"/>
                  <a:gd name="T10" fmla="*/ 133 w 241"/>
                  <a:gd name="T11" fmla="*/ 230 h 234"/>
                  <a:gd name="T12" fmla="*/ 133 w 241"/>
                  <a:gd name="T13" fmla="*/ 234 h 234"/>
                  <a:gd name="T14" fmla="*/ 159 w 241"/>
                  <a:gd name="T15" fmla="*/ 232 h 234"/>
                  <a:gd name="T16" fmla="*/ 133 w 241"/>
                  <a:gd name="T17" fmla="*/ 234 h 234"/>
                  <a:gd name="T18" fmla="*/ 159 w 241"/>
                  <a:gd name="T19" fmla="*/ 232 h 234"/>
                  <a:gd name="T20" fmla="*/ 240 w 241"/>
                  <a:gd name="T21" fmla="*/ 118 h 234"/>
                  <a:gd name="T22" fmla="*/ 121 w 241"/>
                  <a:gd name="T23" fmla="*/ 0 h 234"/>
                  <a:gd name="T24" fmla="*/ 119 w 241"/>
                  <a:gd name="T25" fmla="*/ 0 h 234"/>
                  <a:gd name="T26" fmla="*/ 1 w 241"/>
                  <a:gd name="T27" fmla="*/ 122 h 234"/>
                  <a:gd name="T28" fmla="*/ 86 w 241"/>
                  <a:gd name="T29" fmla="*/ 233 h 234"/>
                  <a:gd name="T30" fmla="*/ 112 w 241"/>
                  <a:gd name="T31" fmla="*/ 234 h 234"/>
                  <a:gd name="T32" fmla="*/ 112 w 241"/>
                  <a:gd name="T33" fmla="*/ 23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234">
                    <a:moveTo>
                      <a:pt x="112" y="230"/>
                    </a:moveTo>
                    <a:cubicBezTo>
                      <a:pt x="54" y="225"/>
                      <a:pt x="10" y="179"/>
                      <a:pt x="9" y="121"/>
                    </a:cubicBezTo>
                    <a:cubicBezTo>
                      <a:pt x="8" y="60"/>
                      <a:pt x="57" y="9"/>
                      <a:pt x="119" y="8"/>
                    </a:cubicBezTo>
                    <a:cubicBezTo>
                      <a:pt x="119" y="8"/>
                      <a:pt x="120" y="8"/>
                      <a:pt x="121" y="8"/>
                    </a:cubicBezTo>
                    <a:cubicBezTo>
                      <a:pt x="181" y="8"/>
                      <a:pt x="231" y="57"/>
                      <a:pt x="232" y="118"/>
                    </a:cubicBezTo>
                    <a:cubicBezTo>
                      <a:pt x="233" y="175"/>
                      <a:pt x="190" y="223"/>
                      <a:pt x="133" y="230"/>
                    </a:cubicBezTo>
                    <a:cubicBezTo>
                      <a:pt x="133" y="234"/>
                      <a:pt x="133" y="234"/>
                      <a:pt x="133" y="234"/>
                    </a:cubicBezTo>
                    <a:cubicBezTo>
                      <a:pt x="159" y="232"/>
                      <a:pt x="159" y="232"/>
                      <a:pt x="159" y="232"/>
                    </a:cubicBezTo>
                    <a:cubicBezTo>
                      <a:pt x="133" y="234"/>
                      <a:pt x="133" y="234"/>
                      <a:pt x="133" y="234"/>
                    </a:cubicBezTo>
                    <a:cubicBezTo>
                      <a:pt x="159" y="232"/>
                      <a:pt x="159" y="232"/>
                      <a:pt x="159" y="232"/>
                    </a:cubicBezTo>
                    <a:cubicBezTo>
                      <a:pt x="208" y="216"/>
                      <a:pt x="241" y="170"/>
                      <a:pt x="240" y="118"/>
                    </a:cubicBezTo>
                    <a:cubicBezTo>
                      <a:pt x="239" y="53"/>
                      <a:pt x="186" y="0"/>
                      <a:pt x="121" y="0"/>
                    </a:cubicBezTo>
                    <a:cubicBezTo>
                      <a:pt x="120" y="0"/>
                      <a:pt x="119" y="0"/>
                      <a:pt x="119" y="0"/>
                    </a:cubicBezTo>
                    <a:cubicBezTo>
                      <a:pt x="53" y="1"/>
                      <a:pt x="0" y="56"/>
                      <a:pt x="1" y="122"/>
                    </a:cubicBezTo>
                    <a:cubicBezTo>
                      <a:pt x="2" y="174"/>
                      <a:pt x="37" y="219"/>
                      <a:pt x="86" y="233"/>
                    </a:cubicBezTo>
                    <a:cubicBezTo>
                      <a:pt x="112" y="234"/>
                      <a:pt x="112" y="234"/>
                      <a:pt x="112" y="234"/>
                    </a:cubicBezTo>
                    <a:lnTo>
                      <a:pt x="112" y="2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2" name="Freeform 31"/>
              <p:cNvSpPr>
                <a:spLocks/>
              </p:cNvSpPr>
              <p:nvPr/>
            </p:nvSpPr>
            <p:spPr bwMode="auto">
              <a:xfrm>
                <a:off x="6837" y="1513"/>
                <a:ext cx="656" cy="925"/>
              </a:xfrm>
              <a:custGeom>
                <a:avLst/>
                <a:gdLst>
                  <a:gd name="T0" fmla="*/ 201 w 277"/>
                  <a:gd name="T1" fmla="*/ 80 h 389"/>
                  <a:gd name="T2" fmla="*/ 119 w 277"/>
                  <a:gd name="T3" fmla="*/ 0 h 389"/>
                  <a:gd name="T4" fmla="*/ 118 w 277"/>
                  <a:gd name="T5" fmla="*/ 0 h 389"/>
                  <a:gd name="T6" fmla="*/ 61 w 277"/>
                  <a:gd name="T7" fmla="*/ 24 h 389"/>
                  <a:gd name="T8" fmla="*/ 38 w 277"/>
                  <a:gd name="T9" fmla="*/ 82 h 389"/>
                  <a:gd name="T10" fmla="*/ 115 w 277"/>
                  <a:gd name="T11" fmla="*/ 162 h 389"/>
                  <a:gd name="T12" fmla="*/ 115 w 277"/>
                  <a:gd name="T13" fmla="*/ 166 h 389"/>
                  <a:gd name="T14" fmla="*/ 117 w 277"/>
                  <a:gd name="T15" fmla="*/ 166 h 389"/>
                  <a:gd name="T16" fmla="*/ 115 w 277"/>
                  <a:gd name="T17" fmla="*/ 166 h 389"/>
                  <a:gd name="T18" fmla="*/ 115 w 277"/>
                  <a:gd name="T19" fmla="*/ 170 h 389"/>
                  <a:gd name="T20" fmla="*/ 0 w 277"/>
                  <a:gd name="T21" fmla="*/ 231 h 389"/>
                  <a:gd name="T22" fmla="*/ 76 w 277"/>
                  <a:gd name="T23" fmla="*/ 387 h 389"/>
                  <a:gd name="T24" fmla="*/ 124 w 277"/>
                  <a:gd name="T25" fmla="*/ 389 h 389"/>
                  <a:gd name="T26" fmla="*/ 229 w 277"/>
                  <a:gd name="T27" fmla="*/ 372 h 389"/>
                  <a:gd name="T28" fmla="*/ 277 w 277"/>
                  <a:gd name="T29" fmla="*/ 321 h 389"/>
                  <a:gd name="T30" fmla="*/ 127 w 277"/>
                  <a:gd name="T31" fmla="*/ 170 h 389"/>
                  <a:gd name="T32" fmla="*/ 127 w 277"/>
                  <a:gd name="T33" fmla="*/ 166 h 389"/>
                  <a:gd name="T34" fmla="*/ 124 w 277"/>
                  <a:gd name="T35" fmla="*/ 166 h 389"/>
                  <a:gd name="T36" fmla="*/ 127 w 277"/>
                  <a:gd name="T37" fmla="*/ 166 h 389"/>
                  <a:gd name="T38" fmla="*/ 127 w 277"/>
                  <a:gd name="T39" fmla="*/ 162 h 389"/>
                  <a:gd name="T40" fmla="*/ 201 w 277"/>
                  <a:gd name="T41" fmla="*/ 8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7" h="389">
                    <a:moveTo>
                      <a:pt x="201" y="80"/>
                    </a:moveTo>
                    <a:cubicBezTo>
                      <a:pt x="200" y="36"/>
                      <a:pt x="163" y="0"/>
                      <a:pt x="119" y="0"/>
                    </a:cubicBezTo>
                    <a:cubicBezTo>
                      <a:pt x="118" y="0"/>
                      <a:pt x="118" y="0"/>
                      <a:pt x="118" y="0"/>
                    </a:cubicBezTo>
                    <a:cubicBezTo>
                      <a:pt x="96" y="0"/>
                      <a:pt x="76" y="9"/>
                      <a:pt x="61" y="24"/>
                    </a:cubicBezTo>
                    <a:cubicBezTo>
                      <a:pt x="45" y="40"/>
                      <a:pt x="37" y="61"/>
                      <a:pt x="38" y="82"/>
                    </a:cubicBezTo>
                    <a:cubicBezTo>
                      <a:pt x="38" y="125"/>
                      <a:pt x="72" y="160"/>
                      <a:pt x="115" y="162"/>
                    </a:cubicBezTo>
                    <a:cubicBezTo>
                      <a:pt x="115" y="166"/>
                      <a:pt x="115" y="166"/>
                      <a:pt x="115" y="166"/>
                    </a:cubicBezTo>
                    <a:cubicBezTo>
                      <a:pt x="117" y="166"/>
                      <a:pt x="117" y="166"/>
                      <a:pt x="117" y="166"/>
                    </a:cubicBezTo>
                    <a:cubicBezTo>
                      <a:pt x="115" y="166"/>
                      <a:pt x="115" y="166"/>
                      <a:pt x="115" y="166"/>
                    </a:cubicBezTo>
                    <a:cubicBezTo>
                      <a:pt x="115" y="170"/>
                      <a:pt x="115" y="170"/>
                      <a:pt x="115" y="170"/>
                    </a:cubicBezTo>
                    <a:cubicBezTo>
                      <a:pt x="69" y="173"/>
                      <a:pt x="28" y="195"/>
                      <a:pt x="0" y="231"/>
                    </a:cubicBezTo>
                    <a:cubicBezTo>
                      <a:pt x="43" y="273"/>
                      <a:pt x="70" y="328"/>
                      <a:pt x="76" y="387"/>
                    </a:cubicBezTo>
                    <a:cubicBezTo>
                      <a:pt x="91" y="389"/>
                      <a:pt x="108" y="389"/>
                      <a:pt x="124" y="389"/>
                    </a:cubicBezTo>
                    <a:cubicBezTo>
                      <a:pt x="164" y="388"/>
                      <a:pt x="201" y="382"/>
                      <a:pt x="229" y="372"/>
                    </a:cubicBezTo>
                    <a:cubicBezTo>
                      <a:pt x="261" y="359"/>
                      <a:pt x="277" y="342"/>
                      <a:pt x="277" y="321"/>
                    </a:cubicBezTo>
                    <a:cubicBezTo>
                      <a:pt x="276" y="238"/>
                      <a:pt x="210" y="172"/>
                      <a:pt x="127" y="170"/>
                    </a:cubicBezTo>
                    <a:cubicBezTo>
                      <a:pt x="127" y="166"/>
                      <a:pt x="127" y="166"/>
                      <a:pt x="127" y="166"/>
                    </a:cubicBezTo>
                    <a:cubicBezTo>
                      <a:pt x="124" y="166"/>
                      <a:pt x="124" y="166"/>
                      <a:pt x="124" y="166"/>
                    </a:cubicBezTo>
                    <a:cubicBezTo>
                      <a:pt x="127" y="166"/>
                      <a:pt x="127" y="166"/>
                      <a:pt x="127" y="166"/>
                    </a:cubicBezTo>
                    <a:cubicBezTo>
                      <a:pt x="127" y="162"/>
                      <a:pt x="127" y="162"/>
                      <a:pt x="127" y="162"/>
                    </a:cubicBezTo>
                    <a:cubicBezTo>
                      <a:pt x="169" y="158"/>
                      <a:pt x="201" y="122"/>
                      <a:pt x="201"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3" name="Freeform 32"/>
              <p:cNvSpPr>
                <a:spLocks/>
              </p:cNvSpPr>
              <p:nvPr/>
            </p:nvSpPr>
            <p:spPr bwMode="auto">
              <a:xfrm>
                <a:off x="6905" y="1492"/>
                <a:ext cx="427" cy="416"/>
              </a:xfrm>
              <a:custGeom>
                <a:avLst/>
                <a:gdLst>
                  <a:gd name="T0" fmla="*/ 86 w 180"/>
                  <a:gd name="T1" fmla="*/ 171 h 175"/>
                  <a:gd name="T2" fmla="*/ 9 w 180"/>
                  <a:gd name="T3" fmla="*/ 91 h 175"/>
                  <a:gd name="T4" fmla="*/ 32 w 180"/>
                  <a:gd name="T5" fmla="*/ 33 h 175"/>
                  <a:gd name="T6" fmla="*/ 89 w 180"/>
                  <a:gd name="T7" fmla="*/ 9 h 175"/>
                  <a:gd name="T8" fmla="*/ 90 w 180"/>
                  <a:gd name="T9" fmla="*/ 9 h 175"/>
                  <a:gd name="T10" fmla="*/ 172 w 180"/>
                  <a:gd name="T11" fmla="*/ 89 h 175"/>
                  <a:gd name="T12" fmla="*/ 98 w 180"/>
                  <a:gd name="T13" fmla="*/ 171 h 175"/>
                  <a:gd name="T14" fmla="*/ 98 w 180"/>
                  <a:gd name="T15" fmla="*/ 175 h 175"/>
                  <a:gd name="T16" fmla="*/ 122 w 180"/>
                  <a:gd name="T17" fmla="*/ 173 h 175"/>
                  <a:gd name="T18" fmla="*/ 98 w 180"/>
                  <a:gd name="T19" fmla="*/ 175 h 175"/>
                  <a:gd name="T20" fmla="*/ 122 w 180"/>
                  <a:gd name="T21" fmla="*/ 173 h 175"/>
                  <a:gd name="T22" fmla="*/ 180 w 180"/>
                  <a:gd name="T23" fmla="*/ 89 h 175"/>
                  <a:gd name="T24" fmla="*/ 90 w 180"/>
                  <a:gd name="T25" fmla="*/ 0 h 175"/>
                  <a:gd name="T26" fmla="*/ 89 w 180"/>
                  <a:gd name="T27" fmla="*/ 1 h 175"/>
                  <a:gd name="T28" fmla="*/ 26 w 180"/>
                  <a:gd name="T29" fmla="*/ 28 h 175"/>
                  <a:gd name="T30" fmla="*/ 1 w 180"/>
                  <a:gd name="T31" fmla="*/ 92 h 175"/>
                  <a:gd name="T32" fmla="*/ 61 w 180"/>
                  <a:gd name="T33" fmla="*/ 174 h 175"/>
                  <a:gd name="T34" fmla="*/ 86 w 180"/>
                  <a:gd name="T35" fmla="*/ 175 h 175"/>
                  <a:gd name="T36" fmla="*/ 61 w 180"/>
                  <a:gd name="T37" fmla="*/ 174 h 175"/>
                  <a:gd name="T38" fmla="*/ 86 w 180"/>
                  <a:gd name="T39" fmla="*/ 175 h 175"/>
                  <a:gd name="T40" fmla="*/ 86 w 180"/>
                  <a:gd name="T41" fmla="*/ 17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0" h="175">
                    <a:moveTo>
                      <a:pt x="86" y="171"/>
                    </a:moveTo>
                    <a:cubicBezTo>
                      <a:pt x="43" y="169"/>
                      <a:pt x="9" y="134"/>
                      <a:pt x="9" y="91"/>
                    </a:cubicBezTo>
                    <a:cubicBezTo>
                      <a:pt x="8" y="70"/>
                      <a:pt x="16" y="49"/>
                      <a:pt x="32" y="33"/>
                    </a:cubicBezTo>
                    <a:cubicBezTo>
                      <a:pt x="47" y="18"/>
                      <a:pt x="67" y="9"/>
                      <a:pt x="89" y="9"/>
                    </a:cubicBezTo>
                    <a:cubicBezTo>
                      <a:pt x="90" y="9"/>
                      <a:pt x="90" y="9"/>
                      <a:pt x="90" y="9"/>
                    </a:cubicBezTo>
                    <a:cubicBezTo>
                      <a:pt x="134" y="9"/>
                      <a:pt x="171" y="45"/>
                      <a:pt x="172" y="89"/>
                    </a:cubicBezTo>
                    <a:cubicBezTo>
                      <a:pt x="172" y="131"/>
                      <a:pt x="140" y="167"/>
                      <a:pt x="98" y="171"/>
                    </a:cubicBezTo>
                    <a:cubicBezTo>
                      <a:pt x="98" y="175"/>
                      <a:pt x="98" y="175"/>
                      <a:pt x="98" y="175"/>
                    </a:cubicBezTo>
                    <a:cubicBezTo>
                      <a:pt x="122" y="173"/>
                      <a:pt x="122" y="173"/>
                      <a:pt x="122" y="173"/>
                    </a:cubicBezTo>
                    <a:cubicBezTo>
                      <a:pt x="98" y="175"/>
                      <a:pt x="98" y="175"/>
                      <a:pt x="98" y="175"/>
                    </a:cubicBezTo>
                    <a:cubicBezTo>
                      <a:pt x="122" y="173"/>
                      <a:pt x="122" y="173"/>
                      <a:pt x="122" y="173"/>
                    </a:cubicBezTo>
                    <a:cubicBezTo>
                      <a:pt x="156" y="160"/>
                      <a:pt x="180" y="127"/>
                      <a:pt x="180" y="89"/>
                    </a:cubicBezTo>
                    <a:cubicBezTo>
                      <a:pt x="179" y="40"/>
                      <a:pt x="139" y="0"/>
                      <a:pt x="90" y="0"/>
                    </a:cubicBezTo>
                    <a:cubicBezTo>
                      <a:pt x="89" y="1"/>
                      <a:pt x="89" y="1"/>
                      <a:pt x="89" y="1"/>
                    </a:cubicBezTo>
                    <a:cubicBezTo>
                      <a:pt x="65" y="1"/>
                      <a:pt x="42" y="11"/>
                      <a:pt x="26" y="28"/>
                    </a:cubicBezTo>
                    <a:cubicBezTo>
                      <a:pt x="9" y="45"/>
                      <a:pt x="0" y="68"/>
                      <a:pt x="1" y="92"/>
                    </a:cubicBezTo>
                    <a:cubicBezTo>
                      <a:pt x="1" y="130"/>
                      <a:pt x="26" y="162"/>
                      <a:pt x="61" y="174"/>
                    </a:cubicBezTo>
                    <a:cubicBezTo>
                      <a:pt x="86" y="175"/>
                      <a:pt x="86" y="175"/>
                      <a:pt x="86" y="175"/>
                    </a:cubicBezTo>
                    <a:cubicBezTo>
                      <a:pt x="61" y="174"/>
                      <a:pt x="61" y="174"/>
                      <a:pt x="61" y="174"/>
                    </a:cubicBezTo>
                    <a:cubicBezTo>
                      <a:pt x="86" y="175"/>
                      <a:pt x="86" y="175"/>
                      <a:pt x="86" y="175"/>
                    </a:cubicBezTo>
                    <a:lnTo>
                      <a:pt x="86"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4" name="Freeform 33"/>
              <p:cNvSpPr>
                <a:spLocks/>
              </p:cNvSpPr>
              <p:nvPr/>
            </p:nvSpPr>
            <p:spPr bwMode="auto">
              <a:xfrm>
                <a:off x="6813" y="1903"/>
                <a:ext cx="699" cy="554"/>
              </a:xfrm>
              <a:custGeom>
                <a:avLst/>
                <a:gdLst>
                  <a:gd name="T0" fmla="*/ 161 w 295"/>
                  <a:gd name="T1" fmla="*/ 0 h 233"/>
                  <a:gd name="T2" fmla="*/ 137 w 295"/>
                  <a:gd name="T3" fmla="*/ 2 h 233"/>
                  <a:gd name="T4" fmla="*/ 137 w 295"/>
                  <a:gd name="T5" fmla="*/ 6 h 233"/>
                  <a:gd name="T6" fmla="*/ 287 w 295"/>
                  <a:gd name="T7" fmla="*/ 157 h 233"/>
                  <a:gd name="T8" fmla="*/ 239 w 295"/>
                  <a:gd name="T9" fmla="*/ 208 h 233"/>
                  <a:gd name="T10" fmla="*/ 134 w 295"/>
                  <a:gd name="T11" fmla="*/ 225 h 233"/>
                  <a:gd name="T12" fmla="*/ 86 w 295"/>
                  <a:gd name="T13" fmla="*/ 223 h 233"/>
                  <a:gd name="T14" fmla="*/ 10 w 295"/>
                  <a:gd name="T15" fmla="*/ 67 h 233"/>
                  <a:gd name="T16" fmla="*/ 125 w 295"/>
                  <a:gd name="T17" fmla="*/ 6 h 233"/>
                  <a:gd name="T18" fmla="*/ 125 w 295"/>
                  <a:gd name="T19" fmla="*/ 2 h 233"/>
                  <a:gd name="T20" fmla="*/ 100 w 295"/>
                  <a:gd name="T21" fmla="*/ 1 h 233"/>
                  <a:gd name="T22" fmla="*/ 2 w 295"/>
                  <a:gd name="T23" fmla="*/ 65 h 233"/>
                  <a:gd name="T24" fmla="*/ 0 w 295"/>
                  <a:gd name="T25" fmla="*/ 68 h 233"/>
                  <a:gd name="T26" fmla="*/ 2 w 295"/>
                  <a:gd name="T27" fmla="*/ 71 h 233"/>
                  <a:gd name="T28" fmla="*/ 78 w 295"/>
                  <a:gd name="T29" fmla="*/ 227 h 233"/>
                  <a:gd name="T30" fmla="*/ 78 w 295"/>
                  <a:gd name="T31" fmla="*/ 230 h 233"/>
                  <a:gd name="T32" fmla="*/ 81 w 295"/>
                  <a:gd name="T33" fmla="*/ 231 h 233"/>
                  <a:gd name="T34" fmla="*/ 127 w 295"/>
                  <a:gd name="T35" fmla="*/ 233 h 233"/>
                  <a:gd name="T36" fmla="*/ 134 w 295"/>
                  <a:gd name="T37" fmla="*/ 233 h 233"/>
                  <a:gd name="T38" fmla="*/ 242 w 295"/>
                  <a:gd name="T39" fmla="*/ 215 h 233"/>
                  <a:gd name="T40" fmla="*/ 295 w 295"/>
                  <a:gd name="T41" fmla="*/ 157 h 233"/>
                  <a:gd name="T42" fmla="*/ 161 w 295"/>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33">
                    <a:moveTo>
                      <a:pt x="161" y="0"/>
                    </a:moveTo>
                    <a:cubicBezTo>
                      <a:pt x="137" y="2"/>
                      <a:pt x="137" y="2"/>
                      <a:pt x="137" y="2"/>
                    </a:cubicBezTo>
                    <a:cubicBezTo>
                      <a:pt x="137" y="6"/>
                      <a:pt x="137" y="6"/>
                      <a:pt x="137" y="6"/>
                    </a:cubicBezTo>
                    <a:cubicBezTo>
                      <a:pt x="220" y="8"/>
                      <a:pt x="286" y="74"/>
                      <a:pt x="287" y="157"/>
                    </a:cubicBezTo>
                    <a:cubicBezTo>
                      <a:pt x="287" y="178"/>
                      <a:pt x="271" y="195"/>
                      <a:pt x="239" y="208"/>
                    </a:cubicBezTo>
                    <a:cubicBezTo>
                      <a:pt x="211" y="218"/>
                      <a:pt x="174" y="224"/>
                      <a:pt x="134" y="225"/>
                    </a:cubicBezTo>
                    <a:cubicBezTo>
                      <a:pt x="118" y="225"/>
                      <a:pt x="101" y="225"/>
                      <a:pt x="86" y="223"/>
                    </a:cubicBezTo>
                    <a:cubicBezTo>
                      <a:pt x="80" y="164"/>
                      <a:pt x="53" y="109"/>
                      <a:pt x="10" y="67"/>
                    </a:cubicBezTo>
                    <a:cubicBezTo>
                      <a:pt x="38" y="31"/>
                      <a:pt x="79" y="9"/>
                      <a:pt x="125" y="6"/>
                    </a:cubicBezTo>
                    <a:cubicBezTo>
                      <a:pt x="125" y="2"/>
                      <a:pt x="125" y="2"/>
                      <a:pt x="125" y="2"/>
                    </a:cubicBezTo>
                    <a:cubicBezTo>
                      <a:pt x="100" y="1"/>
                      <a:pt x="100" y="1"/>
                      <a:pt x="100" y="1"/>
                    </a:cubicBezTo>
                    <a:cubicBezTo>
                      <a:pt x="60" y="10"/>
                      <a:pt x="26" y="32"/>
                      <a:pt x="2" y="65"/>
                    </a:cubicBezTo>
                    <a:cubicBezTo>
                      <a:pt x="0" y="68"/>
                      <a:pt x="0" y="68"/>
                      <a:pt x="0" y="68"/>
                    </a:cubicBezTo>
                    <a:cubicBezTo>
                      <a:pt x="2" y="71"/>
                      <a:pt x="2" y="71"/>
                      <a:pt x="2" y="71"/>
                    </a:cubicBezTo>
                    <a:cubicBezTo>
                      <a:pt x="46" y="112"/>
                      <a:pt x="73" y="167"/>
                      <a:pt x="78" y="227"/>
                    </a:cubicBezTo>
                    <a:cubicBezTo>
                      <a:pt x="78" y="230"/>
                      <a:pt x="78" y="230"/>
                      <a:pt x="78" y="230"/>
                    </a:cubicBezTo>
                    <a:cubicBezTo>
                      <a:pt x="81" y="231"/>
                      <a:pt x="81" y="231"/>
                      <a:pt x="81" y="231"/>
                    </a:cubicBezTo>
                    <a:cubicBezTo>
                      <a:pt x="96" y="232"/>
                      <a:pt x="112" y="233"/>
                      <a:pt x="127" y="233"/>
                    </a:cubicBezTo>
                    <a:cubicBezTo>
                      <a:pt x="130" y="233"/>
                      <a:pt x="132" y="233"/>
                      <a:pt x="134" y="233"/>
                    </a:cubicBezTo>
                    <a:cubicBezTo>
                      <a:pt x="175" y="233"/>
                      <a:pt x="213" y="226"/>
                      <a:pt x="242" y="215"/>
                    </a:cubicBezTo>
                    <a:cubicBezTo>
                      <a:pt x="286" y="198"/>
                      <a:pt x="295" y="174"/>
                      <a:pt x="295" y="157"/>
                    </a:cubicBezTo>
                    <a:cubicBezTo>
                      <a:pt x="294" y="78"/>
                      <a:pt x="237" y="14"/>
                      <a:pt x="1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5" name="Freeform 34"/>
              <p:cNvSpPr>
                <a:spLocks/>
              </p:cNvSpPr>
              <p:nvPr/>
            </p:nvSpPr>
            <p:spPr bwMode="auto">
              <a:xfrm>
                <a:off x="6327" y="2038"/>
                <a:ext cx="173" cy="324"/>
              </a:xfrm>
              <a:custGeom>
                <a:avLst/>
                <a:gdLst>
                  <a:gd name="T0" fmla="*/ 83 w 173"/>
                  <a:gd name="T1" fmla="*/ 0 h 324"/>
                  <a:gd name="T2" fmla="*/ 0 w 173"/>
                  <a:gd name="T3" fmla="*/ 86 h 324"/>
                  <a:gd name="T4" fmla="*/ 83 w 173"/>
                  <a:gd name="T5" fmla="*/ 324 h 324"/>
                  <a:gd name="T6" fmla="*/ 173 w 173"/>
                  <a:gd name="T7" fmla="*/ 88 h 324"/>
                  <a:gd name="T8" fmla="*/ 83 w 173"/>
                  <a:gd name="T9" fmla="*/ 0 h 324"/>
                </a:gdLst>
                <a:ahLst/>
                <a:cxnLst>
                  <a:cxn ang="0">
                    <a:pos x="T0" y="T1"/>
                  </a:cxn>
                  <a:cxn ang="0">
                    <a:pos x="T2" y="T3"/>
                  </a:cxn>
                  <a:cxn ang="0">
                    <a:pos x="T4" y="T5"/>
                  </a:cxn>
                  <a:cxn ang="0">
                    <a:pos x="T6" y="T7"/>
                  </a:cxn>
                  <a:cxn ang="0">
                    <a:pos x="T8" y="T9"/>
                  </a:cxn>
                </a:cxnLst>
                <a:rect l="0" t="0" r="r" b="b"/>
                <a:pathLst>
                  <a:path w="173" h="324">
                    <a:moveTo>
                      <a:pt x="83" y="0"/>
                    </a:moveTo>
                    <a:lnTo>
                      <a:pt x="0" y="86"/>
                    </a:lnTo>
                    <a:lnTo>
                      <a:pt x="83" y="324"/>
                    </a:lnTo>
                    <a:lnTo>
                      <a:pt x="173" y="88"/>
                    </a:lnTo>
                    <a:lnTo>
                      <a:pt x="8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6" name="Freeform 35"/>
              <p:cNvSpPr>
                <a:spLocks/>
              </p:cNvSpPr>
              <p:nvPr/>
            </p:nvSpPr>
            <p:spPr bwMode="auto">
              <a:xfrm>
                <a:off x="6327" y="2038"/>
                <a:ext cx="173" cy="324"/>
              </a:xfrm>
              <a:custGeom>
                <a:avLst/>
                <a:gdLst>
                  <a:gd name="T0" fmla="*/ 83 w 173"/>
                  <a:gd name="T1" fmla="*/ 0 h 324"/>
                  <a:gd name="T2" fmla="*/ 0 w 173"/>
                  <a:gd name="T3" fmla="*/ 86 h 324"/>
                  <a:gd name="T4" fmla="*/ 83 w 173"/>
                  <a:gd name="T5" fmla="*/ 324 h 324"/>
                  <a:gd name="T6" fmla="*/ 173 w 173"/>
                  <a:gd name="T7" fmla="*/ 88 h 324"/>
                  <a:gd name="T8" fmla="*/ 83 w 173"/>
                  <a:gd name="T9" fmla="*/ 0 h 324"/>
                </a:gdLst>
                <a:ahLst/>
                <a:cxnLst>
                  <a:cxn ang="0">
                    <a:pos x="T0" y="T1"/>
                  </a:cxn>
                  <a:cxn ang="0">
                    <a:pos x="T2" y="T3"/>
                  </a:cxn>
                  <a:cxn ang="0">
                    <a:pos x="T4" y="T5"/>
                  </a:cxn>
                  <a:cxn ang="0">
                    <a:pos x="T6" y="T7"/>
                  </a:cxn>
                  <a:cxn ang="0">
                    <a:pos x="T8" y="T9"/>
                  </a:cxn>
                </a:cxnLst>
                <a:rect l="0" t="0" r="r" b="b"/>
                <a:pathLst>
                  <a:path w="173" h="324">
                    <a:moveTo>
                      <a:pt x="83" y="0"/>
                    </a:moveTo>
                    <a:lnTo>
                      <a:pt x="0" y="86"/>
                    </a:lnTo>
                    <a:lnTo>
                      <a:pt x="83" y="324"/>
                    </a:lnTo>
                    <a:lnTo>
                      <a:pt x="173" y="88"/>
                    </a:lnTo>
                    <a:lnTo>
                      <a:pt x="8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209" name="组合 208"/>
          <p:cNvGrpSpPr/>
          <p:nvPr/>
        </p:nvGrpSpPr>
        <p:grpSpPr>
          <a:xfrm>
            <a:off x="2758803" y="3527483"/>
            <a:ext cx="552450" cy="552450"/>
            <a:chOff x="3678404" y="3977185"/>
            <a:chExt cx="736600" cy="736600"/>
          </a:xfrm>
        </p:grpSpPr>
        <p:grpSp>
          <p:nvGrpSpPr>
            <p:cNvPr id="210" name="组合 209"/>
            <p:cNvGrpSpPr/>
            <p:nvPr/>
          </p:nvGrpSpPr>
          <p:grpSpPr>
            <a:xfrm>
              <a:off x="3678404" y="3977185"/>
              <a:ext cx="736600" cy="736600"/>
              <a:chOff x="8286667" y="635396"/>
              <a:chExt cx="736600" cy="736600"/>
            </a:xfrm>
          </p:grpSpPr>
          <p:sp>
            <p:nvSpPr>
              <p:cNvPr id="246" name="椭圆 245"/>
              <p:cNvSpPr/>
              <p:nvPr/>
            </p:nvSpPr>
            <p:spPr>
              <a:xfrm>
                <a:off x="8286667" y="635396"/>
                <a:ext cx="736600" cy="736600"/>
              </a:xfrm>
              <a:prstGeom prst="ellipse">
                <a:avLst/>
              </a:prstGeom>
              <a:gradFill flip="none" rotWithShape="1">
                <a:gsLst>
                  <a:gs pos="0">
                    <a:sysClr val="window" lastClr="FFFFFF">
                      <a:lumMod val="85000"/>
                    </a:sysClr>
                  </a:gs>
                  <a:gs pos="100000">
                    <a:srgbClr val="F7F7F7"/>
                  </a:gs>
                </a:gsLst>
                <a:lin ang="2700000" scaled="1"/>
                <a:tileRect/>
              </a:gra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01600" dist="50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47" name="椭圆 246"/>
              <p:cNvSpPr/>
              <p:nvPr/>
            </p:nvSpPr>
            <p:spPr>
              <a:xfrm>
                <a:off x="8394381" y="743110"/>
                <a:ext cx="521172" cy="521172"/>
              </a:xfrm>
              <a:prstGeom prst="ellipse">
                <a:avLst/>
              </a:prstGeom>
              <a:solidFill>
                <a:srgbClr val="663A77"/>
              </a:solidFill>
              <a:ln w="15875" cap="flat" cmpd="sng" algn="ctr">
                <a:gradFill flip="none" rotWithShape="1">
                  <a:gsLst>
                    <a:gs pos="100000">
                      <a:sysClr val="window" lastClr="FFFFFF"/>
                    </a:gs>
                    <a:gs pos="0">
                      <a:sysClr val="window" lastClr="FFFFFF">
                        <a:lumMod val="75000"/>
                      </a:sysClr>
                    </a:gs>
                  </a:gsLst>
                  <a:lin ang="2700000" scaled="1"/>
                  <a:tileRect/>
                </a:gradFill>
                <a:prstDash val="solid"/>
                <a:miter lim="800000"/>
              </a:ln>
              <a:effectLst>
                <a:innerShdw blurRad="63500" dist="254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211" name="Group 38"/>
            <p:cNvGrpSpPr>
              <a:grpSpLocks noChangeAspect="1"/>
            </p:cNvGrpSpPr>
            <p:nvPr/>
          </p:nvGrpSpPr>
          <p:grpSpPr bwMode="auto">
            <a:xfrm>
              <a:off x="3885883" y="4202897"/>
              <a:ext cx="331304" cy="273727"/>
              <a:chOff x="3136" y="1579"/>
              <a:chExt cx="1404" cy="1160"/>
            </a:xfrm>
            <a:solidFill>
              <a:sysClr val="window" lastClr="FFFFFF"/>
            </a:solidFill>
          </p:grpSpPr>
          <p:sp>
            <p:nvSpPr>
              <p:cNvPr id="212" name="Freeform 39"/>
              <p:cNvSpPr>
                <a:spLocks/>
              </p:cNvSpPr>
              <p:nvPr/>
            </p:nvSpPr>
            <p:spPr bwMode="auto">
              <a:xfrm>
                <a:off x="3152" y="1783"/>
                <a:ext cx="1371" cy="409"/>
              </a:xfrm>
              <a:custGeom>
                <a:avLst/>
                <a:gdLst>
                  <a:gd name="T0" fmla="*/ 532 w 1371"/>
                  <a:gd name="T1" fmla="*/ 288 h 409"/>
                  <a:gd name="T2" fmla="*/ 839 w 1371"/>
                  <a:gd name="T3" fmla="*/ 288 h 409"/>
                  <a:gd name="T4" fmla="*/ 839 w 1371"/>
                  <a:gd name="T5" fmla="*/ 409 h 409"/>
                  <a:gd name="T6" fmla="*/ 1191 w 1371"/>
                  <a:gd name="T7" fmla="*/ 409 h 409"/>
                  <a:gd name="T8" fmla="*/ 1371 w 1371"/>
                  <a:gd name="T9" fmla="*/ 0 h 409"/>
                  <a:gd name="T10" fmla="*/ 0 w 1371"/>
                  <a:gd name="T11" fmla="*/ 0 h 409"/>
                  <a:gd name="T12" fmla="*/ 181 w 1371"/>
                  <a:gd name="T13" fmla="*/ 409 h 409"/>
                  <a:gd name="T14" fmla="*/ 532 w 1371"/>
                  <a:gd name="T15" fmla="*/ 409 h 409"/>
                  <a:gd name="T16" fmla="*/ 532 w 1371"/>
                  <a:gd name="T17" fmla="*/ 28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71" h="409">
                    <a:moveTo>
                      <a:pt x="532" y="288"/>
                    </a:moveTo>
                    <a:lnTo>
                      <a:pt x="839" y="288"/>
                    </a:lnTo>
                    <a:lnTo>
                      <a:pt x="839" y="409"/>
                    </a:lnTo>
                    <a:lnTo>
                      <a:pt x="1191" y="409"/>
                    </a:lnTo>
                    <a:lnTo>
                      <a:pt x="1371" y="0"/>
                    </a:lnTo>
                    <a:lnTo>
                      <a:pt x="0" y="0"/>
                    </a:lnTo>
                    <a:lnTo>
                      <a:pt x="181" y="409"/>
                    </a:lnTo>
                    <a:lnTo>
                      <a:pt x="532" y="409"/>
                    </a:lnTo>
                    <a:lnTo>
                      <a:pt x="532" y="2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13" name="Rectangle 40"/>
              <p:cNvSpPr>
                <a:spLocks noChangeArrowheads="1"/>
              </p:cNvSpPr>
              <p:nvPr/>
            </p:nvSpPr>
            <p:spPr bwMode="auto">
              <a:xfrm>
                <a:off x="3741" y="2128"/>
                <a:ext cx="193" cy="1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14" name="Freeform 41"/>
              <p:cNvSpPr>
                <a:spLocks/>
              </p:cNvSpPr>
              <p:nvPr/>
            </p:nvSpPr>
            <p:spPr bwMode="auto">
              <a:xfrm>
                <a:off x="3150" y="1919"/>
                <a:ext cx="1375" cy="808"/>
              </a:xfrm>
              <a:custGeom>
                <a:avLst/>
                <a:gdLst>
                  <a:gd name="T0" fmla="*/ 841 w 1375"/>
                  <a:gd name="T1" fmla="*/ 409 h 808"/>
                  <a:gd name="T2" fmla="*/ 534 w 1375"/>
                  <a:gd name="T3" fmla="*/ 409 h 808"/>
                  <a:gd name="T4" fmla="*/ 534 w 1375"/>
                  <a:gd name="T5" fmla="*/ 330 h 808"/>
                  <a:gd name="T6" fmla="*/ 147 w 1375"/>
                  <a:gd name="T7" fmla="*/ 330 h 808"/>
                  <a:gd name="T8" fmla="*/ 0 w 1375"/>
                  <a:gd name="T9" fmla="*/ 0 h 808"/>
                  <a:gd name="T10" fmla="*/ 0 w 1375"/>
                  <a:gd name="T11" fmla="*/ 808 h 808"/>
                  <a:gd name="T12" fmla="*/ 1375 w 1375"/>
                  <a:gd name="T13" fmla="*/ 808 h 808"/>
                  <a:gd name="T14" fmla="*/ 1375 w 1375"/>
                  <a:gd name="T15" fmla="*/ 0 h 808"/>
                  <a:gd name="T16" fmla="*/ 1228 w 1375"/>
                  <a:gd name="T17" fmla="*/ 330 h 808"/>
                  <a:gd name="T18" fmla="*/ 841 w 1375"/>
                  <a:gd name="T19" fmla="*/ 330 h 808"/>
                  <a:gd name="T20" fmla="*/ 841 w 1375"/>
                  <a:gd name="T21" fmla="*/ 409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75" h="808">
                    <a:moveTo>
                      <a:pt x="841" y="409"/>
                    </a:moveTo>
                    <a:lnTo>
                      <a:pt x="534" y="409"/>
                    </a:lnTo>
                    <a:lnTo>
                      <a:pt x="534" y="330"/>
                    </a:lnTo>
                    <a:lnTo>
                      <a:pt x="147" y="330"/>
                    </a:lnTo>
                    <a:lnTo>
                      <a:pt x="0" y="0"/>
                    </a:lnTo>
                    <a:lnTo>
                      <a:pt x="0" y="808"/>
                    </a:lnTo>
                    <a:lnTo>
                      <a:pt x="1375" y="808"/>
                    </a:lnTo>
                    <a:lnTo>
                      <a:pt x="1375" y="0"/>
                    </a:lnTo>
                    <a:lnTo>
                      <a:pt x="1228" y="330"/>
                    </a:lnTo>
                    <a:lnTo>
                      <a:pt x="841" y="330"/>
                    </a:lnTo>
                    <a:lnTo>
                      <a:pt x="841" y="4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15" name="Freeform 42"/>
              <p:cNvSpPr>
                <a:spLocks/>
              </p:cNvSpPr>
              <p:nvPr/>
            </p:nvSpPr>
            <p:spPr bwMode="auto">
              <a:xfrm>
                <a:off x="3680" y="1588"/>
                <a:ext cx="316" cy="138"/>
              </a:xfrm>
              <a:custGeom>
                <a:avLst/>
                <a:gdLst>
                  <a:gd name="T0" fmla="*/ 256 w 316"/>
                  <a:gd name="T1" fmla="*/ 60 h 138"/>
                  <a:gd name="T2" fmla="*/ 256 w 316"/>
                  <a:gd name="T3" fmla="*/ 138 h 138"/>
                  <a:gd name="T4" fmla="*/ 316 w 316"/>
                  <a:gd name="T5" fmla="*/ 138 h 138"/>
                  <a:gd name="T6" fmla="*/ 316 w 316"/>
                  <a:gd name="T7" fmla="*/ 0 h 138"/>
                  <a:gd name="T8" fmla="*/ 0 w 316"/>
                  <a:gd name="T9" fmla="*/ 0 h 138"/>
                  <a:gd name="T10" fmla="*/ 0 w 316"/>
                  <a:gd name="T11" fmla="*/ 138 h 138"/>
                  <a:gd name="T12" fmla="*/ 59 w 316"/>
                  <a:gd name="T13" fmla="*/ 138 h 138"/>
                  <a:gd name="T14" fmla="*/ 59 w 316"/>
                  <a:gd name="T15" fmla="*/ 60 h 138"/>
                  <a:gd name="T16" fmla="*/ 256 w 316"/>
                  <a:gd name="T17" fmla="*/ 6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138">
                    <a:moveTo>
                      <a:pt x="256" y="60"/>
                    </a:moveTo>
                    <a:lnTo>
                      <a:pt x="256" y="138"/>
                    </a:lnTo>
                    <a:lnTo>
                      <a:pt x="316" y="138"/>
                    </a:lnTo>
                    <a:lnTo>
                      <a:pt x="316" y="0"/>
                    </a:lnTo>
                    <a:lnTo>
                      <a:pt x="0" y="0"/>
                    </a:lnTo>
                    <a:lnTo>
                      <a:pt x="0" y="138"/>
                    </a:lnTo>
                    <a:lnTo>
                      <a:pt x="59" y="138"/>
                    </a:lnTo>
                    <a:lnTo>
                      <a:pt x="59" y="60"/>
                    </a:lnTo>
                    <a:lnTo>
                      <a:pt x="256"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16" name="Freeform 43"/>
              <p:cNvSpPr>
                <a:spLocks/>
              </p:cNvSpPr>
              <p:nvPr/>
            </p:nvSpPr>
            <p:spPr bwMode="auto">
              <a:xfrm>
                <a:off x="3924" y="1648"/>
                <a:ext cx="12" cy="90"/>
              </a:xfrm>
              <a:custGeom>
                <a:avLst/>
                <a:gdLst>
                  <a:gd name="T0" fmla="*/ 12 w 12"/>
                  <a:gd name="T1" fmla="*/ 0 h 90"/>
                  <a:gd name="T2" fmla="*/ 0 w 12"/>
                  <a:gd name="T3" fmla="*/ 12 h 90"/>
                  <a:gd name="T4" fmla="*/ 0 w 12"/>
                  <a:gd name="T5" fmla="*/ 90 h 90"/>
                  <a:gd name="T6" fmla="*/ 12 w 12"/>
                  <a:gd name="T7" fmla="*/ 78 h 90"/>
                  <a:gd name="T8" fmla="*/ 12 w 12"/>
                  <a:gd name="T9" fmla="*/ 0 h 90"/>
                </a:gdLst>
                <a:ahLst/>
                <a:cxnLst>
                  <a:cxn ang="0">
                    <a:pos x="T0" y="T1"/>
                  </a:cxn>
                  <a:cxn ang="0">
                    <a:pos x="T2" y="T3"/>
                  </a:cxn>
                  <a:cxn ang="0">
                    <a:pos x="T4" y="T5"/>
                  </a:cxn>
                  <a:cxn ang="0">
                    <a:pos x="T6" y="T7"/>
                  </a:cxn>
                  <a:cxn ang="0">
                    <a:pos x="T8" y="T9"/>
                  </a:cxn>
                </a:cxnLst>
                <a:rect l="0" t="0" r="r" b="b"/>
                <a:pathLst>
                  <a:path w="12" h="90">
                    <a:moveTo>
                      <a:pt x="12" y="0"/>
                    </a:moveTo>
                    <a:lnTo>
                      <a:pt x="0" y="12"/>
                    </a:lnTo>
                    <a:lnTo>
                      <a:pt x="0" y="90"/>
                    </a:lnTo>
                    <a:lnTo>
                      <a:pt x="12" y="78"/>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17" name="Freeform 44"/>
              <p:cNvSpPr>
                <a:spLocks/>
              </p:cNvSpPr>
              <p:nvPr/>
            </p:nvSpPr>
            <p:spPr bwMode="auto">
              <a:xfrm>
                <a:off x="3924" y="1726"/>
                <a:ext cx="81" cy="12"/>
              </a:xfrm>
              <a:custGeom>
                <a:avLst/>
                <a:gdLst>
                  <a:gd name="T0" fmla="*/ 12 w 81"/>
                  <a:gd name="T1" fmla="*/ 0 h 12"/>
                  <a:gd name="T2" fmla="*/ 0 w 81"/>
                  <a:gd name="T3" fmla="*/ 12 h 12"/>
                  <a:gd name="T4" fmla="*/ 81 w 81"/>
                  <a:gd name="T5" fmla="*/ 12 h 12"/>
                  <a:gd name="T6" fmla="*/ 72 w 81"/>
                  <a:gd name="T7" fmla="*/ 0 h 12"/>
                  <a:gd name="T8" fmla="*/ 12 w 81"/>
                  <a:gd name="T9" fmla="*/ 0 h 12"/>
                </a:gdLst>
                <a:ahLst/>
                <a:cxnLst>
                  <a:cxn ang="0">
                    <a:pos x="T0" y="T1"/>
                  </a:cxn>
                  <a:cxn ang="0">
                    <a:pos x="T2" y="T3"/>
                  </a:cxn>
                  <a:cxn ang="0">
                    <a:pos x="T4" y="T5"/>
                  </a:cxn>
                  <a:cxn ang="0">
                    <a:pos x="T6" y="T7"/>
                  </a:cxn>
                  <a:cxn ang="0">
                    <a:pos x="T8" y="T9"/>
                  </a:cxn>
                </a:cxnLst>
                <a:rect l="0" t="0" r="r" b="b"/>
                <a:pathLst>
                  <a:path w="81" h="12">
                    <a:moveTo>
                      <a:pt x="12" y="0"/>
                    </a:moveTo>
                    <a:lnTo>
                      <a:pt x="0" y="12"/>
                    </a:lnTo>
                    <a:lnTo>
                      <a:pt x="81" y="12"/>
                    </a:lnTo>
                    <a:lnTo>
                      <a:pt x="7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18" name="Freeform 45"/>
              <p:cNvSpPr>
                <a:spLocks/>
              </p:cNvSpPr>
              <p:nvPr/>
            </p:nvSpPr>
            <p:spPr bwMode="auto">
              <a:xfrm>
                <a:off x="3996" y="1579"/>
                <a:ext cx="9" cy="159"/>
              </a:xfrm>
              <a:custGeom>
                <a:avLst/>
                <a:gdLst>
                  <a:gd name="T0" fmla="*/ 0 w 9"/>
                  <a:gd name="T1" fmla="*/ 147 h 159"/>
                  <a:gd name="T2" fmla="*/ 9 w 9"/>
                  <a:gd name="T3" fmla="*/ 159 h 159"/>
                  <a:gd name="T4" fmla="*/ 9 w 9"/>
                  <a:gd name="T5" fmla="*/ 0 h 159"/>
                  <a:gd name="T6" fmla="*/ 0 w 9"/>
                  <a:gd name="T7" fmla="*/ 9 h 159"/>
                  <a:gd name="T8" fmla="*/ 0 w 9"/>
                  <a:gd name="T9" fmla="*/ 147 h 159"/>
                </a:gdLst>
                <a:ahLst/>
                <a:cxnLst>
                  <a:cxn ang="0">
                    <a:pos x="T0" y="T1"/>
                  </a:cxn>
                  <a:cxn ang="0">
                    <a:pos x="T2" y="T3"/>
                  </a:cxn>
                  <a:cxn ang="0">
                    <a:pos x="T4" y="T5"/>
                  </a:cxn>
                  <a:cxn ang="0">
                    <a:pos x="T6" y="T7"/>
                  </a:cxn>
                  <a:cxn ang="0">
                    <a:pos x="T8" y="T9"/>
                  </a:cxn>
                </a:cxnLst>
                <a:rect l="0" t="0" r="r" b="b"/>
                <a:pathLst>
                  <a:path w="9" h="159">
                    <a:moveTo>
                      <a:pt x="0" y="147"/>
                    </a:moveTo>
                    <a:lnTo>
                      <a:pt x="9" y="159"/>
                    </a:lnTo>
                    <a:lnTo>
                      <a:pt x="9" y="0"/>
                    </a:lnTo>
                    <a:lnTo>
                      <a:pt x="0" y="9"/>
                    </a:lnTo>
                    <a:lnTo>
                      <a:pt x="0"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19" name="Freeform 46"/>
              <p:cNvSpPr>
                <a:spLocks/>
              </p:cNvSpPr>
              <p:nvPr/>
            </p:nvSpPr>
            <p:spPr bwMode="auto">
              <a:xfrm>
                <a:off x="3670" y="1579"/>
                <a:ext cx="335" cy="9"/>
              </a:xfrm>
              <a:custGeom>
                <a:avLst/>
                <a:gdLst>
                  <a:gd name="T0" fmla="*/ 326 w 335"/>
                  <a:gd name="T1" fmla="*/ 9 h 9"/>
                  <a:gd name="T2" fmla="*/ 335 w 335"/>
                  <a:gd name="T3" fmla="*/ 0 h 9"/>
                  <a:gd name="T4" fmla="*/ 0 w 335"/>
                  <a:gd name="T5" fmla="*/ 0 h 9"/>
                  <a:gd name="T6" fmla="*/ 10 w 335"/>
                  <a:gd name="T7" fmla="*/ 9 h 9"/>
                  <a:gd name="T8" fmla="*/ 326 w 335"/>
                  <a:gd name="T9" fmla="*/ 9 h 9"/>
                </a:gdLst>
                <a:ahLst/>
                <a:cxnLst>
                  <a:cxn ang="0">
                    <a:pos x="T0" y="T1"/>
                  </a:cxn>
                  <a:cxn ang="0">
                    <a:pos x="T2" y="T3"/>
                  </a:cxn>
                  <a:cxn ang="0">
                    <a:pos x="T4" y="T5"/>
                  </a:cxn>
                  <a:cxn ang="0">
                    <a:pos x="T6" y="T7"/>
                  </a:cxn>
                  <a:cxn ang="0">
                    <a:pos x="T8" y="T9"/>
                  </a:cxn>
                </a:cxnLst>
                <a:rect l="0" t="0" r="r" b="b"/>
                <a:pathLst>
                  <a:path w="335" h="9">
                    <a:moveTo>
                      <a:pt x="326" y="9"/>
                    </a:moveTo>
                    <a:lnTo>
                      <a:pt x="335" y="0"/>
                    </a:lnTo>
                    <a:lnTo>
                      <a:pt x="0" y="0"/>
                    </a:lnTo>
                    <a:lnTo>
                      <a:pt x="10" y="9"/>
                    </a:lnTo>
                    <a:lnTo>
                      <a:pt x="326"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20" name="Freeform 47"/>
              <p:cNvSpPr>
                <a:spLocks/>
              </p:cNvSpPr>
              <p:nvPr/>
            </p:nvSpPr>
            <p:spPr bwMode="auto">
              <a:xfrm>
                <a:off x="3739" y="1648"/>
                <a:ext cx="197" cy="12"/>
              </a:xfrm>
              <a:custGeom>
                <a:avLst/>
                <a:gdLst>
                  <a:gd name="T0" fmla="*/ 0 w 197"/>
                  <a:gd name="T1" fmla="*/ 0 h 12"/>
                  <a:gd name="T2" fmla="*/ 12 w 197"/>
                  <a:gd name="T3" fmla="*/ 12 h 12"/>
                  <a:gd name="T4" fmla="*/ 185 w 197"/>
                  <a:gd name="T5" fmla="*/ 12 h 12"/>
                  <a:gd name="T6" fmla="*/ 197 w 197"/>
                  <a:gd name="T7" fmla="*/ 0 h 12"/>
                  <a:gd name="T8" fmla="*/ 0 w 197"/>
                  <a:gd name="T9" fmla="*/ 0 h 12"/>
                </a:gdLst>
                <a:ahLst/>
                <a:cxnLst>
                  <a:cxn ang="0">
                    <a:pos x="T0" y="T1"/>
                  </a:cxn>
                  <a:cxn ang="0">
                    <a:pos x="T2" y="T3"/>
                  </a:cxn>
                  <a:cxn ang="0">
                    <a:pos x="T4" y="T5"/>
                  </a:cxn>
                  <a:cxn ang="0">
                    <a:pos x="T6" y="T7"/>
                  </a:cxn>
                  <a:cxn ang="0">
                    <a:pos x="T8" y="T9"/>
                  </a:cxn>
                </a:cxnLst>
                <a:rect l="0" t="0" r="r" b="b"/>
                <a:pathLst>
                  <a:path w="197" h="12">
                    <a:moveTo>
                      <a:pt x="0" y="0"/>
                    </a:moveTo>
                    <a:lnTo>
                      <a:pt x="12" y="12"/>
                    </a:lnTo>
                    <a:lnTo>
                      <a:pt x="185" y="12"/>
                    </a:lnTo>
                    <a:lnTo>
                      <a:pt x="19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21" name="Freeform 48"/>
              <p:cNvSpPr>
                <a:spLocks/>
              </p:cNvSpPr>
              <p:nvPr/>
            </p:nvSpPr>
            <p:spPr bwMode="auto">
              <a:xfrm>
                <a:off x="3739" y="1648"/>
                <a:ext cx="12" cy="90"/>
              </a:xfrm>
              <a:custGeom>
                <a:avLst/>
                <a:gdLst>
                  <a:gd name="T0" fmla="*/ 0 w 12"/>
                  <a:gd name="T1" fmla="*/ 78 h 90"/>
                  <a:gd name="T2" fmla="*/ 12 w 12"/>
                  <a:gd name="T3" fmla="*/ 90 h 90"/>
                  <a:gd name="T4" fmla="*/ 12 w 12"/>
                  <a:gd name="T5" fmla="*/ 12 h 90"/>
                  <a:gd name="T6" fmla="*/ 0 w 12"/>
                  <a:gd name="T7" fmla="*/ 0 h 90"/>
                  <a:gd name="T8" fmla="*/ 0 w 12"/>
                  <a:gd name="T9" fmla="*/ 78 h 90"/>
                </a:gdLst>
                <a:ahLst/>
                <a:cxnLst>
                  <a:cxn ang="0">
                    <a:pos x="T0" y="T1"/>
                  </a:cxn>
                  <a:cxn ang="0">
                    <a:pos x="T2" y="T3"/>
                  </a:cxn>
                  <a:cxn ang="0">
                    <a:pos x="T4" y="T5"/>
                  </a:cxn>
                  <a:cxn ang="0">
                    <a:pos x="T6" y="T7"/>
                  </a:cxn>
                  <a:cxn ang="0">
                    <a:pos x="T8" y="T9"/>
                  </a:cxn>
                </a:cxnLst>
                <a:rect l="0" t="0" r="r" b="b"/>
                <a:pathLst>
                  <a:path w="12" h="90">
                    <a:moveTo>
                      <a:pt x="0" y="78"/>
                    </a:moveTo>
                    <a:lnTo>
                      <a:pt x="12" y="90"/>
                    </a:lnTo>
                    <a:lnTo>
                      <a:pt x="12" y="12"/>
                    </a:lnTo>
                    <a:lnTo>
                      <a:pt x="0" y="0"/>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22" name="Freeform 49"/>
              <p:cNvSpPr>
                <a:spLocks/>
              </p:cNvSpPr>
              <p:nvPr/>
            </p:nvSpPr>
            <p:spPr bwMode="auto">
              <a:xfrm>
                <a:off x="3670" y="1726"/>
                <a:ext cx="81" cy="12"/>
              </a:xfrm>
              <a:custGeom>
                <a:avLst/>
                <a:gdLst>
                  <a:gd name="T0" fmla="*/ 69 w 81"/>
                  <a:gd name="T1" fmla="*/ 0 h 12"/>
                  <a:gd name="T2" fmla="*/ 10 w 81"/>
                  <a:gd name="T3" fmla="*/ 0 h 12"/>
                  <a:gd name="T4" fmla="*/ 0 w 81"/>
                  <a:gd name="T5" fmla="*/ 12 h 12"/>
                  <a:gd name="T6" fmla="*/ 81 w 81"/>
                  <a:gd name="T7" fmla="*/ 12 h 12"/>
                  <a:gd name="T8" fmla="*/ 69 w 81"/>
                  <a:gd name="T9" fmla="*/ 0 h 12"/>
                </a:gdLst>
                <a:ahLst/>
                <a:cxnLst>
                  <a:cxn ang="0">
                    <a:pos x="T0" y="T1"/>
                  </a:cxn>
                  <a:cxn ang="0">
                    <a:pos x="T2" y="T3"/>
                  </a:cxn>
                  <a:cxn ang="0">
                    <a:pos x="T4" y="T5"/>
                  </a:cxn>
                  <a:cxn ang="0">
                    <a:pos x="T6" y="T7"/>
                  </a:cxn>
                  <a:cxn ang="0">
                    <a:pos x="T8" y="T9"/>
                  </a:cxn>
                </a:cxnLst>
                <a:rect l="0" t="0" r="r" b="b"/>
                <a:pathLst>
                  <a:path w="81" h="12">
                    <a:moveTo>
                      <a:pt x="69" y="0"/>
                    </a:moveTo>
                    <a:lnTo>
                      <a:pt x="10" y="0"/>
                    </a:lnTo>
                    <a:lnTo>
                      <a:pt x="0" y="12"/>
                    </a:lnTo>
                    <a:lnTo>
                      <a:pt x="81" y="12"/>
                    </a:lnTo>
                    <a:lnTo>
                      <a:pt x="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23" name="Freeform 50"/>
              <p:cNvSpPr>
                <a:spLocks/>
              </p:cNvSpPr>
              <p:nvPr/>
            </p:nvSpPr>
            <p:spPr bwMode="auto">
              <a:xfrm>
                <a:off x="3670" y="1579"/>
                <a:ext cx="10" cy="159"/>
              </a:xfrm>
              <a:custGeom>
                <a:avLst/>
                <a:gdLst>
                  <a:gd name="T0" fmla="*/ 10 w 10"/>
                  <a:gd name="T1" fmla="*/ 9 h 159"/>
                  <a:gd name="T2" fmla="*/ 0 w 10"/>
                  <a:gd name="T3" fmla="*/ 0 h 159"/>
                  <a:gd name="T4" fmla="*/ 0 w 10"/>
                  <a:gd name="T5" fmla="*/ 159 h 159"/>
                  <a:gd name="T6" fmla="*/ 10 w 10"/>
                  <a:gd name="T7" fmla="*/ 147 h 159"/>
                  <a:gd name="T8" fmla="*/ 10 w 10"/>
                  <a:gd name="T9" fmla="*/ 9 h 159"/>
                </a:gdLst>
                <a:ahLst/>
                <a:cxnLst>
                  <a:cxn ang="0">
                    <a:pos x="T0" y="T1"/>
                  </a:cxn>
                  <a:cxn ang="0">
                    <a:pos x="T2" y="T3"/>
                  </a:cxn>
                  <a:cxn ang="0">
                    <a:pos x="T4" y="T5"/>
                  </a:cxn>
                  <a:cxn ang="0">
                    <a:pos x="T6" y="T7"/>
                  </a:cxn>
                  <a:cxn ang="0">
                    <a:pos x="T8" y="T9"/>
                  </a:cxn>
                </a:cxnLst>
                <a:rect l="0" t="0" r="r" b="b"/>
                <a:pathLst>
                  <a:path w="10" h="159">
                    <a:moveTo>
                      <a:pt x="10" y="9"/>
                    </a:moveTo>
                    <a:lnTo>
                      <a:pt x="0" y="0"/>
                    </a:lnTo>
                    <a:lnTo>
                      <a:pt x="0" y="159"/>
                    </a:lnTo>
                    <a:lnTo>
                      <a:pt x="10" y="147"/>
                    </a:lnTo>
                    <a:lnTo>
                      <a:pt x="1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24" name="Freeform 51"/>
              <p:cNvSpPr>
                <a:spLocks/>
              </p:cNvSpPr>
              <p:nvPr/>
            </p:nvSpPr>
            <p:spPr bwMode="auto">
              <a:xfrm>
                <a:off x="3138" y="1864"/>
                <a:ext cx="12" cy="875"/>
              </a:xfrm>
              <a:custGeom>
                <a:avLst/>
                <a:gdLst>
                  <a:gd name="T0" fmla="*/ 12 w 12"/>
                  <a:gd name="T1" fmla="*/ 55 h 875"/>
                  <a:gd name="T2" fmla="*/ 0 w 12"/>
                  <a:gd name="T3" fmla="*/ 0 h 875"/>
                  <a:gd name="T4" fmla="*/ 0 w 12"/>
                  <a:gd name="T5" fmla="*/ 875 h 875"/>
                  <a:gd name="T6" fmla="*/ 12 w 12"/>
                  <a:gd name="T7" fmla="*/ 863 h 875"/>
                  <a:gd name="T8" fmla="*/ 12 w 12"/>
                  <a:gd name="T9" fmla="*/ 55 h 875"/>
                </a:gdLst>
                <a:ahLst/>
                <a:cxnLst>
                  <a:cxn ang="0">
                    <a:pos x="T0" y="T1"/>
                  </a:cxn>
                  <a:cxn ang="0">
                    <a:pos x="T2" y="T3"/>
                  </a:cxn>
                  <a:cxn ang="0">
                    <a:pos x="T4" y="T5"/>
                  </a:cxn>
                  <a:cxn ang="0">
                    <a:pos x="T6" y="T7"/>
                  </a:cxn>
                  <a:cxn ang="0">
                    <a:pos x="T8" y="T9"/>
                  </a:cxn>
                </a:cxnLst>
                <a:rect l="0" t="0" r="r" b="b"/>
                <a:pathLst>
                  <a:path w="12" h="875">
                    <a:moveTo>
                      <a:pt x="12" y="55"/>
                    </a:moveTo>
                    <a:lnTo>
                      <a:pt x="0" y="0"/>
                    </a:lnTo>
                    <a:lnTo>
                      <a:pt x="0" y="875"/>
                    </a:lnTo>
                    <a:lnTo>
                      <a:pt x="12" y="863"/>
                    </a:ln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25" name="Freeform 52"/>
              <p:cNvSpPr>
                <a:spLocks/>
              </p:cNvSpPr>
              <p:nvPr/>
            </p:nvSpPr>
            <p:spPr bwMode="auto">
              <a:xfrm>
                <a:off x="3684" y="2316"/>
                <a:ext cx="307" cy="12"/>
              </a:xfrm>
              <a:custGeom>
                <a:avLst/>
                <a:gdLst>
                  <a:gd name="T0" fmla="*/ 307 w 307"/>
                  <a:gd name="T1" fmla="*/ 12 h 12"/>
                  <a:gd name="T2" fmla="*/ 297 w 307"/>
                  <a:gd name="T3" fmla="*/ 0 h 12"/>
                  <a:gd name="T4" fmla="*/ 10 w 307"/>
                  <a:gd name="T5" fmla="*/ 0 h 12"/>
                  <a:gd name="T6" fmla="*/ 0 w 307"/>
                  <a:gd name="T7" fmla="*/ 12 h 12"/>
                  <a:gd name="T8" fmla="*/ 307 w 307"/>
                  <a:gd name="T9" fmla="*/ 12 h 12"/>
                </a:gdLst>
                <a:ahLst/>
                <a:cxnLst>
                  <a:cxn ang="0">
                    <a:pos x="T0" y="T1"/>
                  </a:cxn>
                  <a:cxn ang="0">
                    <a:pos x="T2" y="T3"/>
                  </a:cxn>
                  <a:cxn ang="0">
                    <a:pos x="T4" y="T5"/>
                  </a:cxn>
                  <a:cxn ang="0">
                    <a:pos x="T6" y="T7"/>
                  </a:cxn>
                  <a:cxn ang="0">
                    <a:pos x="T8" y="T9"/>
                  </a:cxn>
                </a:cxnLst>
                <a:rect l="0" t="0" r="r" b="b"/>
                <a:pathLst>
                  <a:path w="307" h="12">
                    <a:moveTo>
                      <a:pt x="307" y="12"/>
                    </a:moveTo>
                    <a:lnTo>
                      <a:pt x="297" y="0"/>
                    </a:lnTo>
                    <a:lnTo>
                      <a:pt x="10" y="0"/>
                    </a:lnTo>
                    <a:lnTo>
                      <a:pt x="0" y="12"/>
                    </a:lnTo>
                    <a:lnTo>
                      <a:pt x="307"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26" name="Freeform 53"/>
              <p:cNvSpPr>
                <a:spLocks/>
              </p:cNvSpPr>
              <p:nvPr/>
            </p:nvSpPr>
            <p:spPr bwMode="auto">
              <a:xfrm>
                <a:off x="3981" y="2240"/>
                <a:ext cx="397" cy="9"/>
              </a:xfrm>
              <a:custGeom>
                <a:avLst/>
                <a:gdLst>
                  <a:gd name="T0" fmla="*/ 397 w 397"/>
                  <a:gd name="T1" fmla="*/ 9 h 9"/>
                  <a:gd name="T2" fmla="*/ 390 w 397"/>
                  <a:gd name="T3" fmla="*/ 0 h 9"/>
                  <a:gd name="T4" fmla="*/ 0 w 397"/>
                  <a:gd name="T5" fmla="*/ 0 h 9"/>
                  <a:gd name="T6" fmla="*/ 10 w 397"/>
                  <a:gd name="T7" fmla="*/ 9 h 9"/>
                  <a:gd name="T8" fmla="*/ 397 w 397"/>
                  <a:gd name="T9" fmla="*/ 9 h 9"/>
                </a:gdLst>
                <a:ahLst/>
                <a:cxnLst>
                  <a:cxn ang="0">
                    <a:pos x="T0" y="T1"/>
                  </a:cxn>
                  <a:cxn ang="0">
                    <a:pos x="T2" y="T3"/>
                  </a:cxn>
                  <a:cxn ang="0">
                    <a:pos x="T4" y="T5"/>
                  </a:cxn>
                  <a:cxn ang="0">
                    <a:pos x="T6" y="T7"/>
                  </a:cxn>
                  <a:cxn ang="0">
                    <a:pos x="T8" y="T9"/>
                  </a:cxn>
                </a:cxnLst>
                <a:rect l="0" t="0" r="r" b="b"/>
                <a:pathLst>
                  <a:path w="397" h="9">
                    <a:moveTo>
                      <a:pt x="397" y="9"/>
                    </a:moveTo>
                    <a:lnTo>
                      <a:pt x="390" y="0"/>
                    </a:lnTo>
                    <a:lnTo>
                      <a:pt x="0" y="0"/>
                    </a:lnTo>
                    <a:lnTo>
                      <a:pt x="10" y="9"/>
                    </a:lnTo>
                    <a:lnTo>
                      <a:pt x="39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27" name="Freeform 54"/>
              <p:cNvSpPr>
                <a:spLocks/>
              </p:cNvSpPr>
              <p:nvPr/>
            </p:nvSpPr>
            <p:spPr bwMode="auto">
              <a:xfrm>
                <a:off x="4525" y="1864"/>
                <a:ext cx="12" cy="875"/>
              </a:xfrm>
              <a:custGeom>
                <a:avLst/>
                <a:gdLst>
                  <a:gd name="T0" fmla="*/ 0 w 12"/>
                  <a:gd name="T1" fmla="*/ 863 h 875"/>
                  <a:gd name="T2" fmla="*/ 12 w 12"/>
                  <a:gd name="T3" fmla="*/ 875 h 875"/>
                  <a:gd name="T4" fmla="*/ 12 w 12"/>
                  <a:gd name="T5" fmla="*/ 0 h 875"/>
                  <a:gd name="T6" fmla="*/ 0 w 12"/>
                  <a:gd name="T7" fmla="*/ 55 h 875"/>
                  <a:gd name="T8" fmla="*/ 0 w 12"/>
                  <a:gd name="T9" fmla="*/ 863 h 875"/>
                </a:gdLst>
                <a:ahLst/>
                <a:cxnLst>
                  <a:cxn ang="0">
                    <a:pos x="T0" y="T1"/>
                  </a:cxn>
                  <a:cxn ang="0">
                    <a:pos x="T2" y="T3"/>
                  </a:cxn>
                  <a:cxn ang="0">
                    <a:pos x="T4" y="T5"/>
                  </a:cxn>
                  <a:cxn ang="0">
                    <a:pos x="T6" y="T7"/>
                  </a:cxn>
                  <a:cxn ang="0">
                    <a:pos x="T8" y="T9"/>
                  </a:cxn>
                </a:cxnLst>
                <a:rect l="0" t="0" r="r" b="b"/>
                <a:pathLst>
                  <a:path w="12" h="875">
                    <a:moveTo>
                      <a:pt x="0" y="863"/>
                    </a:moveTo>
                    <a:lnTo>
                      <a:pt x="12" y="875"/>
                    </a:lnTo>
                    <a:lnTo>
                      <a:pt x="12" y="0"/>
                    </a:lnTo>
                    <a:lnTo>
                      <a:pt x="0" y="55"/>
                    </a:lnTo>
                    <a:lnTo>
                      <a:pt x="0" y="8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28" name="Freeform 55"/>
              <p:cNvSpPr>
                <a:spLocks/>
              </p:cNvSpPr>
              <p:nvPr/>
            </p:nvSpPr>
            <p:spPr bwMode="auto">
              <a:xfrm>
                <a:off x="3138" y="2727"/>
                <a:ext cx="1399" cy="12"/>
              </a:xfrm>
              <a:custGeom>
                <a:avLst/>
                <a:gdLst>
                  <a:gd name="T0" fmla="*/ 12 w 1399"/>
                  <a:gd name="T1" fmla="*/ 0 h 12"/>
                  <a:gd name="T2" fmla="*/ 0 w 1399"/>
                  <a:gd name="T3" fmla="*/ 12 h 12"/>
                  <a:gd name="T4" fmla="*/ 1399 w 1399"/>
                  <a:gd name="T5" fmla="*/ 12 h 12"/>
                  <a:gd name="T6" fmla="*/ 1387 w 1399"/>
                  <a:gd name="T7" fmla="*/ 0 h 12"/>
                  <a:gd name="T8" fmla="*/ 12 w 1399"/>
                  <a:gd name="T9" fmla="*/ 0 h 12"/>
                </a:gdLst>
                <a:ahLst/>
                <a:cxnLst>
                  <a:cxn ang="0">
                    <a:pos x="T0" y="T1"/>
                  </a:cxn>
                  <a:cxn ang="0">
                    <a:pos x="T2" y="T3"/>
                  </a:cxn>
                  <a:cxn ang="0">
                    <a:pos x="T4" y="T5"/>
                  </a:cxn>
                  <a:cxn ang="0">
                    <a:pos x="T6" y="T7"/>
                  </a:cxn>
                  <a:cxn ang="0">
                    <a:pos x="T8" y="T9"/>
                  </a:cxn>
                </a:cxnLst>
                <a:rect l="0" t="0" r="r" b="b"/>
                <a:pathLst>
                  <a:path w="1399" h="12">
                    <a:moveTo>
                      <a:pt x="12" y="0"/>
                    </a:moveTo>
                    <a:lnTo>
                      <a:pt x="0" y="12"/>
                    </a:lnTo>
                    <a:lnTo>
                      <a:pt x="1399" y="12"/>
                    </a:lnTo>
                    <a:lnTo>
                      <a:pt x="1387"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29" name="Freeform 56"/>
              <p:cNvSpPr>
                <a:spLocks/>
              </p:cNvSpPr>
              <p:nvPr/>
            </p:nvSpPr>
            <p:spPr bwMode="auto">
              <a:xfrm>
                <a:off x="4371" y="1864"/>
                <a:ext cx="166" cy="385"/>
              </a:xfrm>
              <a:custGeom>
                <a:avLst/>
                <a:gdLst>
                  <a:gd name="T0" fmla="*/ 7 w 166"/>
                  <a:gd name="T1" fmla="*/ 385 h 385"/>
                  <a:gd name="T2" fmla="*/ 154 w 166"/>
                  <a:gd name="T3" fmla="*/ 55 h 385"/>
                  <a:gd name="T4" fmla="*/ 166 w 166"/>
                  <a:gd name="T5" fmla="*/ 0 h 385"/>
                  <a:gd name="T6" fmla="*/ 0 w 166"/>
                  <a:gd name="T7" fmla="*/ 376 h 385"/>
                  <a:gd name="T8" fmla="*/ 7 w 166"/>
                  <a:gd name="T9" fmla="*/ 385 h 385"/>
                </a:gdLst>
                <a:ahLst/>
                <a:cxnLst>
                  <a:cxn ang="0">
                    <a:pos x="T0" y="T1"/>
                  </a:cxn>
                  <a:cxn ang="0">
                    <a:pos x="T2" y="T3"/>
                  </a:cxn>
                  <a:cxn ang="0">
                    <a:pos x="T4" y="T5"/>
                  </a:cxn>
                  <a:cxn ang="0">
                    <a:pos x="T6" y="T7"/>
                  </a:cxn>
                  <a:cxn ang="0">
                    <a:pos x="T8" y="T9"/>
                  </a:cxn>
                </a:cxnLst>
                <a:rect l="0" t="0" r="r" b="b"/>
                <a:pathLst>
                  <a:path w="166" h="385">
                    <a:moveTo>
                      <a:pt x="7" y="385"/>
                    </a:moveTo>
                    <a:lnTo>
                      <a:pt x="154" y="55"/>
                    </a:lnTo>
                    <a:lnTo>
                      <a:pt x="166" y="0"/>
                    </a:lnTo>
                    <a:lnTo>
                      <a:pt x="0" y="376"/>
                    </a:lnTo>
                    <a:lnTo>
                      <a:pt x="7"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30" name="Freeform 57"/>
              <p:cNvSpPr>
                <a:spLocks/>
              </p:cNvSpPr>
              <p:nvPr/>
            </p:nvSpPr>
            <p:spPr bwMode="auto">
              <a:xfrm>
                <a:off x="3981" y="2240"/>
                <a:ext cx="10" cy="88"/>
              </a:xfrm>
              <a:custGeom>
                <a:avLst/>
                <a:gdLst>
                  <a:gd name="T0" fmla="*/ 10 w 10"/>
                  <a:gd name="T1" fmla="*/ 9 h 88"/>
                  <a:gd name="T2" fmla="*/ 0 w 10"/>
                  <a:gd name="T3" fmla="*/ 0 h 88"/>
                  <a:gd name="T4" fmla="*/ 0 w 10"/>
                  <a:gd name="T5" fmla="*/ 76 h 88"/>
                  <a:gd name="T6" fmla="*/ 10 w 10"/>
                  <a:gd name="T7" fmla="*/ 88 h 88"/>
                  <a:gd name="T8" fmla="*/ 10 w 10"/>
                  <a:gd name="T9" fmla="*/ 9 h 88"/>
                </a:gdLst>
                <a:ahLst/>
                <a:cxnLst>
                  <a:cxn ang="0">
                    <a:pos x="T0" y="T1"/>
                  </a:cxn>
                  <a:cxn ang="0">
                    <a:pos x="T2" y="T3"/>
                  </a:cxn>
                  <a:cxn ang="0">
                    <a:pos x="T4" y="T5"/>
                  </a:cxn>
                  <a:cxn ang="0">
                    <a:pos x="T6" y="T7"/>
                  </a:cxn>
                  <a:cxn ang="0">
                    <a:pos x="T8" y="T9"/>
                  </a:cxn>
                </a:cxnLst>
                <a:rect l="0" t="0" r="r" b="b"/>
                <a:pathLst>
                  <a:path w="10" h="88">
                    <a:moveTo>
                      <a:pt x="10" y="9"/>
                    </a:moveTo>
                    <a:lnTo>
                      <a:pt x="0" y="0"/>
                    </a:lnTo>
                    <a:lnTo>
                      <a:pt x="0" y="76"/>
                    </a:lnTo>
                    <a:lnTo>
                      <a:pt x="10" y="88"/>
                    </a:lnTo>
                    <a:lnTo>
                      <a:pt x="1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31" name="Freeform 58"/>
              <p:cNvSpPr>
                <a:spLocks/>
              </p:cNvSpPr>
              <p:nvPr/>
            </p:nvSpPr>
            <p:spPr bwMode="auto">
              <a:xfrm>
                <a:off x="3684" y="2240"/>
                <a:ext cx="10" cy="88"/>
              </a:xfrm>
              <a:custGeom>
                <a:avLst/>
                <a:gdLst>
                  <a:gd name="T0" fmla="*/ 0 w 10"/>
                  <a:gd name="T1" fmla="*/ 88 h 88"/>
                  <a:gd name="T2" fmla="*/ 10 w 10"/>
                  <a:gd name="T3" fmla="*/ 76 h 88"/>
                  <a:gd name="T4" fmla="*/ 10 w 10"/>
                  <a:gd name="T5" fmla="*/ 0 h 88"/>
                  <a:gd name="T6" fmla="*/ 0 w 10"/>
                  <a:gd name="T7" fmla="*/ 9 h 88"/>
                  <a:gd name="T8" fmla="*/ 0 w 10"/>
                  <a:gd name="T9" fmla="*/ 88 h 88"/>
                </a:gdLst>
                <a:ahLst/>
                <a:cxnLst>
                  <a:cxn ang="0">
                    <a:pos x="T0" y="T1"/>
                  </a:cxn>
                  <a:cxn ang="0">
                    <a:pos x="T2" y="T3"/>
                  </a:cxn>
                  <a:cxn ang="0">
                    <a:pos x="T4" y="T5"/>
                  </a:cxn>
                  <a:cxn ang="0">
                    <a:pos x="T6" y="T7"/>
                  </a:cxn>
                  <a:cxn ang="0">
                    <a:pos x="T8" y="T9"/>
                  </a:cxn>
                </a:cxnLst>
                <a:rect l="0" t="0" r="r" b="b"/>
                <a:pathLst>
                  <a:path w="10" h="88">
                    <a:moveTo>
                      <a:pt x="0" y="88"/>
                    </a:moveTo>
                    <a:lnTo>
                      <a:pt x="10" y="76"/>
                    </a:lnTo>
                    <a:lnTo>
                      <a:pt x="10" y="0"/>
                    </a:lnTo>
                    <a:lnTo>
                      <a:pt x="0" y="9"/>
                    </a:lnTo>
                    <a:lnTo>
                      <a:pt x="0"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32" name="Freeform 59"/>
              <p:cNvSpPr>
                <a:spLocks/>
              </p:cNvSpPr>
              <p:nvPr/>
            </p:nvSpPr>
            <p:spPr bwMode="auto">
              <a:xfrm>
                <a:off x="3297" y="2240"/>
                <a:ext cx="397" cy="9"/>
              </a:xfrm>
              <a:custGeom>
                <a:avLst/>
                <a:gdLst>
                  <a:gd name="T0" fmla="*/ 387 w 397"/>
                  <a:gd name="T1" fmla="*/ 9 h 9"/>
                  <a:gd name="T2" fmla="*/ 397 w 397"/>
                  <a:gd name="T3" fmla="*/ 0 h 9"/>
                  <a:gd name="T4" fmla="*/ 7 w 397"/>
                  <a:gd name="T5" fmla="*/ 0 h 9"/>
                  <a:gd name="T6" fmla="*/ 0 w 397"/>
                  <a:gd name="T7" fmla="*/ 9 h 9"/>
                  <a:gd name="T8" fmla="*/ 387 w 397"/>
                  <a:gd name="T9" fmla="*/ 9 h 9"/>
                </a:gdLst>
                <a:ahLst/>
                <a:cxnLst>
                  <a:cxn ang="0">
                    <a:pos x="T0" y="T1"/>
                  </a:cxn>
                  <a:cxn ang="0">
                    <a:pos x="T2" y="T3"/>
                  </a:cxn>
                  <a:cxn ang="0">
                    <a:pos x="T4" y="T5"/>
                  </a:cxn>
                  <a:cxn ang="0">
                    <a:pos x="T6" y="T7"/>
                  </a:cxn>
                  <a:cxn ang="0">
                    <a:pos x="T8" y="T9"/>
                  </a:cxn>
                </a:cxnLst>
                <a:rect l="0" t="0" r="r" b="b"/>
                <a:pathLst>
                  <a:path w="397" h="9">
                    <a:moveTo>
                      <a:pt x="387" y="9"/>
                    </a:moveTo>
                    <a:lnTo>
                      <a:pt x="397" y="0"/>
                    </a:lnTo>
                    <a:lnTo>
                      <a:pt x="7" y="0"/>
                    </a:lnTo>
                    <a:lnTo>
                      <a:pt x="0" y="9"/>
                    </a:lnTo>
                    <a:lnTo>
                      <a:pt x="3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33" name="Freeform 60"/>
              <p:cNvSpPr>
                <a:spLocks/>
              </p:cNvSpPr>
              <p:nvPr/>
            </p:nvSpPr>
            <p:spPr bwMode="auto">
              <a:xfrm>
                <a:off x="3138" y="1864"/>
                <a:ext cx="166" cy="385"/>
              </a:xfrm>
              <a:custGeom>
                <a:avLst/>
                <a:gdLst>
                  <a:gd name="T0" fmla="*/ 159 w 166"/>
                  <a:gd name="T1" fmla="*/ 385 h 385"/>
                  <a:gd name="T2" fmla="*/ 166 w 166"/>
                  <a:gd name="T3" fmla="*/ 376 h 385"/>
                  <a:gd name="T4" fmla="*/ 0 w 166"/>
                  <a:gd name="T5" fmla="*/ 0 h 385"/>
                  <a:gd name="T6" fmla="*/ 12 w 166"/>
                  <a:gd name="T7" fmla="*/ 55 h 385"/>
                  <a:gd name="T8" fmla="*/ 159 w 166"/>
                  <a:gd name="T9" fmla="*/ 385 h 385"/>
                </a:gdLst>
                <a:ahLst/>
                <a:cxnLst>
                  <a:cxn ang="0">
                    <a:pos x="T0" y="T1"/>
                  </a:cxn>
                  <a:cxn ang="0">
                    <a:pos x="T2" y="T3"/>
                  </a:cxn>
                  <a:cxn ang="0">
                    <a:pos x="T4" y="T5"/>
                  </a:cxn>
                  <a:cxn ang="0">
                    <a:pos x="T6" y="T7"/>
                  </a:cxn>
                  <a:cxn ang="0">
                    <a:pos x="T8" y="T9"/>
                  </a:cxn>
                </a:cxnLst>
                <a:rect l="0" t="0" r="r" b="b"/>
                <a:pathLst>
                  <a:path w="166" h="385">
                    <a:moveTo>
                      <a:pt x="159" y="385"/>
                    </a:moveTo>
                    <a:lnTo>
                      <a:pt x="166" y="376"/>
                    </a:lnTo>
                    <a:lnTo>
                      <a:pt x="0" y="0"/>
                    </a:lnTo>
                    <a:lnTo>
                      <a:pt x="12" y="55"/>
                    </a:lnTo>
                    <a:lnTo>
                      <a:pt x="159"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34" name="Freeform 61"/>
              <p:cNvSpPr>
                <a:spLocks/>
              </p:cNvSpPr>
              <p:nvPr/>
            </p:nvSpPr>
            <p:spPr bwMode="auto">
              <a:xfrm>
                <a:off x="3730" y="2270"/>
                <a:ext cx="216" cy="12"/>
              </a:xfrm>
              <a:custGeom>
                <a:avLst/>
                <a:gdLst>
                  <a:gd name="T0" fmla="*/ 11 w 216"/>
                  <a:gd name="T1" fmla="*/ 0 h 12"/>
                  <a:gd name="T2" fmla="*/ 0 w 216"/>
                  <a:gd name="T3" fmla="*/ 12 h 12"/>
                  <a:gd name="T4" fmla="*/ 216 w 216"/>
                  <a:gd name="T5" fmla="*/ 12 h 12"/>
                  <a:gd name="T6" fmla="*/ 204 w 216"/>
                  <a:gd name="T7" fmla="*/ 0 h 12"/>
                  <a:gd name="T8" fmla="*/ 11 w 216"/>
                  <a:gd name="T9" fmla="*/ 0 h 12"/>
                </a:gdLst>
                <a:ahLst/>
                <a:cxnLst>
                  <a:cxn ang="0">
                    <a:pos x="T0" y="T1"/>
                  </a:cxn>
                  <a:cxn ang="0">
                    <a:pos x="T2" y="T3"/>
                  </a:cxn>
                  <a:cxn ang="0">
                    <a:pos x="T4" y="T5"/>
                  </a:cxn>
                  <a:cxn ang="0">
                    <a:pos x="T6" y="T7"/>
                  </a:cxn>
                  <a:cxn ang="0">
                    <a:pos x="T8" y="T9"/>
                  </a:cxn>
                </a:cxnLst>
                <a:rect l="0" t="0" r="r" b="b"/>
                <a:pathLst>
                  <a:path w="216" h="12">
                    <a:moveTo>
                      <a:pt x="11" y="0"/>
                    </a:moveTo>
                    <a:lnTo>
                      <a:pt x="0" y="12"/>
                    </a:lnTo>
                    <a:lnTo>
                      <a:pt x="216" y="12"/>
                    </a:lnTo>
                    <a:lnTo>
                      <a:pt x="204"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35" name="Freeform 62"/>
              <p:cNvSpPr>
                <a:spLocks/>
              </p:cNvSpPr>
              <p:nvPr/>
            </p:nvSpPr>
            <p:spPr bwMode="auto">
              <a:xfrm>
                <a:off x="3934" y="2116"/>
                <a:ext cx="12" cy="166"/>
              </a:xfrm>
              <a:custGeom>
                <a:avLst/>
                <a:gdLst>
                  <a:gd name="T0" fmla="*/ 0 w 12"/>
                  <a:gd name="T1" fmla="*/ 154 h 166"/>
                  <a:gd name="T2" fmla="*/ 12 w 12"/>
                  <a:gd name="T3" fmla="*/ 166 h 166"/>
                  <a:gd name="T4" fmla="*/ 12 w 12"/>
                  <a:gd name="T5" fmla="*/ 0 h 166"/>
                  <a:gd name="T6" fmla="*/ 0 w 12"/>
                  <a:gd name="T7" fmla="*/ 12 h 166"/>
                  <a:gd name="T8" fmla="*/ 0 w 12"/>
                  <a:gd name="T9" fmla="*/ 154 h 166"/>
                </a:gdLst>
                <a:ahLst/>
                <a:cxnLst>
                  <a:cxn ang="0">
                    <a:pos x="T0" y="T1"/>
                  </a:cxn>
                  <a:cxn ang="0">
                    <a:pos x="T2" y="T3"/>
                  </a:cxn>
                  <a:cxn ang="0">
                    <a:pos x="T4" y="T5"/>
                  </a:cxn>
                  <a:cxn ang="0">
                    <a:pos x="T6" y="T7"/>
                  </a:cxn>
                  <a:cxn ang="0">
                    <a:pos x="T8" y="T9"/>
                  </a:cxn>
                </a:cxnLst>
                <a:rect l="0" t="0" r="r" b="b"/>
                <a:pathLst>
                  <a:path w="12" h="166">
                    <a:moveTo>
                      <a:pt x="0" y="154"/>
                    </a:moveTo>
                    <a:lnTo>
                      <a:pt x="12" y="166"/>
                    </a:lnTo>
                    <a:lnTo>
                      <a:pt x="12" y="0"/>
                    </a:lnTo>
                    <a:lnTo>
                      <a:pt x="0" y="12"/>
                    </a:lnTo>
                    <a:lnTo>
                      <a:pt x="0"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36" name="Freeform 63"/>
              <p:cNvSpPr>
                <a:spLocks/>
              </p:cNvSpPr>
              <p:nvPr/>
            </p:nvSpPr>
            <p:spPr bwMode="auto">
              <a:xfrm>
                <a:off x="3730" y="2116"/>
                <a:ext cx="216" cy="12"/>
              </a:xfrm>
              <a:custGeom>
                <a:avLst/>
                <a:gdLst>
                  <a:gd name="T0" fmla="*/ 204 w 216"/>
                  <a:gd name="T1" fmla="*/ 12 h 12"/>
                  <a:gd name="T2" fmla="*/ 216 w 216"/>
                  <a:gd name="T3" fmla="*/ 0 h 12"/>
                  <a:gd name="T4" fmla="*/ 0 w 216"/>
                  <a:gd name="T5" fmla="*/ 0 h 12"/>
                  <a:gd name="T6" fmla="*/ 11 w 216"/>
                  <a:gd name="T7" fmla="*/ 12 h 12"/>
                  <a:gd name="T8" fmla="*/ 204 w 216"/>
                  <a:gd name="T9" fmla="*/ 12 h 12"/>
                </a:gdLst>
                <a:ahLst/>
                <a:cxnLst>
                  <a:cxn ang="0">
                    <a:pos x="T0" y="T1"/>
                  </a:cxn>
                  <a:cxn ang="0">
                    <a:pos x="T2" y="T3"/>
                  </a:cxn>
                  <a:cxn ang="0">
                    <a:pos x="T4" y="T5"/>
                  </a:cxn>
                  <a:cxn ang="0">
                    <a:pos x="T6" y="T7"/>
                  </a:cxn>
                  <a:cxn ang="0">
                    <a:pos x="T8" y="T9"/>
                  </a:cxn>
                </a:cxnLst>
                <a:rect l="0" t="0" r="r" b="b"/>
                <a:pathLst>
                  <a:path w="216" h="12">
                    <a:moveTo>
                      <a:pt x="204" y="12"/>
                    </a:moveTo>
                    <a:lnTo>
                      <a:pt x="216" y="0"/>
                    </a:lnTo>
                    <a:lnTo>
                      <a:pt x="0" y="0"/>
                    </a:lnTo>
                    <a:lnTo>
                      <a:pt x="11" y="12"/>
                    </a:lnTo>
                    <a:lnTo>
                      <a:pt x="20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37" name="Freeform 64"/>
              <p:cNvSpPr>
                <a:spLocks/>
              </p:cNvSpPr>
              <p:nvPr/>
            </p:nvSpPr>
            <p:spPr bwMode="auto">
              <a:xfrm>
                <a:off x="3730" y="2116"/>
                <a:ext cx="11" cy="166"/>
              </a:xfrm>
              <a:custGeom>
                <a:avLst/>
                <a:gdLst>
                  <a:gd name="T0" fmla="*/ 11 w 11"/>
                  <a:gd name="T1" fmla="*/ 154 h 166"/>
                  <a:gd name="T2" fmla="*/ 11 w 11"/>
                  <a:gd name="T3" fmla="*/ 12 h 166"/>
                  <a:gd name="T4" fmla="*/ 0 w 11"/>
                  <a:gd name="T5" fmla="*/ 0 h 166"/>
                  <a:gd name="T6" fmla="*/ 0 w 11"/>
                  <a:gd name="T7" fmla="*/ 166 h 166"/>
                  <a:gd name="T8" fmla="*/ 11 w 11"/>
                  <a:gd name="T9" fmla="*/ 154 h 166"/>
                </a:gdLst>
                <a:ahLst/>
                <a:cxnLst>
                  <a:cxn ang="0">
                    <a:pos x="T0" y="T1"/>
                  </a:cxn>
                  <a:cxn ang="0">
                    <a:pos x="T2" y="T3"/>
                  </a:cxn>
                  <a:cxn ang="0">
                    <a:pos x="T4" y="T5"/>
                  </a:cxn>
                  <a:cxn ang="0">
                    <a:pos x="T6" y="T7"/>
                  </a:cxn>
                  <a:cxn ang="0">
                    <a:pos x="T8" y="T9"/>
                  </a:cxn>
                </a:cxnLst>
                <a:rect l="0" t="0" r="r" b="b"/>
                <a:pathLst>
                  <a:path w="11" h="166">
                    <a:moveTo>
                      <a:pt x="11" y="154"/>
                    </a:moveTo>
                    <a:lnTo>
                      <a:pt x="11" y="12"/>
                    </a:lnTo>
                    <a:lnTo>
                      <a:pt x="0" y="0"/>
                    </a:lnTo>
                    <a:lnTo>
                      <a:pt x="0" y="166"/>
                    </a:lnTo>
                    <a:lnTo>
                      <a:pt x="11"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38" name="Freeform 65"/>
              <p:cNvSpPr>
                <a:spLocks/>
              </p:cNvSpPr>
              <p:nvPr/>
            </p:nvSpPr>
            <p:spPr bwMode="auto">
              <a:xfrm>
                <a:off x="3136" y="1774"/>
                <a:ext cx="197" cy="430"/>
              </a:xfrm>
              <a:custGeom>
                <a:avLst/>
                <a:gdLst>
                  <a:gd name="T0" fmla="*/ 197 w 197"/>
                  <a:gd name="T1" fmla="*/ 418 h 430"/>
                  <a:gd name="T2" fmla="*/ 16 w 197"/>
                  <a:gd name="T3" fmla="*/ 9 h 430"/>
                  <a:gd name="T4" fmla="*/ 0 w 197"/>
                  <a:gd name="T5" fmla="*/ 0 h 430"/>
                  <a:gd name="T6" fmla="*/ 190 w 197"/>
                  <a:gd name="T7" fmla="*/ 430 h 430"/>
                  <a:gd name="T8" fmla="*/ 197 w 197"/>
                  <a:gd name="T9" fmla="*/ 418 h 430"/>
                </a:gdLst>
                <a:ahLst/>
                <a:cxnLst>
                  <a:cxn ang="0">
                    <a:pos x="T0" y="T1"/>
                  </a:cxn>
                  <a:cxn ang="0">
                    <a:pos x="T2" y="T3"/>
                  </a:cxn>
                  <a:cxn ang="0">
                    <a:pos x="T4" y="T5"/>
                  </a:cxn>
                  <a:cxn ang="0">
                    <a:pos x="T6" y="T7"/>
                  </a:cxn>
                  <a:cxn ang="0">
                    <a:pos x="T8" y="T9"/>
                  </a:cxn>
                </a:cxnLst>
                <a:rect l="0" t="0" r="r" b="b"/>
                <a:pathLst>
                  <a:path w="197" h="430">
                    <a:moveTo>
                      <a:pt x="197" y="418"/>
                    </a:moveTo>
                    <a:lnTo>
                      <a:pt x="16" y="9"/>
                    </a:lnTo>
                    <a:lnTo>
                      <a:pt x="0" y="0"/>
                    </a:lnTo>
                    <a:lnTo>
                      <a:pt x="190" y="430"/>
                    </a:lnTo>
                    <a:lnTo>
                      <a:pt x="197" y="4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39" name="Freeform 66"/>
              <p:cNvSpPr>
                <a:spLocks/>
              </p:cNvSpPr>
              <p:nvPr/>
            </p:nvSpPr>
            <p:spPr bwMode="auto">
              <a:xfrm>
                <a:off x="3684" y="2071"/>
                <a:ext cx="307" cy="9"/>
              </a:xfrm>
              <a:custGeom>
                <a:avLst/>
                <a:gdLst>
                  <a:gd name="T0" fmla="*/ 0 w 307"/>
                  <a:gd name="T1" fmla="*/ 0 h 9"/>
                  <a:gd name="T2" fmla="*/ 10 w 307"/>
                  <a:gd name="T3" fmla="*/ 9 h 9"/>
                  <a:gd name="T4" fmla="*/ 297 w 307"/>
                  <a:gd name="T5" fmla="*/ 9 h 9"/>
                  <a:gd name="T6" fmla="*/ 307 w 307"/>
                  <a:gd name="T7" fmla="*/ 0 h 9"/>
                  <a:gd name="T8" fmla="*/ 0 w 307"/>
                  <a:gd name="T9" fmla="*/ 0 h 9"/>
                </a:gdLst>
                <a:ahLst/>
                <a:cxnLst>
                  <a:cxn ang="0">
                    <a:pos x="T0" y="T1"/>
                  </a:cxn>
                  <a:cxn ang="0">
                    <a:pos x="T2" y="T3"/>
                  </a:cxn>
                  <a:cxn ang="0">
                    <a:pos x="T4" y="T5"/>
                  </a:cxn>
                  <a:cxn ang="0">
                    <a:pos x="T6" y="T7"/>
                  </a:cxn>
                  <a:cxn ang="0">
                    <a:pos x="T8" y="T9"/>
                  </a:cxn>
                </a:cxnLst>
                <a:rect l="0" t="0" r="r" b="b"/>
                <a:pathLst>
                  <a:path w="307" h="9">
                    <a:moveTo>
                      <a:pt x="0" y="0"/>
                    </a:moveTo>
                    <a:lnTo>
                      <a:pt x="10" y="9"/>
                    </a:lnTo>
                    <a:lnTo>
                      <a:pt x="297" y="9"/>
                    </a:lnTo>
                    <a:lnTo>
                      <a:pt x="30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40" name="Freeform 67"/>
              <p:cNvSpPr>
                <a:spLocks/>
              </p:cNvSpPr>
              <p:nvPr/>
            </p:nvSpPr>
            <p:spPr bwMode="auto">
              <a:xfrm>
                <a:off x="3981" y="2071"/>
                <a:ext cx="10" cy="133"/>
              </a:xfrm>
              <a:custGeom>
                <a:avLst/>
                <a:gdLst>
                  <a:gd name="T0" fmla="*/ 10 w 10"/>
                  <a:gd name="T1" fmla="*/ 0 h 133"/>
                  <a:gd name="T2" fmla="*/ 0 w 10"/>
                  <a:gd name="T3" fmla="*/ 9 h 133"/>
                  <a:gd name="T4" fmla="*/ 0 w 10"/>
                  <a:gd name="T5" fmla="*/ 133 h 133"/>
                  <a:gd name="T6" fmla="*/ 10 w 10"/>
                  <a:gd name="T7" fmla="*/ 121 h 133"/>
                  <a:gd name="T8" fmla="*/ 10 w 10"/>
                  <a:gd name="T9" fmla="*/ 0 h 133"/>
                </a:gdLst>
                <a:ahLst/>
                <a:cxnLst>
                  <a:cxn ang="0">
                    <a:pos x="T0" y="T1"/>
                  </a:cxn>
                  <a:cxn ang="0">
                    <a:pos x="T2" y="T3"/>
                  </a:cxn>
                  <a:cxn ang="0">
                    <a:pos x="T4" y="T5"/>
                  </a:cxn>
                  <a:cxn ang="0">
                    <a:pos x="T6" y="T7"/>
                  </a:cxn>
                  <a:cxn ang="0">
                    <a:pos x="T8" y="T9"/>
                  </a:cxn>
                </a:cxnLst>
                <a:rect l="0" t="0" r="r" b="b"/>
                <a:pathLst>
                  <a:path w="10" h="133">
                    <a:moveTo>
                      <a:pt x="10" y="0"/>
                    </a:moveTo>
                    <a:lnTo>
                      <a:pt x="0" y="9"/>
                    </a:lnTo>
                    <a:lnTo>
                      <a:pt x="0" y="133"/>
                    </a:lnTo>
                    <a:lnTo>
                      <a:pt x="10" y="121"/>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41" name="Freeform 68"/>
              <p:cNvSpPr>
                <a:spLocks/>
              </p:cNvSpPr>
              <p:nvPr/>
            </p:nvSpPr>
            <p:spPr bwMode="auto">
              <a:xfrm>
                <a:off x="3684" y="2071"/>
                <a:ext cx="10" cy="133"/>
              </a:xfrm>
              <a:custGeom>
                <a:avLst/>
                <a:gdLst>
                  <a:gd name="T0" fmla="*/ 0 w 10"/>
                  <a:gd name="T1" fmla="*/ 121 h 133"/>
                  <a:gd name="T2" fmla="*/ 10 w 10"/>
                  <a:gd name="T3" fmla="*/ 133 h 133"/>
                  <a:gd name="T4" fmla="*/ 10 w 10"/>
                  <a:gd name="T5" fmla="*/ 9 h 133"/>
                  <a:gd name="T6" fmla="*/ 0 w 10"/>
                  <a:gd name="T7" fmla="*/ 0 h 133"/>
                  <a:gd name="T8" fmla="*/ 0 w 10"/>
                  <a:gd name="T9" fmla="*/ 121 h 133"/>
                </a:gdLst>
                <a:ahLst/>
                <a:cxnLst>
                  <a:cxn ang="0">
                    <a:pos x="T0" y="T1"/>
                  </a:cxn>
                  <a:cxn ang="0">
                    <a:pos x="T2" y="T3"/>
                  </a:cxn>
                  <a:cxn ang="0">
                    <a:pos x="T4" y="T5"/>
                  </a:cxn>
                  <a:cxn ang="0">
                    <a:pos x="T6" y="T7"/>
                  </a:cxn>
                  <a:cxn ang="0">
                    <a:pos x="T8" y="T9"/>
                  </a:cxn>
                </a:cxnLst>
                <a:rect l="0" t="0" r="r" b="b"/>
                <a:pathLst>
                  <a:path w="10" h="133">
                    <a:moveTo>
                      <a:pt x="0" y="121"/>
                    </a:moveTo>
                    <a:lnTo>
                      <a:pt x="10" y="133"/>
                    </a:lnTo>
                    <a:lnTo>
                      <a:pt x="10" y="9"/>
                    </a:lnTo>
                    <a:lnTo>
                      <a:pt x="0" y="0"/>
                    </a:lnTo>
                    <a:lnTo>
                      <a:pt x="0"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42" name="Freeform 69"/>
              <p:cNvSpPr>
                <a:spLocks/>
              </p:cNvSpPr>
              <p:nvPr/>
            </p:nvSpPr>
            <p:spPr bwMode="auto">
              <a:xfrm>
                <a:off x="3981" y="2192"/>
                <a:ext cx="369" cy="12"/>
              </a:xfrm>
              <a:custGeom>
                <a:avLst/>
                <a:gdLst>
                  <a:gd name="T0" fmla="*/ 10 w 369"/>
                  <a:gd name="T1" fmla="*/ 0 h 12"/>
                  <a:gd name="T2" fmla="*/ 0 w 369"/>
                  <a:gd name="T3" fmla="*/ 12 h 12"/>
                  <a:gd name="T4" fmla="*/ 369 w 369"/>
                  <a:gd name="T5" fmla="*/ 12 h 12"/>
                  <a:gd name="T6" fmla="*/ 362 w 369"/>
                  <a:gd name="T7" fmla="*/ 0 h 12"/>
                  <a:gd name="T8" fmla="*/ 10 w 369"/>
                  <a:gd name="T9" fmla="*/ 0 h 12"/>
                </a:gdLst>
                <a:ahLst/>
                <a:cxnLst>
                  <a:cxn ang="0">
                    <a:pos x="T0" y="T1"/>
                  </a:cxn>
                  <a:cxn ang="0">
                    <a:pos x="T2" y="T3"/>
                  </a:cxn>
                  <a:cxn ang="0">
                    <a:pos x="T4" y="T5"/>
                  </a:cxn>
                  <a:cxn ang="0">
                    <a:pos x="T6" y="T7"/>
                  </a:cxn>
                  <a:cxn ang="0">
                    <a:pos x="T8" y="T9"/>
                  </a:cxn>
                </a:cxnLst>
                <a:rect l="0" t="0" r="r" b="b"/>
                <a:pathLst>
                  <a:path w="369" h="12">
                    <a:moveTo>
                      <a:pt x="10" y="0"/>
                    </a:moveTo>
                    <a:lnTo>
                      <a:pt x="0" y="12"/>
                    </a:lnTo>
                    <a:lnTo>
                      <a:pt x="369" y="12"/>
                    </a:lnTo>
                    <a:lnTo>
                      <a:pt x="362"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43" name="Freeform 70"/>
              <p:cNvSpPr>
                <a:spLocks/>
              </p:cNvSpPr>
              <p:nvPr/>
            </p:nvSpPr>
            <p:spPr bwMode="auto">
              <a:xfrm>
                <a:off x="3136" y="1774"/>
                <a:ext cx="1404" cy="9"/>
              </a:xfrm>
              <a:custGeom>
                <a:avLst/>
                <a:gdLst>
                  <a:gd name="T0" fmla="*/ 1387 w 1404"/>
                  <a:gd name="T1" fmla="*/ 9 h 9"/>
                  <a:gd name="T2" fmla="*/ 1404 w 1404"/>
                  <a:gd name="T3" fmla="*/ 0 h 9"/>
                  <a:gd name="T4" fmla="*/ 0 w 1404"/>
                  <a:gd name="T5" fmla="*/ 0 h 9"/>
                  <a:gd name="T6" fmla="*/ 16 w 1404"/>
                  <a:gd name="T7" fmla="*/ 9 h 9"/>
                  <a:gd name="T8" fmla="*/ 1387 w 1404"/>
                  <a:gd name="T9" fmla="*/ 9 h 9"/>
                </a:gdLst>
                <a:ahLst/>
                <a:cxnLst>
                  <a:cxn ang="0">
                    <a:pos x="T0" y="T1"/>
                  </a:cxn>
                  <a:cxn ang="0">
                    <a:pos x="T2" y="T3"/>
                  </a:cxn>
                  <a:cxn ang="0">
                    <a:pos x="T4" y="T5"/>
                  </a:cxn>
                  <a:cxn ang="0">
                    <a:pos x="T6" y="T7"/>
                  </a:cxn>
                  <a:cxn ang="0">
                    <a:pos x="T8" y="T9"/>
                  </a:cxn>
                </a:cxnLst>
                <a:rect l="0" t="0" r="r" b="b"/>
                <a:pathLst>
                  <a:path w="1404" h="9">
                    <a:moveTo>
                      <a:pt x="1387" y="9"/>
                    </a:moveTo>
                    <a:lnTo>
                      <a:pt x="1404" y="0"/>
                    </a:lnTo>
                    <a:lnTo>
                      <a:pt x="0" y="0"/>
                    </a:lnTo>
                    <a:lnTo>
                      <a:pt x="16" y="9"/>
                    </a:lnTo>
                    <a:lnTo>
                      <a:pt x="13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44" name="Freeform 71"/>
              <p:cNvSpPr>
                <a:spLocks/>
              </p:cNvSpPr>
              <p:nvPr/>
            </p:nvSpPr>
            <p:spPr bwMode="auto">
              <a:xfrm>
                <a:off x="4343" y="1774"/>
                <a:ext cx="197" cy="430"/>
              </a:xfrm>
              <a:custGeom>
                <a:avLst/>
                <a:gdLst>
                  <a:gd name="T0" fmla="*/ 0 w 197"/>
                  <a:gd name="T1" fmla="*/ 418 h 430"/>
                  <a:gd name="T2" fmla="*/ 7 w 197"/>
                  <a:gd name="T3" fmla="*/ 430 h 430"/>
                  <a:gd name="T4" fmla="*/ 197 w 197"/>
                  <a:gd name="T5" fmla="*/ 0 h 430"/>
                  <a:gd name="T6" fmla="*/ 180 w 197"/>
                  <a:gd name="T7" fmla="*/ 9 h 430"/>
                  <a:gd name="T8" fmla="*/ 0 w 197"/>
                  <a:gd name="T9" fmla="*/ 418 h 430"/>
                </a:gdLst>
                <a:ahLst/>
                <a:cxnLst>
                  <a:cxn ang="0">
                    <a:pos x="T0" y="T1"/>
                  </a:cxn>
                  <a:cxn ang="0">
                    <a:pos x="T2" y="T3"/>
                  </a:cxn>
                  <a:cxn ang="0">
                    <a:pos x="T4" y="T5"/>
                  </a:cxn>
                  <a:cxn ang="0">
                    <a:pos x="T6" y="T7"/>
                  </a:cxn>
                  <a:cxn ang="0">
                    <a:pos x="T8" y="T9"/>
                  </a:cxn>
                </a:cxnLst>
                <a:rect l="0" t="0" r="r" b="b"/>
                <a:pathLst>
                  <a:path w="197" h="430">
                    <a:moveTo>
                      <a:pt x="0" y="418"/>
                    </a:moveTo>
                    <a:lnTo>
                      <a:pt x="7" y="430"/>
                    </a:lnTo>
                    <a:lnTo>
                      <a:pt x="197" y="0"/>
                    </a:lnTo>
                    <a:lnTo>
                      <a:pt x="180" y="9"/>
                    </a:lnTo>
                    <a:lnTo>
                      <a:pt x="0" y="4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45" name="Freeform 72"/>
              <p:cNvSpPr>
                <a:spLocks/>
              </p:cNvSpPr>
              <p:nvPr/>
            </p:nvSpPr>
            <p:spPr bwMode="auto">
              <a:xfrm>
                <a:off x="3326" y="2192"/>
                <a:ext cx="368" cy="12"/>
              </a:xfrm>
              <a:custGeom>
                <a:avLst/>
                <a:gdLst>
                  <a:gd name="T0" fmla="*/ 7 w 368"/>
                  <a:gd name="T1" fmla="*/ 0 h 12"/>
                  <a:gd name="T2" fmla="*/ 0 w 368"/>
                  <a:gd name="T3" fmla="*/ 12 h 12"/>
                  <a:gd name="T4" fmla="*/ 368 w 368"/>
                  <a:gd name="T5" fmla="*/ 12 h 12"/>
                  <a:gd name="T6" fmla="*/ 358 w 368"/>
                  <a:gd name="T7" fmla="*/ 0 h 12"/>
                  <a:gd name="T8" fmla="*/ 7 w 368"/>
                  <a:gd name="T9" fmla="*/ 0 h 12"/>
                </a:gdLst>
                <a:ahLst/>
                <a:cxnLst>
                  <a:cxn ang="0">
                    <a:pos x="T0" y="T1"/>
                  </a:cxn>
                  <a:cxn ang="0">
                    <a:pos x="T2" y="T3"/>
                  </a:cxn>
                  <a:cxn ang="0">
                    <a:pos x="T4" y="T5"/>
                  </a:cxn>
                  <a:cxn ang="0">
                    <a:pos x="T6" y="T7"/>
                  </a:cxn>
                  <a:cxn ang="0">
                    <a:pos x="T8" y="T9"/>
                  </a:cxn>
                </a:cxnLst>
                <a:rect l="0" t="0" r="r" b="b"/>
                <a:pathLst>
                  <a:path w="368" h="12">
                    <a:moveTo>
                      <a:pt x="7" y="0"/>
                    </a:moveTo>
                    <a:lnTo>
                      <a:pt x="0" y="12"/>
                    </a:lnTo>
                    <a:lnTo>
                      <a:pt x="368" y="12"/>
                    </a:lnTo>
                    <a:lnTo>
                      <a:pt x="358"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248" name="组合 247"/>
          <p:cNvGrpSpPr/>
          <p:nvPr/>
        </p:nvGrpSpPr>
        <p:grpSpPr>
          <a:xfrm>
            <a:off x="2758803" y="2172435"/>
            <a:ext cx="552450" cy="552450"/>
            <a:chOff x="3678404" y="2170455"/>
            <a:chExt cx="736600" cy="736600"/>
          </a:xfrm>
        </p:grpSpPr>
        <p:grpSp>
          <p:nvGrpSpPr>
            <p:cNvPr id="249" name="组合 248"/>
            <p:cNvGrpSpPr/>
            <p:nvPr/>
          </p:nvGrpSpPr>
          <p:grpSpPr>
            <a:xfrm>
              <a:off x="3678404" y="2170455"/>
              <a:ext cx="736600" cy="736600"/>
              <a:chOff x="8286667" y="635396"/>
              <a:chExt cx="736600" cy="736600"/>
            </a:xfrm>
          </p:grpSpPr>
          <p:sp>
            <p:nvSpPr>
              <p:cNvPr id="255" name="椭圆 254"/>
              <p:cNvSpPr/>
              <p:nvPr/>
            </p:nvSpPr>
            <p:spPr>
              <a:xfrm>
                <a:off x="8286667" y="635396"/>
                <a:ext cx="736600" cy="736600"/>
              </a:xfrm>
              <a:prstGeom prst="ellipse">
                <a:avLst/>
              </a:prstGeom>
              <a:gradFill flip="none" rotWithShape="1">
                <a:gsLst>
                  <a:gs pos="0">
                    <a:sysClr val="window" lastClr="FFFFFF">
                      <a:lumMod val="85000"/>
                    </a:sysClr>
                  </a:gs>
                  <a:gs pos="100000">
                    <a:srgbClr val="F7F7F7"/>
                  </a:gs>
                </a:gsLst>
                <a:lin ang="2700000" scaled="1"/>
                <a:tileRect/>
              </a:gra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01600" dist="50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56" name="椭圆 255"/>
              <p:cNvSpPr/>
              <p:nvPr/>
            </p:nvSpPr>
            <p:spPr>
              <a:xfrm>
                <a:off x="8394381" y="743110"/>
                <a:ext cx="521172" cy="521172"/>
              </a:xfrm>
              <a:prstGeom prst="ellipse">
                <a:avLst/>
              </a:prstGeom>
              <a:solidFill>
                <a:srgbClr val="01ACBE"/>
              </a:solidFill>
              <a:ln w="15875" cap="flat" cmpd="sng" algn="ctr">
                <a:gradFill flip="none" rotWithShape="1">
                  <a:gsLst>
                    <a:gs pos="100000">
                      <a:sysClr val="window" lastClr="FFFFFF"/>
                    </a:gs>
                    <a:gs pos="0">
                      <a:sysClr val="window" lastClr="FFFFFF">
                        <a:lumMod val="75000"/>
                      </a:sysClr>
                    </a:gs>
                  </a:gsLst>
                  <a:lin ang="2700000" scaled="1"/>
                  <a:tileRect/>
                </a:gradFill>
                <a:prstDash val="solid"/>
                <a:miter lim="800000"/>
              </a:ln>
              <a:effectLst>
                <a:innerShdw blurRad="63500" dist="254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250" name="Group 909"/>
            <p:cNvGrpSpPr>
              <a:grpSpLocks noChangeAspect="1"/>
            </p:cNvGrpSpPr>
            <p:nvPr/>
          </p:nvGrpSpPr>
          <p:grpSpPr bwMode="auto">
            <a:xfrm>
              <a:off x="3895992" y="2402053"/>
              <a:ext cx="321515" cy="274198"/>
              <a:chOff x="6090" y="1175"/>
              <a:chExt cx="265" cy="226"/>
            </a:xfrm>
            <a:solidFill>
              <a:sysClr val="window" lastClr="FFFFFF"/>
            </a:solidFill>
            <a:effectLst/>
          </p:grpSpPr>
          <p:sp>
            <p:nvSpPr>
              <p:cNvPr id="251"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52"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53"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54"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grpSp>
      </p:grpSp>
      <p:grpSp>
        <p:nvGrpSpPr>
          <p:cNvPr id="257" name="组合 256"/>
          <p:cNvGrpSpPr/>
          <p:nvPr/>
        </p:nvGrpSpPr>
        <p:grpSpPr>
          <a:xfrm>
            <a:off x="5786941" y="3241733"/>
            <a:ext cx="552450" cy="552450"/>
            <a:chOff x="7715921" y="3596185"/>
            <a:chExt cx="736600" cy="736600"/>
          </a:xfrm>
        </p:grpSpPr>
        <p:grpSp>
          <p:nvGrpSpPr>
            <p:cNvPr id="258" name="组合 257"/>
            <p:cNvGrpSpPr/>
            <p:nvPr/>
          </p:nvGrpSpPr>
          <p:grpSpPr>
            <a:xfrm>
              <a:off x="7715921" y="3596185"/>
              <a:ext cx="736600" cy="736600"/>
              <a:chOff x="8286667" y="635396"/>
              <a:chExt cx="736600" cy="736600"/>
            </a:xfrm>
          </p:grpSpPr>
          <p:sp>
            <p:nvSpPr>
              <p:cNvPr id="264" name="椭圆 263"/>
              <p:cNvSpPr/>
              <p:nvPr/>
            </p:nvSpPr>
            <p:spPr>
              <a:xfrm>
                <a:off x="8286667" y="635396"/>
                <a:ext cx="736600" cy="736600"/>
              </a:xfrm>
              <a:prstGeom prst="ellipse">
                <a:avLst/>
              </a:prstGeom>
              <a:gradFill flip="none" rotWithShape="1">
                <a:gsLst>
                  <a:gs pos="0">
                    <a:sysClr val="window" lastClr="FFFFFF">
                      <a:lumMod val="85000"/>
                    </a:sysClr>
                  </a:gs>
                  <a:gs pos="100000">
                    <a:srgbClr val="F7F7F7"/>
                  </a:gs>
                </a:gsLst>
                <a:lin ang="2700000" scaled="1"/>
                <a:tileRect/>
              </a:gra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01600" dist="50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65" name="椭圆 264"/>
              <p:cNvSpPr/>
              <p:nvPr/>
            </p:nvSpPr>
            <p:spPr>
              <a:xfrm>
                <a:off x="8394381" y="743110"/>
                <a:ext cx="521172" cy="521172"/>
              </a:xfrm>
              <a:prstGeom prst="ellipse">
                <a:avLst/>
              </a:prstGeom>
              <a:solidFill>
                <a:srgbClr val="E87071"/>
              </a:solidFill>
              <a:ln w="15875" cap="flat" cmpd="sng" algn="ctr">
                <a:gradFill flip="none" rotWithShape="1">
                  <a:gsLst>
                    <a:gs pos="100000">
                      <a:sysClr val="window" lastClr="FFFFFF"/>
                    </a:gs>
                    <a:gs pos="0">
                      <a:sysClr val="window" lastClr="FFFFFF">
                        <a:lumMod val="75000"/>
                      </a:sysClr>
                    </a:gs>
                  </a:gsLst>
                  <a:lin ang="2700000" scaled="1"/>
                  <a:tileRect/>
                </a:gradFill>
                <a:prstDash val="solid"/>
                <a:miter lim="800000"/>
              </a:ln>
              <a:effectLst>
                <a:innerShdw blurRad="63500" dist="254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259" name="组合 258"/>
            <p:cNvGrpSpPr/>
            <p:nvPr/>
          </p:nvGrpSpPr>
          <p:grpSpPr>
            <a:xfrm>
              <a:off x="7948637" y="3804338"/>
              <a:ext cx="275408" cy="296010"/>
              <a:chOff x="8042594" y="2360613"/>
              <a:chExt cx="403225" cy="433388"/>
            </a:xfrm>
            <a:solidFill>
              <a:sysClr val="window" lastClr="FFFFFF"/>
            </a:solidFill>
          </p:grpSpPr>
          <p:sp>
            <p:nvSpPr>
              <p:cNvPr id="260" name="Freeform 23"/>
              <p:cNvSpPr>
                <a:spLocks/>
              </p:cNvSpPr>
              <p:nvPr/>
            </p:nvSpPr>
            <p:spPr bwMode="auto">
              <a:xfrm>
                <a:off x="8042594" y="2541588"/>
                <a:ext cx="223838" cy="252413"/>
              </a:xfrm>
              <a:custGeom>
                <a:avLst/>
                <a:gdLst>
                  <a:gd name="T0" fmla="*/ 106 w 128"/>
                  <a:gd name="T1" fmla="*/ 144 h 144"/>
                  <a:gd name="T2" fmla="*/ 12 w 128"/>
                  <a:gd name="T3" fmla="*/ 144 h 144"/>
                  <a:gd name="T4" fmla="*/ 12 w 128"/>
                  <a:gd name="T5" fmla="*/ 14 h 144"/>
                  <a:gd name="T6" fmla="*/ 0 w 128"/>
                  <a:gd name="T7" fmla="*/ 14 h 144"/>
                  <a:gd name="T8" fmla="*/ 0 w 128"/>
                  <a:gd name="T9" fmla="*/ 0 h 144"/>
                  <a:gd name="T10" fmla="*/ 128 w 128"/>
                  <a:gd name="T11" fmla="*/ 0 h 144"/>
                  <a:gd name="T12" fmla="*/ 128 w 128"/>
                  <a:gd name="T13" fmla="*/ 14 h 144"/>
                  <a:gd name="T14" fmla="*/ 106 w 128"/>
                  <a:gd name="T15" fmla="*/ 14 h 144"/>
                  <a:gd name="T16" fmla="*/ 106 w 128"/>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4">
                    <a:moveTo>
                      <a:pt x="106" y="144"/>
                    </a:moveTo>
                    <a:cubicBezTo>
                      <a:pt x="74" y="144"/>
                      <a:pt x="43" y="144"/>
                      <a:pt x="12" y="144"/>
                    </a:cubicBezTo>
                    <a:cubicBezTo>
                      <a:pt x="12" y="100"/>
                      <a:pt x="12" y="57"/>
                      <a:pt x="12" y="14"/>
                    </a:cubicBezTo>
                    <a:cubicBezTo>
                      <a:pt x="8" y="14"/>
                      <a:pt x="4" y="14"/>
                      <a:pt x="0" y="14"/>
                    </a:cubicBezTo>
                    <a:cubicBezTo>
                      <a:pt x="0" y="9"/>
                      <a:pt x="0" y="4"/>
                      <a:pt x="0" y="0"/>
                    </a:cubicBezTo>
                    <a:cubicBezTo>
                      <a:pt x="43" y="0"/>
                      <a:pt x="85" y="0"/>
                      <a:pt x="128" y="0"/>
                    </a:cubicBezTo>
                    <a:cubicBezTo>
                      <a:pt x="128" y="4"/>
                      <a:pt x="128" y="9"/>
                      <a:pt x="128" y="14"/>
                    </a:cubicBezTo>
                    <a:cubicBezTo>
                      <a:pt x="121" y="14"/>
                      <a:pt x="114" y="14"/>
                      <a:pt x="106" y="14"/>
                    </a:cubicBezTo>
                    <a:cubicBezTo>
                      <a:pt x="106" y="57"/>
                      <a:pt x="106" y="100"/>
                      <a:pt x="106"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61" name="Freeform 24"/>
              <p:cNvSpPr>
                <a:spLocks/>
              </p:cNvSpPr>
              <p:nvPr/>
            </p:nvSpPr>
            <p:spPr bwMode="auto">
              <a:xfrm>
                <a:off x="8190231" y="2424113"/>
                <a:ext cx="228600" cy="369888"/>
              </a:xfrm>
              <a:custGeom>
                <a:avLst/>
                <a:gdLst>
                  <a:gd name="T0" fmla="*/ 0 w 131"/>
                  <a:gd name="T1" fmla="*/ 19 h 211"/>
                  <a:gd name="T2" fmla="*/ 18 w 131"/>
                  <a:gd name="T3" fmla="*/ 0 h 211"/>
                  <a:gd name="T4" fmla="*/ 51 w 131"/>
                  <a:gd name="T5" fmla="*/ 30 h 211"/>
                  <a:gd name="T6" fmla="*/ 48 w 131"/>
                  <a:gd name="T7" fmla="*/ 33 h 211"/>
                  <a:gd name="T8" fmla="*/ 50 w 131"/>
                  <a:gd name="T9" fmla="*/ 36 h 211"/>
                  <a:gd name="T10" fmla="*/ 46 w 131"/>
                  <a:gd name="T11" fmla="*/ 39 h 211"/>
                  <a:gd name="T12" fmla="*/ 60 w 131"/>
                  <a:gd name="T13" fmla="*/ 41 h 211"/>
                  <a:gd name="T14" fmla="*/ 89 w 131"/>
                  <a:gd name="T15" fmla="*/ 35 h 211"/>
                  <a:gd name="T16" fmla="*/ 96 w 131"/>
                  <a:gd name="T17" fmla="*/ 26 h 211"/>
                  <a:gd name="T18" fmla="*/ 115 w 131"/>
                  <a:gd name="T19" fmla="*/ 15 h 211"/>
                  <a:gd name="T20" fmla="*/ 131 w 131"/>
                  <a:gd name="T21" fmla="*/ 30 h 211"/>
                  <a:gd name="T22" fmla="*/ 131 w 131"/>
                  <a:gd name="T23" fmla="*/ 33 h 211"/>
                  <a:gd name="T24" fmla="*/ 122 w 131"/>
                  <a:gd name="T25" fmla="*/ 109 h 211"/>
                  <a:gd name="T26" fmla="*/ 119 w 131"/>
                  <a:gd name="T27" fmla="*/ 122 h 211"/>
                  <a:gd name="T28" fmla="*/ 110 w 131"/>
                  <a:gd name="T29" fmla="*/ 132 h 211"/>
                  <a:gd name="T30" fmla="*/ 57 w 131"/>
                  <a:gd name="T31" fmla="*/ 140 h 211"/>
                  <a:gd name="T32" fmla="*/ 56 w 131"/>
                  <a:gd name="T33" fmla="*/ 140 h 211"/>
                  <a:gd name="T34" fmla="*/ 55 w 131"/>
                  <a:gd name="T35" fmla="*/ 140 h 211"/>
                  <a:gd name="T36" fmla="*/ 55 w 131"/>
                  <a:gd name="T37" fmla="*/ 145 h 211"/>
                  <a:gd name="T38" fmla="*/ 55 w 131"/>
                  <a:gd name="T39" fmla="*/ 195 h 211"/>
                  <a:gd name="T40" fmla="*/ 46 w 131"/>
                  <a:gd name="T41" fmla="*/ 209 h 211"/>
                  <a:gd name="T42" fmla="*/ 31 w 131"/>
                  <a:gd name="T43" fmla="*/ 200 h 211"/>
                  <a:gd name="T44" fmla="*/ 29 w 131"/>
                  <a:gd name="T45" fmla="*/ 170 h 211"/>
                  <a:gd name="T46" fmla="*/ 31 w 131"/>
                  <a:gd name="T47" fmla="*/ 138 h 211"/>
                  <a:gd name="T48" fmla="*/ 34 w 131"/>
                  <a:gd name="T49" fmla="*/ 130 h 211"/>
                  <a:gd name="T50" fmla="*/ 52 w 131"/>
                  <a:gd name="T51" fmla="*/ 116 h 211"/>
                  <a:gd name="T52" fmla="*/ 80 w 131"/>
                  <a:gd name="T53" fmla="*/ 111 h 211"/>
                  <a:gd name="T54" fmla="*/ 85 w 131"/>
                  <a:gd name="T55" fmla="*/ 107 h 211"/>
                  <a:gd name="T56" fmla="*/ 92 w 131"/>
                  <a:gd name="T57" fmla="*/ 62 h 211"/>
                  <a:gd name="T58" fmla="*/ 92 w 131"/>
                  <a:gd name="T59" fmla="*/ 60 h 211"/>
                  <a:gd name="T60" fmla="*/ 82 w 131"/>
                  <a:gd name="T61" fmla="*/ 63 h 211"/>
                  <a:gd name="T62" fmla="*/ 53 w 131"/>
                  <a:gd name="T63" fmla="*/ 63 h 211"/>
                  <a:gd name="T64" fmla="*/ 36 w 131"/>
                  <a:gd name="T65" fmla="*/ 60 h 211"/>
                  <a:gd name="T66" fmla="*/ 27 w 131"/>
                  <a:gd name="T67" fmla="*/ 46 h 211"/>
                  <a:gd name="T68" fmla="*/ 26 w 131"/>
                  <a:gd name="T69" fmla="*/ 43 h 211"/>
                  <a:gd name="T70" fmla="*/ 2 w 131"/>
                  <a:gd name="T71" fmla="*/ 21 h 211"/>
                  <a:gd name="T72" fmla="*/ 0 w 131"/>
                  <a:gd name="T73" fmla="*/ 1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1" h="211">
                    <a:moveTo>
                      <a:pt x="0" y="19"/>
                    </a:moveTo>
                    <a:cubicBezTo>
                      <a:pt x="6" y="12"/>
                      <a:pt x="12" y="6"/>
                      <a:pt x="18" y="0"/>
                    </a:cubicBezTo>
                    <a:cubicBezTo>
                      <a:pt x="29" y="10"/>
                      <a:pt x="40" y="20"/>
                      <a:pt x="51" y="30"/>
                    </a:cubicBezTo>
                    <a:cubicBezTo>
                      <a:pt x="50" y="31"/>
                      <a:pt x="49" y="32"/>
                      <a:pt x="48" y="33"/>
                    </a:cubicBezTo>
                    <a:cubicBezTo>
                      <a:pt x="49" y="34"/>
                      <a:pt x="49" y="35"/>
                      <a:pt x="50" y="36"/>
                    </a:cubicBezTo>
                    <a:cubicBezTo>
                      <a:pt x="49" y="37"/>
                      <a:pt x="48" y="37"/>
                      <a:pt x="46" y="39"/>
                    </a:cubicBezTo>
                    <a:cubicBezTo>
                      <a:pt x="51" y="39"/>
                      <a:pt x="55" y="40"/>
                      <a:pt x="60" y="41"/>
                    </a:cubicBezTo>
                    <a:cubicBezTo>
                      <a:pt x="70" y="42"/>
                      <a:pt x="80" y="41"/>
                      <a:pt x="89" y="35"/>
                    </a:cubicBezTo>
                    <a:cubicBezTo>
                      <a:pt x="92" y="32"/>
                      <a:pt x="95" y="30"/>
                      <a:pt x="96" y="26"/>
                    </a:cubicBezTo>
                    <a:cubicBezTo>
                      <a:pt x="100" y="18"/>
                      <a:pt x="107" y="15"/>
                      <a:pt x="115" y="15"/>
                    </a:cubicBezTo>
                    <a:cubicBezTo>
                      <a:pt x="122" y="16"/>
                      <a:pt x="129" y="23"/>
                      <a:pt x="131" y="30"/>
                    </a:cubicBezTo>
                    <a:cubicBezTo>
                      <a:pt x="131" y="31"/>
                      <a:pt x="131" y="32"/>
                      <a:pt x="131" y="33"/>
                    </a:cubicBezTo>
                    <a:cubicBezTo>
                      <a:pt x="129" y="59"/>
                      <a:pt x="128" y="84"/>
                      <a:pt x="122" y="109"/>
                    </a:cubicBezTo>
                    <a:cubicBezTo>
                      <a:pt x="121" y="114"/>
                      <a:pt x="120" y="118"/>
                      <a:pt x="119" y="122"/>
                    </a:cubicBezTo>
                    <a:cubicBezTo>
                      <a:pt x="118" y="127"/>
                      <a:pt x="114" y="130"/>
                      <a:pt x="110" y="132"/>
                    </a:cubicBezTo>
                    <a:cubicBezTo>
                      <a:pt x="93" y="140"/>
                      <a:pt x="75" y="142"/>
                      <a:pt x="57" y="140"/>
                    </a:cubicBezTo>
                    <a:cubicBezTo>
                      <a:pt x="57" y="140"/>
                      <a:pt x="56" y="140"/>
                      <a:pt x="56" y="140"/>
                    </a:cubicBezTo>
                    <a:cubicBezTo>
                      <a:pt x="56" y="140"/>
                      <a:pt x="56" y="140"/>
                      <a:pt x="55" y="140"/>
                    </a:cubicBezTo>
                    <a:cubicBezTo>
                      <a:pt x="55" y="142"/>
                      <a:pt x="55" y="144"/>
                      <a:pt x="55" y="145"/>
                    </a:cubicBezTo>
                    <a:cubicBezTo>
                      <a:pt x="53" y="162"/>
                      <a:pt x="53" y="178"/>
                      <a:pt x="55" y="195"/>
                    </a:cubicBezTo>
                    <a:cubicBezTo>
                      <a:pt x="56" y="202"/>
                      <a:pt x="52" y="208"/>
                      <a:pt x="46" y="209"/>
                    </a:cubicBezTo>
                    <a:cubicBezTo>
                      <a:pt x="39" y="211"/>
                      <a:pt x="32" y="207"/>
                      <a:pt x="31" y="200"/>
                    </a:cubicBezTo>
                    <a:cubicBezTo>
                      <a:pt x="30" y="190"/>
                      <a:pt x="29" y="180"/>
                      <a:pt x="29" y="170"/>
                    </a:cubicBezTo>
                    <a:cubicBezTo>
                      <a:pt x="28" y="159"/>
                      <a:pt x="29" y="148"/>
                      <a:pt x="31" y="138"/>
                    </a:cubicBezTo>
                    <a:cubicBezTo>
                      <a:pt x="32" y="135"/>
                      <a:pt x="33" y="133"/>
                      <a:pt x="34" y="130"/>
                    </a:cubicBezTo>
                    <a:cubicBezTo>
                      <a:pt x="37" y="122"/>
                      <a:pt x="44" y="118"/>
                      <a:pt x="52" y="116"/>
                    </a:cubicBezTo>
                    <a:cubicBezTo>
                      <a:pt x="61" y="113"/>
                      <a:pt x="71" y="112"/>
                      <a:pt x="80" y="111"/>
                    </a:cubicBezTo>
                    <a:cubicBezTo>
                      <a:pt x="84" y="111"/>
                      <a:pt x="84" y="111"/>
                      <a:pt x="85" y="107"/>
                    </a:cubicBezTo>
                    <a:cubicBezTo>
                      <a:pt x="88" y="92"/>
                      <a:pt x="90" y="77"/>
                      <a:pt x="92" y="62"/>
                    </a:cubicBezTo>
                    <a:cubicBezTo>
                      <a:pt x="92" y="61"/>
                      <a:pt x="92" y="61"/>
                      <a:pt x="92" y="60"/>
                    </a:cubicBezTo>
                    <a:cubicBezTo>
                      <a:pt x="88" y="61"/>
                      <a:pt x="85" y="62"/>
                      <a:pt x="82" y="63"/>
                    </a:cubicBezTo>
                    <a:cubicBezTo>
                      <a:pt x="72" y="65"/>
                      <a:pt x="63" y="65"/>
                      <a:pt x="53" y="63"/>
                    </a:cubicBezTo>
                    <a:cubicBezTo>
                      <a:pt x="47" y="63"/>
                      <a:pt x="42" y="62"/>
                      <a:pt x="36" y="60"/>
                    </a:cubicBezTo>
                    <a:cubicBezTo>
                      <a:pt x="28" y="59"/>
                      <a:pt x="25" y="54"/>
                      <a:pt x="27" y="46"/>
                    </a:cubicBezTo>
                    <a:cubicBezTo>
                      <a:pt x="27" y="45"/>
                      <a:pt x="27" y="44"/>
                      <a:pt x="26" y="43"/>
                    </a:cubicBezTo>
                    <a:cubicBezTo>
                      <a:pt x="18" y="36"/>
                      <a:pt x="10" y="28"/>
                      <a:pt x="2" y="21"/>
                    </a:cubicBezTo>
                    <a:cubicBezTo>
                      <a:pt x="1" y="20"/>
                      <a:pt x="1" y="20"/>
                      <a:pt x="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62" name="Freeform 25"/>
              <p:cNvSpPr>
                <a:spLocks/>
              </p:cNvSpPr>
              <p:nvPr/>
            </p:nvSpPr>
            <p:spPr bwMode="auto">
              <a:xfrm>
                <a:off x="8293419" y="2566988"/>
                <a:ext cx="152400" cy="219075"/>
              </a:xfrm>
              <a:custGeom>
                <a:avLst/>
                <a:gdLst>
                  <a:gd name="T0" fmla="*/ 39 w 87"/>
                  <a:gd name="T1" fmla="*/ 108 h 125"/>
                  <a:gd name="T2" fmla="*/ 48 w 87"/>
                  <a:gd name="T3" fmla="*/ 111 h 125"/>
                  <a:gd name="T4" fmla="*/ 52 w 87"/>
                  <a:gd name="T5" fmla="*/ 118 h 125"/>
                  <a:gd name="T6" fmla="*/ 50 w 87"/>
                  <a:gd name="T7" fmla="*/ 119 h 125"/>
                  <a:gd name="T8" fmla="*/ 46 w 87"/>
                  <a:gd name="T9" fmla="*/ 118 h 125"/>
                  <a:gd name="T10" fmla="*/ 45 w 87"/>
                  <a:gd name="T11" fmla="*/ 118 h 125"/>
                  <a:gd name="T12" fmla="*/ 44 w 87"/>
                  <a:gd name="T13" fmla="*/ 125 h 125"/>
                  <a:gd name="T14" fmla="*/ 34 w 87"/>
                  <a:gd name="T15" fmla="*/ 114 h 125"/>
                  <a:gd name="T16" fmla="*/ 20 w 87"/>
                  <a:gd name="T17" fmla="*/ 125 h 125"/>
                  <a:gd name="T18" fmla="*/ 22 w 87"/>
                  <a:gd name="T19" fmla="*/ 115 h 125"/>
                  <a:gd name="T20" fmla="*/ 31 w 87"/>
                  <a:gd name="T21" fmla="*/ 109 h 125"/>
                  <a:gd name="T22" fmla="*/ 33 w 87"/>
                  <a:gd name="T23" fmla="*/ 107 h 125"/>
                  <a:gd name="T24" fmla="*/ 33 w 87"/>
                  <a:gd name="T25" fmla="*/ 81 h 125"/>
                  <a:gd name="T26" fmla="*/ 33 w 87"/>
                  <a:gd name="T27" fmla="*/ 80 h 125"/>
                  <a:gd name="T28" fmla="*/ 27 w 87"/>
                  <a:gd name="T29" fmla="*/ 81 h 125"/>
                  <a:gd name="T30" fmla="*/ 7 w 87"/>
                  <a:gd name="T31" fmla="*/ 81 h 125"/>
                  <a:gd name="T32" fmla="*/ 1 w 87"/>
                  <a:gd name="T33" fmla="*/ 73 h 125"/>
                  <a:gd name="T34" fmla="*/ 12 w 87"/>
                  <a:gd name="T35" fmla="*/ 65 h 125"/>
                  <a:gd name="T36" fmla="*/ 43 w 87"/>
                  <a:gd name="T37" fmla="*/ 62 h 125"/>
                  <a:gd name="T38" fmla="*/ 70 w 87"/>
                  <a:gd name="T39" fmla="*/ 31 h 125"/>
                  <a:gd name="T40" fmla="*/ 73 w 87"/>
                  <a:gd name="T41" fmla="*/ 11 h 125"/>
                  <a:gd name="T42" fmla="*/ 81 w 87"/>
                  <a:gd name="T43" fmla="*/ 1 h 125"/>
                  <a:gd name="T44" fmla="*/ 87 w 87"/>
                  <a:gd name="T45" fmla="*/ 5 h 125"/>
                  <a:gd name="T46" fmla="*/ 86 w 87"/>
                  <a:gd name="T47" fmla="*/ 23 h 125"/>
                  <a:gd name="T48" fmla="*/ 72 w 87"/>
                  <a:gd name="T49" fmla="*/ 58 h 125"/>
                  <a:gd name="T50" fmla="*/ 52 w 87"/>
                  <a:gd name="T51" fmla="*/ 73 h 125"/>
                  <a:gd name="T52" fmla="*/ 41 w 87"/>
                  <a:gd name="T53" fmla="*/ 77 h 125"/>
                  <a:gd name="T54" fmla="*/ 39 w 87"/>
                  <a:gd name="T55" fmla="*/ 79 h 125"/>
                  <a:gd name="T56" fmla="*/ 39 w 87"/>
                  <a:gd name="T57" fmla="*/ 10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 h="125">
                    <a:moveTo>
                      <a:pt x="39" y="108"/>
                    </a:moveTo>
                    <a:cubicBezTo>
                      <a:pt x="43" y="109"/>
                      <a:pt x="46" y="110"/>
                      <a:pt x="48" y="111"/>
                    </a:cubicBezTo>
                    <a:cubicBezTo>
                      <a:pt x="52" y="112"/>
                      <a:pt x="53" y="115"/>
                      <a:pt x="52" y="118"/>
                    </a:cubicBezTo>
                    <a:cubicBezTo>
                      <a:pt x="52" y="120"/>
                      <a:pt x="51" y="120"/>
                      <a:pt x="50" y="119"/>
                    </a:cubicBezTo>
                    <a:cubicBezTo>
                      <a:pt x="48" y="119"/>
                      <a:pt x="47" y="119"/>
                      <a:pt x="46" y="118"/>
                    </a:cubicBezTo>
                    <a:cubicBezTo>
                      <a:pt x="46" y="118"/>
                      <a:pt x="45" y="118"/>
                      <a:pt x="45" y="118"/>
                    </a:cubicBezTo>
                    <a:cubicBezTo>
                      <a:pt x="45" y="120"/>
                      <a:pt x="44" y="123"/>
                      <a:pt x="44" y="125"/>
                    </a:cubicBezTo>
                    <a:cubicBezTo>
                      <a:pt x="38" y="122"/>
                      <a:pt x="36" y="120"/>
                      <a:pt x="34" y="114"/>
                    </a:cubicBezTo>
                    <a:cubicBezTo>
                      <a:pt x="30" y="119"/>
                      <a:pt x="26" y="123"/>
                      <a:pt x="20" y="125"/>
                    </a:cubicBezTo>
                    <a:cubicBezTo>
                      <a:pt x="18" y="122"/>
                      <a:pt x="19" y="117"/>
                      <a:pt x="22" y="115"/>
                    </a:cubicBezTo>
                    <a:cubicBezTo>
                      <a:pt x="25" y="113"/>
                      <a:pt x="28" y="111"/>
                      <a:pt x="31" y="109"/>
                    </a:cubicBezTo>
                    <a:cubicBezTo>
                      <a:pt x="32" y="109"/>
                      <a:pt x="33" y="108"/>
                      <a:pt x="33" y="107"/>
                    </a:cubicBezTo>
                    <a:cubicBezTo>
                      <a:pt x="33" y="99"/>
                      <a:pt x="33" y="90"/>
                      <a:pt x="33" y="81"/>
                    </a:cubicBezTo>
                    <a:cubicBezTo>
                      <a:pt x="33" y="81"/>
                      <a:pt x="33" y="81"/>
                      <a:pt x="33" y="80"/>
                    </a:cubicBezTo>
                    <a:cubicBezTo>
                      <a:pt x="31" y="81"/>
                      <a:pt x="29" y="81"/>
                      <a:pt x="27" y="81"/>
                    </a:cubicBezTo>
                    <a:cubicBezTo>
                      <a:pt x="20" y="81"/>
                      <a:pt x="13" y="81"/>
                      <a:pt x="7" y="81"/>
                    </a:cubicBezTo>
                    <a:cubicBezTo>
                      <a:pt x="2" y="81"/>
                      <a:pt x="0" y="78"/>
                      <a:pt x="1" y="73"/>
                    </a:cubicBezTo>
                    <a:cubicBezTo>
                      <a:pt x="3" y="68"/>
                      <a:pt x="7" y="65"/>
                      <a:pt x="12" y="65"/>
                    </a:cubicBezTo>
                    <a:cubicBezTo>
                      <a:pt x="23" y="66"/>
                      <a:pt x="33" y="65"/>
                      <a:pt x="43" y="62"/>
                    </a:cubicBezTo>
                    <a:cubicBezTo>
                      <a:pt x="58" y="57"/>
                      <a:pt x="67" y="46"/>
                      <a:pt x="70" y="31"/>
                    </a:cubicBezTo>
                    <a:cubicBezTo>
                      <a:pt x="72" y="24"/>
                      <a:pt x="72" y="18"/>
                      <a:pt x="73" y="11"/>
                    </a:cubicBezTo>
                    <a:cubicBezTo>
                      <a:pt x="73" y="6"/>
                      <a:pt x="76" y="2"/>
                      <a:pt x="81" y="1"/>
                    </a:cubicBezTo>
                    <a:cubicBezTo>
                      <a:pt x="84" y="0"/>
                      <a:pt x="87" y="2"/>
                      <a:pt x="87" y="5"/>
                    </a:cubicBezTo>
                    <a:cubicBezTo>
                      <a:pt x="87" y="11"/>
                      <a:pt x="87" y="17"/>
                      <a:pt x="86" y="23"/>
                    </a:cubicBezTo>
                    <a:cubicBezTo>
                      <a:pt x="84" y="36"/>
                      <a:pt x="80" y="48"/>
                      <a:pt x="72" y="58"/>
                    </a:cubicBezTo>
                    <a:cubicBezTo>
                      <a:pt x="66" y="64"/>
                      <a:pt x="59" y="69"/>
                      <a:pt x="52" y="73"/>
                    </a:cubicBezTo>
                    <a:cubicBezTo>
                      <a:pt x="48" y="74"/>
                      <a:pt x="45" y="76"/>
                      <a:pt x="41" y="77"/>
                    </a:cubicBezTo>
                    <a:cubicBezTo>
                      <a:pt x="40" y="78"/>
                      <a:pt x="39" y="79"/>
                      <a:pt x="39" y="79"/>
                    </a:cubicBezTo>
                    <a:cubicBezTo>
                      <a:pt x="39" y="89"/>
                      <a:pt x="39" y="99"/>
                      <a:pt x="3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63" name="Freeform 26"/>
              <p:cNvSpPr>
                <a:spLocks/>
              </p:cNvSpPr>
              <p:nvPr/>
            </p:nvSpPr>
            <p:spPr bwMode="auto">
              <a:xfrm>
                <a:off x="8328344" y="2360613"/>
                <a:ext cx="74613" cy="76200"/>
              </a:xfrm>
              <a:custGeom>
                <a:avLst/>
                <a:gdLst>
                  <a:gd name="T0" fmla="*/ 22 w 43"/>
                  <a:gd name="T1" fmla="*/ 1 h 43"/>
                  <a:gd name="T2" fmla="*/ 43 w 43"/>
                  <a:gd name="T3" fmla="*/ 22 h 43"/>
                  <a:gd name="T4" fmla="*/ 22 w 43"/>
                  <a:gd name="T5" fmla="*/ 43 h 43"/>
                  <a:gd name="T6" fmla="*/ 1 w 43"/>
                  <a:gd name="T7" fmla="*/ 21 h 43"/>
                  <a:gd name="T8" fmla="*/ 22 w 43"/>
                  <a:gd name="T9" fmla="*/ 1 h 43"/>
                </a:gdLst>
                <a:ahLst/>
                <a:cxnLst>
                  <a:cxn ang="0">
                    <a:pos x="T0" y="T1"/>
                  </a:cxn>
                  <a:cxn ang="0">
                    <a:pos x="T2" y="T3"/>
                  </a:cxn>
                  <a:cxn ang="0">
                    <a:pos x="T4" y="T5"/>
                  </a:cxn>
                  <a:cxn ang="0">
                    <a:pos x="T6" y="T7"/>
                  </a:cxn>
                  <a:cxn ang="0">
                    <a:pos x="T8" y="T9"/>
                  </a:cxn>
                </a:cxnLst>
                <a:rect l="0" t="0" r="r" b="b"/>
                <a:pathLst>
                  <a:path w="43" h="43">
                    <a:moveTo>
                      <a:pt x="22" y="1"/>
                    </a:moveTo>
                    <a:cubicBezTo>
                      <a:pt x="34" y="1"/>
                      <a:pt x="43" y="10"/>
                      <a:pt x="43" y="22"/>
                    </a:cubicBezTo>
                    <a:cubicBezTo>
                      <a:pt x="42" y="34"/>
                      <a:pt x="33" y="43"/>
                      <a:pt x="22" y="43"/>
                    </a:cubicBezTo>
                    <a:cubicBezTo>
                      <a:pt x="10" y="42"/>
                      <a:pt x="0" y="33"/>
                      <a:pt x="1" y="21"/>
                    </a:cubicBezTo>
                    <a:cubicBezTo>
                      <a:pt x="1" y="10"/>
                      <a:pt x="11" y="0"/>
                      <a:pt x="2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sp>
        <p:nvSpPr>
          <p:cNvPr id="266" name="文本框 131"/>
          <p:cNvSpPr txBox="1"/>
          <p:nvPr/>
        </p:nvSpPr>
        <p:spPr>
          <a:xfrm>
            <a:off x="6482067" y="3255403"/>
            <a:ext cx="775984" cy="323165"/>
          </a:xfrm>
          <a:prstGeom prst="rect">
            <a:avLst/>
          </a:prstGeom>
          <a:noFill/>
        </p:spPr>
        <p:txBody>
          <a:bodyPr wrap="square" rtlCol="0">
            <a:spAutoFit/>
          </a:bodyPr>
          <a:lstStyle/>
          <a:p>
            <a:pPr defTabSz="685800" fontAlgn="auto">
              <a:spcBef>
                <a:spcPts val="0"/>
              </a:spcBef>
              <a:spcAft>
                <a:spcPts val="0"/>
              </a:spcAft>
            </a:pPr>
            <a:r>
              <a:rPr lang="zh-CN" altLang="en-US" sz="1500" b="1" dirty="0">
                <a:solidFill>
                  <a:srgbClr val="E87071"/>
                </a:solidFill>
                <a:latin typeface="宋体"/>
                <a:ea typeface="宋体"/>
              </a:rPr>
              <a:t>思路四</a:t>
            </a:r>
          </a:p>
        </p:txBody>
      </p:sp>
      <p:sp>
        <p:nvSpPr>
          <p:cNvPr id="267" name="文本框 134"/>
          <p:cNvSpPr txBox="1"/>
          <p:nvPr/>
        </p:nvSpPr>
        <p:spPr>
          <a:xfrm>
            <a:off x="6482067" y="1901476"/>
            <a:ext cx="775984" cy="323165"/>
          </a:xfrm>
          <a:prstGeom prst="rect">
            <a:avLst/>
          </a:prstGeom>
          <a:noFill/>
        </p:spPr>
        <p:txBody>
          <a:bodyPr wrap="square" rtlCol="0">
            <a:spAutoFit/>
          </a:bodyPr>
          <a:lstStyle/>
          <a:p>
            <a:pPr defTabSz="685800" fontAlgn="auto">
              <a:spcBef>
                <a:spcPts val="0"/>
              </a:spcBef>
              <a:spcAft>
                <a:spcPts val="0"/>
              </a:spcAft>
            </a:pPr>
            <a:r>
              <a:rPr lang="zh-CN" altLang="en-US" sz="1500" b="1" dirty="0">
                <a:solidFill>
                  <a:srgbClr val="EB9624"/>
                </a:solidFill>
                <a:latin typeface="宋体"/>
                <a:ea typeface="宋体"/>
              </a:rPr>
              <a:t>思路二</a:t>
            </a:r>
          </a:p>
        </p:txBody>
      </p:sp>
      <p:sp>
        <p:nvSpPr>
          <p:cNvPr id="268" name="文本框 140"/>
          <p:cNvSpPr txBox="1"/>
          <p:nvPr/>
        </p:nvSpPr>
        <p:spPr>
          <a:xfrm>
            <a:off x="1837530" y="2170630"/>
            <a:ext cx="775984" cy="323165"/>
          </a:xfrm>
          <a:prstGeom prst="rect">
            <a:avLst/>
          </a:prstGeom>
          <a:noFill/>
        </p:spPr>
        <p:txBody>
          <a:bodyPr wrap="square" rtlCol="0">
            <a:spAutoFit/>
          </a:bodyPr>
          <a:lstStyle/>
          <a:p>
            <a:pPr algn="r" defTabSz="685800" fontAlgn="auto">
              <a:spcBef>
                <a:spcPts val="0"/>
              </a:spcBef>
              <a:spcAft>
                <a:spcPts val="0"/>
              </a:spcAft>
            </a:pPr>
            <a:r>
              <a:rPr lang="zh-CN" altLang="en-US" sz="1500" b="1" dirty="0">
                <a:solidFill>
                  <a:srgbClr val="01ACBE"/>
                </a:solidFill>
                <a:latin typeface="宋体"/>
                <a:ea typeface="宋体"/>
              </a:rPr>
              <a:t>思路一</a:t>
            </a:r>
          </a:p>
        </p:txBody>
      </p:sp>
      <p:sp>
        <p:nvSpPr>
          <p:cNvPr id="269" name="文本框 149"/>
          <p:cNvSpPr txBox="1"/>
          <p:nvPr/>
        </p:nvSpPr>
        <p:spPr>
          <a:xfrm>
            <a:off x="1837530" y="3534006"/>
            <a:ext cx="775984" cy="323165"/>
          </a:xfrm>
          <a:prstGeom prst="rect">
            <a:avLst/>
          </a:prstGeom>
          <a:noFill/>
        </p:spPr>
        <p:txBody>
          <a:bodyPr wrap="square" rtlCol="0">
            <a:spAutoFit/>
          </a:bodyPr>
          <a:lstStyle/>
          <a:p>
            <a:pPr algn="r" defTabSz="685800" fontAlgn="auto">
              <a:spcBef>
                <a:spcPts val="0"/>
              </a:spcBef>
              <a:spcAft>
                <a:spcPts val="0"/>
              </a:spcAft>
            </a:pPr>
            <a:r>
              <a:rPr lang="zh-CN" altLang="en-US" sz="1500" b="1" dirty="0">
                <a:solidFill>
                  <a:srgbClr val="663A77"/>
                </a:solidFill>
                <a:latin typeface="宋体"/>
                <a:ea typeface="宋体"/>
              </a:rPr>
              <a:t>思路三</a:t>
            </a:r>
          </a:p>
        </p:txBody>
      </p:sp>
      <p:sp>
        <p:nvSpPr>
          <p:cNvPr id="270" name="TextBox 277"/>
          <p:cNvSpPr txBox="1"/>
          <p:nvPr/>
        </p:nvSpPr>
        <p:spPr>
          <a:xfrm>
            <a:off x="1028813" y="2491694"/>
            <a:ext cx="1588070" cy="663643"/>
          </a:xfrm>
          <a:prstGeom prst="rect">
            <a:avLst/>
          </a:prstGeom>
          <a:noFill/>
        </p:spPr>
        <p:txBody>
          <a:bodyPr wrap="square" rtlCol="0">
            <a:spAutoFit/>
          </a:bodyPr>
          <a:lstStyle/>
          <a:p>
            <a:pPr algn="r" defTabSz="685800" fontAlgn="auto">
              <a:lnSpc>
                <a:spcPct val="150000"/>
              </a:lnSpc>
              <a:spcBef>
                <a:spcPts val="0"/>
              </a:spcBef>
              <a:spcAft>
                <a:spcPts val="0"/>
              </a:spcAft>
              <a:defRPr/>
            </a:pPr>
            <a:r>
              <a:rPr lang="zh-CN" altLang="en-US" sz="825" kern="0" dirty="0">
                <a:solidFill>
                  <a:prstClr val="black">
                    <a:lumMod val="50000"/>
                    <a:lumOff val="50000"/>
                  </a:prstClr>
                </a:solidFill>
                <a:ea typeface="微软雅黑" pitchFamily="34" charset="-122"/>
              </a:rPr>
              <a:t>点击此处添加段落文本点击此处添加段落文本点击此处添加段落文本</a:t>
            </a:r>
            <a:endParaRPr lang="en-US" altLang="zh-CN" sz="825" kern="0" dirty="0">
              <a:solidFill>
                <a:prstClr val="black">
                  <a:lumMod val="50000"/>
                  <a:lumOff val="50000"/>
                </a:prstClr>
              </a:solidFill>
              <a:ea typeface="微软雅黑" pitchFamily="34" charset="-122"/>
            </a:endParaRPr>
          </a:p>
        </p:txBody>
      </p:sp>
      <p:sp>
        <p:nvSpPr>
          <p:cNvPr id="271" name="TextBox 278"/>
          <p:cNvSpPr txBox="1"/>
          <p:nvPr/>
        </p:nvSpPr>
        <p:spPr>
          <a:xfrm>
            <a:off x="1043494" y="3873725"/>
            <a:ext cx="1588070" cy="663643"/>
          </a:xfrm>
          <a:prstGeom prst="rect">
            <a:avLst/>
          </a:prstGeom>
          <a:noFill/>
        </p:spPr>
        <p:txBody>
          <a:bodyPr wrap="square" rtlCol="0">
            <a:spAutoFit/>
          </a:bodyPr>
          <a:lstStyle/>
          <a:p>
            <a:pPr algn="r" defTabSz="685800" fontAlgn="auto">
              <a:lnSpc>
                <a:spcPct val="150000"/>
              </a:lnSpc>
              <a:spcBef>
                <a:spcPts val="0"/>
              </a:spcBef>
              <a:spcAft>
                <a:spcPts val="0"/>
              </a:spcAft>
              <a:defRPr/>
            </a:pPr>
            <a:r>
              <a:rPr lang="zh-CN" altLang="en-US" sz="825" kern="0" dirty="0">
                <a:solidFill>
                  <a:prstClr val="black">
                    <a:lumMod val="50000"/>
                    <a:lumOff val="50000"/>
                  </a:prstClr>
                </a:solidFill>
                <a:ea typeface="微软雅黑" pitchFamily="34" charset="-122"/>
              </a:rPr>
              <a:t>点击此处添加段落文本点击此处添加段落文本点击此处添加段落文本</a:t>
            </a:r>
            <a:endParaRPr lang="en-US" altLang="zh-CN" sz="825" kern="0" dirty="0">
              <a:solidFill>
                <a:prstClr val="black">
                  <a:lumMod val="50000"/>
                  <a:lumOff val="50000"/>
                </a:prstClr>
              </a:solidFill>
              <a:ea typeface="微软雅黑" pitchFamily="34" charset="-122"/>
            </a:endParaRPr>
          </a:p>
        </p:txBody>
      </p:sp>
      <p:sp>
        <p:nvSpPr>
          <p:cNvPr id="272" name="TextBox 279"/>
          <p:cNvSpPr txBox="1"/>
          <p:nvPr/>
        </p:nvSpPr>
        <p:spPr>
          <a:xfrm>
            <a:off x="6496163" y="2240112"/>
            <a:ext cx="1588070" cy="663643"/>
          </a:xfrm>
          <a:prstGeom prst="rect">
            <a:avLst/>
          </a:prstGeom>
          <a:noFill/>
        </p:spPr>
        <p:txBody>
          <a:bodyPr wrap="square" rtlCol="0">
            <a:spAutoFit/>
          </a:bodyPr>
          <a:lstStyle/>
          <a:p>
            <a:pPr defTabSz="685800" fontAlgn="auto">
              <a:lnSpc>
                <a:spcPct val="150000"/>
              </a:lnSpc>
              <a:spcBef>
                <a:spcPts val="0"/>
              </a:spcBef>
              <a:spcAft>
                <a:spcPts val="0"/>
              </a:spcAft>
              <a:defRPr/>
            </a:pPr>
            <a:r>
              <a:rPr lang="zh-CN" altLang="en-US" sz="825" kern="0" dirty="0">
                <a:solidFill>
                  <a:prstClr val="black">
                    <a:lumMod val="50000"/>
                    <a:lumOff val="50000"/>
                  </a:prstClr>
                </a:solidFill>
                <a:ea typeface="微软雅黑" pitchFamily="34" charset="-122"/>
              </a:rPr>
              <a:t>点击此处添加段落文本点击此处添加段落文本点击此处添加段落文本</a:t>
            </a:r>
            <a:endParaRPr lang="en-US" altLang="zh-CN" sz="825" kern="0" dirty="0">
              <a:solidFill>
                <a:prstClr val="black">
                  <a:lumMod val="50000"/>
                  <a:lumOff val="50000"/>
                </a:prstClr>
              </a:solidFill>
              <a:ea typeface="微软雅黑" pitchFamily="34" charset="-122"/>
            </a:endParaRPr>
          </a:p>
        </p:txBody>
      </p:sp>
      <p:sp>
        <p:nvSpPr>
          <p:cNvPr id="273" name="TextBox 280"/>
          <p:cNvSpPr txBox="1"/>
          <p:nvPr/>
        </p:nvSpPr>
        <p:spPr>
          <a:xfrm>
            <a:off x="6510844" y="3622143"/>
            <a:ext cx="1588070" cy="663643"/>
          </a:xfrm>
          <a:prstGeom prst="rect">
            <a:avLst/>
          </a:prstGeom>
          <a:noFill/>
        </p:spPr>
        <p:txBody>
          <a:bodyPr wrap="square" rtlCol="0">
            <a:spAutoFit/>
          </a:bodyPr>
          <a:lstStyle/>
          <a:p>
            <a:pPr defTabSz="685800" fontAlgn="auto">
              <a:lnSpc>
                <a:spcPct val="150000"/>
              </a:lnSpc>
              <a:spcBef>
                <a:spcPts val="0"/>
              </a:spcBef>
              <a:spcAft>
                <a:spcPts val="0"/>
              </a:spcAft>
              <a:defRPr/>
            </a:pPr>
            <a:r>
              <a:rPr lang="zh-CN" altLang="en-US" sz="825" kern="0" dirty="0">
                <a:solidFill>
                  <a:prstClr val="black">
                    <a:lumMod val="50000"/>
                    <a:lumOff val="50000"/>
                  </a:prstClr>
                </a:solidFill>
                <a:ea typeface="微软雅黑" pitchFamily="34" charset="-122"/>
              </a:rPr>
              <a:t>点击此处添加段落文本点击此处添加段落文本点击此处添加段落文本</a:t>
            </a:r>
            <a:endParaRPr lang="en-US" altLang="zh-CN" sz="825" kern="0" dirty="0">
              <a:solidFill>
                <a:prstClr val="black">
                  <a:lumMod val="50000"/>
                  <a:lumOff val="50000"/>
                </a:prstClr>
              </a:solidFill>
              <a:ea typeface="微软雅黑" pitchFamily="34" charset="-122"/>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3"/>
                                        </p:tgtEl>
                                        <p:attrNameLst>
                                          <p:attrName>style.visibility</p:attrName>
                                        </p:attrNameLst>
                                      </p:cBhvr>
                                      <p:to>
                                        <p:strVal val="visible"/>
                                      </p:to>
                                    </p:set>
                                    <p:animEffect transition="in" filter="fade">
                                      <p:cBhvr>
                                        <p:cTn id="7" dur="1000"/>
                                        <p:tgtEl>
                                          <p:spTgt spid="173"/>
                                        </p:tgtEl>
                                      </p:cBhvr>
                                    </p:animEffect>
                                    <p:anim calcmode="lin" valueType="num">
                                      <p:cBhvr>
                                        <p:cTn id="8" dur="1000" fill="hold"/>
                                        <p:tgtEl>
                                          <p:spTgt spid="173"/>
                                        </p:tgtEl>
                                        <p:attrNameLst>
                                          <p:attrName>ppt_x</p:attrName>
                                        </p:attrNameLst>
                                      </p:cBhvr>
                                      <p:tavLst>
                                        <p:tav tm="0">
                                          <p:val>
                                            <p:strVal val="#ppt_x"/>
                                          </p:val>
                                        </p:tav>
                                        <p:tav tm="100000">
                                          <p:val>
                                            <p:strVal val="#ppt_x"/>
                                          </p:val>
                                        </p:tav>
                                      </p:tavLst>
                                    </p:anim>
                                    <p:anim calcmode="lin" valueType="num">
                                      <p:cBhvr>
                                        <p:cTn id="9" dur="1000" fill="hold"/>
                                        <p:tgtEl>
                                          <p:spTgt spid="17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57"/>
                                        </p:tgtEl>
                                        <p:attrNameLst>
                                          <p:attrName>style.visibility</p:attrName>
                                        </p:attrNameLst>
                                      </p:cBhvr>
                                      <p:to>
                                        <p:strVal val="visible"/>
                                      </p:to>
                                    </p:set>
                                    <p:animEffect transition="in" filter="fade">
                                      <p:cBhvr>
                                        <p:cTn id="13" dur="500"/>
                                        <p:tgtEl>
                                          <p:spTgt spid="157"/>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158"/>
                                        </p:tgtEl>
                                        <p:attrNameLst>
                                          <p:attrName>style.visibility</p:attrName>
                                        </p:attrNameLst>
                                      </p:cBhvr>
                                      <p:to>
                                        <p:strVal val="visible"/>
                                      </p:to>
                                    </p:set>
                                    <p:animEffect transition="in" filter="fade">
                                      <p:cBhvr>
                                        <p:cTn id="16" dur="500"/>
                                        <p:tgtEl>
                                          <p:spTgt spid="15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5"/>
                                        </p:tgtEl>
                                        <p:attrNameLst>
                                          <p:attrName>style.visibility</p:attrName>
                                        </p:attrNameLst>
                                      </p:cBhvr>
                                      <p:to>
                                        <p:strVal val="visible"/>
                                      </p:to>
                                    </p:set>
                                    <p:animEffect transition="in" filter="fade">
                                      <p:cBhvr>
                                        <p:cTn id="19" dur="500"/>
                                        <p:tgtEl>
                                          <p:spTgt spid="155"/>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156"/>
                                        </p:tgtEl>
                                        <p:attrNameLst>
                                          <p:attrName>style.visibility</p:attrName>
                                        </p:attrNameLst>
                                      </p:cBhvr>
                                      <p:to>
                                        <p:strVal val="visible"/>
                                      </p:to>
                                    </p:set>
                                    <p:animEffect transition="in" filter="fade">
                                      <p:cBhvr>
                                        <p:cTn id="22" dur="500"/>
                                        <p:tgtEl>
                                          <p:spTgt spid="15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59"/>
                                        </p:tgtEl>
                                        <p:attrNameLst>
                                          <p:attrName>style.visibility</p:attrName>
                                        </p:attrNameLst>
                                      </p:cBhvr>
                                      <p:to>
                                        <p:strVal val="visible"/>
                                      </p:to>
                                    </p:set>
                                    <p:animEffect transition="in" filter="fade">
                                      <p:cBhvr>
                                        <p:cTn id="25" dur="500"/>
                                        <p:tgtEl>
                                          <p:spTgt spid="159"/>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169"/>
                                        </p:tgtEl>
                                        <p:attrNameLst>
                                          <p:attrName>style.visibility</p:attrName>
                                        </p:attrNameLst>
                                      </p:cBhvr>
                                      <p:to>
                                        <p:strVal val="visible"/>
                                      </p:to>
                                    </p:set>
                                    <p:animEffect transition="in" filter="fade">
                                      <p:cBhvr>
                                        <p:cTn id="28" dur="500"/>
                                        <p:tgtEl>
                                          <p:spTgt spid="16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68"/>
                                        </p:tgtEl>
                                        <p:attrNameLst>
                                          <p:attrName>style.visibility</p:attrName>
                                        </p:attrNameLst>
                                      </p:cBhvr>
                                      <p:to>
                                        <p:strVal val="visible"/>
                                      </p:to>
                                    </p:set>
                                    <p:animEffect transition="in" filter="fade">
                                      <p:cBhvr>
                                        <p:cTn id="31" dur="500"/>
                                        <p:tgtEl>
                                          <p:spTgt spid="168"/>
                                        </p:tgtEl>
                                      </p:cBhvr>
                                    </p:animEffect>
                                  </p:childTnLst>
                                </p:cTn>
                              </p:par>
                              <p:par>
                                <p:cTn id="32" presetID="10" presetClass="entr" presetSubtype="0" fill="hold" grpId="0" nodeType="withEffect">
                                  <p:stCondLst>
                                    <p:cond delay="250"/>
                                  </p:stCondLst>
                                  <p:childTnLst>
                                    <p:set>
                                      <p:cBhvr>
                                        <p:cTn id="33" dur="1" fill="hold">
                                          <p:stCondLst>
                                            <p:cond delay="0"/>
                                          </p:stCondLst>
                                        </p:cTn>
                                        <p:tgtEl>
                                          <p:spTgt spid="167"/>
                                        </p:tgtEl>
                                        <p:attrNameLst>
                                          <p:attrName>style.visibility</p:attrName>
                                        </p:attrNameLst>
                                      </p:cBhvr>
                                      <p:to>
                                        <p:strVal val="visible"/>
                                      </p:to>
                                    </p:set>
                                    <p:animEffect transition="in" filter="fade">
                                      <p:cBhvr>
                                        <p:cTn id="34" dur="500"/>
                                        <p:tgtEl>
                                          <p:spTgt spid="16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60"/>
                                        </p:tgtEl>
                                        <p:attrNameLst>
                                          <p:attrName>style.visibility</p:attrName>
                                        </p:attrNameLst>
                                      </p:cBhvr>
                                      <p:to>
                                        <p:strVal val="visible"/>
                                      </p:to>
                                    </p:set>
                                    <p:animEffect transition="in" filter="fade">
                                      <p:cBhvr>
                                        <p:cTn id="37" dur="500"/>
                                        <p:tgtEl>
                                          <p:spTgt spid="160"/>
                                        </p:tgtEl>
                                      </p:cBhvr>
                                    </p:animEffect>
                                  </p:childTnLst>
                                </p:cTn>
                              </p:par>
                              <p:par>
                                <p:cTn id="38" presetID="10" presetClass="entr" presetSubtype="0" fill="hold" grpId="0" nodeType="withEffect">
                                  <p:stCondLst>
                                    <p:cond delay="250"/>
                                  </p:stCondLst>
                                  <p:childTnLst>
                                    <p:set>
                                      <p:cBhvr>
                                        <p:cTn id="39" dur="1" fill="hold">
                                          <p:stCondLst>
                                            <p:cond delay="0"/>
                                          </p:stCondLst>
                                        </p:cTn>
                                        <p:tgtEl>
                                          <p:spTgt spid="152"/>
                                        </p:tgtEl>
                                        <p:attrNameLst>
                                          <p:attrName>style.visibility</p:attrName>
                                        </p:attrNameLst>
                                      </p:cBhvr>
                                      <p:to>
                                        <p:strVal val="visible"/>
                                      </p:to>
                                    </p:set>
                                    <p:animEffect transition="in" filter="fade">
                                      <p:cBhvr>
                                        <p:cTn id="40" dur="500"/>
                                        <p:tgtEl>
                                          <p:spTgt spid="15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61"/>
                                        </p:tgtEl>
                                        <p:attrNameLst>
                                          <p:attrName>style.visibility</p:attrName>
                                        </p:attrNameLst>
                                      </p:cBhvr>
                                      <p:to>
                                        <p:strVal val="visible"/>
                                      </p:to>
                                    </p:set>
                                    <p:animEffect transition="in" filter="fade">
                                      <p:cBhvr>
                                        <p:cTn id="43" dur="500"/>
                                        <p:tgtEl>
                                          <p:spTgt spid="161"/>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54"/>
                                        </p:tgtEl>
                                        <p:attrNameLst>
                                          <p:attrName>style.visibility</p:attrName>
                                        </p:attrNameLst>
                                      </p:cBhvr>
                                      <p:to>
                                        <p:strVal val="visible"/>
                                      </p:to>
                                    </p:set>
                                    <p:animEffect transition="in" filter="fade">
                                      <p:cBhvr>
                                        <p:cTn id="46" dur="500"/>
                                        <p:tgtEl>
                                          <p:spTgt spid="15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70"/>
                                        </p:tgtEl>
                                        <p:attrNameLst>
                                          <p:attrName>style.visibility</p:attrName>
                                        </p:attrNameLst>
                                      </p:cBhvr>
                                      <p:to>
                                        <p:strVal val="visible"/>
                                      </p:to>
                                    </p:set>
                                    <p:animEffect transition="in" filter="fade">
                                      <p:cBhvr>
                                        <p:cTn id="49" dur="500"/>
                                        <p:tgtEl>
                                          <p:spTgt spid="170"/>
                                        </p:tgtEl>
                                      </p:cBhvr>
                                    </p:animEffect>
                                  </p:childTnLst>
                                </p:cTn>
                              </p:par>
                              <p:par>
                                <p:cTn id="50" presetID="10" presetClass="entr" presetSubtype="0" fill="hold" grpId="0" nodeType="withEffect">
                                  <p:stCondLst>
                                    <p:cond delay="250"/>
                                  </p:stCondLst>
                                  <p:childTnLst>
                                    <p:set>
                                      <p:cBhvr>
                                        <p:cTn id="51" dur="1" fill="hold">
                                          <p:stCondLst>
                                            <p:cond delay="0"/>
                                          </p:stCondLst>
                                        </p:cTn>
                                        <p:tgtEl>
                                          <p:spTgt spid="153"/>
                                        </p:tgtEl>
                                        <p:attrNameLst>
                                          <p:attrName>style.visibility</p:attrName>
                                        </p:attrNameLst>
                                      </p:cBhvr>
                                      <p:to>
                                        <p:strVal val="visible"/>
                                      </p:to>
                                    </p:set>
                                    <p:animEffect transition="in" filter="fade">
                                      <p:cBhvr>
                                        <p:cTn id="52" dur="500"/>
                                        <p:tgtEl>
                                          <p:spTgt spid="15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50"/>
                                        </p:tgtEl>
                                        <p:attrNameLst>
                                          <p:attrName>style.visibility</p:attrName>
                                        </p:attrNameLst>
                                      </p:cBhvr>
                                      <p:to>
                                        <p:strVal val="visible"/>
                                      </p:to>
                                    </p:set>
                                    <p:animEffect transition="in" filter="fade">
                                      <p:cBhvr>
                                        <p:cTn id="55" dur="500"/>
                                        <p:tgtEl>
                                          <p:spTgt spid="150"/>
                                        </p:tgtEl>
                                      </p:cBhvr>
                                    </p:animEffect>
                                  </p:childTnLst>
                                </p:cTn>
                              </p:par>
                              <p:par>
                                <p:cTn id="56" presetID="10" presetClass="entr" presetSubtype="0" fill="hold" grpId="0" nodeType="withEffect">
                                  <p:stCondLst>
                                    <p:cond delay="250"/>
                                  </p:stCondLst>
                                  <p:childTnLst>
                                    <p:set>
                                      <p:cBhvr>
                                        <p:cTn id="57" dur="1" fill="hold">
                                          <p:stCondLst>
                                            <p:cond delay="0"/>
                                          </p:stCondLst>
                                        </p:cTn>
                                        <p:tgtEl>
                                          <p:spTgt spid="151"/>
                                        </p:tgtEl>
                                        <p:attrNameLst>
                                          <p:attrName>style.visibility</p:attrName>
                                        </p:attrNameLst>
                                      </p:cBhvr>
                                      <p:to>
                                        <p:strVal val="visible"/>
                                      </p:to>
                                    </p:set>
                                    <p:animEffect transition="in" filter="fade">
                                      <p:cBhvr>
                                        <p:cTn id="58" dur="500"/>
                                        <p:tgtEl>
                                          <p:spTgt spid="15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63"/>
                                        </p:tgtEl>
                                        <p:attrNameLst>
                                          <p:attrName>style.visibility</p:attrName>
                                        </p:attrNameLst>
                                      </p:cBhvr>
                                      <p:to>
                                        <p:strVal val="visible"/>
                                      </p:to>
                                    </p:set>
                                    <p:animEffect transition="in" filter="fade">
                                      <p:cBhvr>
                                        <p:cTn id="61" dur="500"/>
                                        <p:tgtEl>
                                          <p:spTgt spid="163"/>
                                        </p:tgtEl>
                                      </p:cBhvr>
                                    </p:animEffect>
                                  </p:childTnLst>
                                </p:cTn>
                              </p:par>
                              <p:par>
                                <p:cTn id="62" presetID="10" presetClass="entr" presetSubtype="0" fill="hold" grpId="0" nodeType="withEffect">
                                  <p:stCondLst>
                                    <p:cond delay="250"/>
                                  </p:stCondLst>
                                  <p:childTnLst>
                                    <p:set>
                                      <p:cBhvr>
                                        <p:cTn id="63" dur="1" fill="hold">
                                          <p:stCondLst>
                                            <p:cond delay="0"/>
                                          </p:stCondLst>
                                        </p:cTn>
                                        <p:tgtEl>
                                          <p:spTgt spid="166"/>
                                        </p:tgtEl>
                                        <p:attrNameLst>
                                          <p:attrName>style.visibility</p:attrName>
                                        </p:attrNameLst>
                                      </p:cBhvr>
                                      <p:to>
                                        <p:strVal val="visible"/>
                                      </p:to>
                                    </p:set>
                                    <p:animEffect transition="in" filter="fade">
                                      <p:cBhvr>
                                        <p:cTn id="64" dur="500"/>
                                        <p:tgtEl>
                                          <p:spTgt spid="166"/>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62"/>
                                        </p:tgtEl>
                                        <p:attrNameLst>
                                          <p:attrName>style.visibility</p:attrName>
                                        </p:attrNameLst>
                                      </p:cBhvr>
                                      <p:to>
                                        <p:strVal val="visible"/>
                                      </p:to>
                                    </p:set>
                                    <p:animEffect transition="in" filter="fade">
                                      <p:cBhvr>
                                        <p:cTn id="67" dur="500"/>
                                        <p:tgtEl>
                                          <p:spTgt spid="162"/>
                                        </p:tgtEl>
                                      </p:cBhvr>
                                    </p:animEffect>
                                  </p:childTnLst>
                                </p:cTn>
                              </p:par>
                              <p:par>
                                <p:cTn id="68" presetID="10" presetClass="entr" presetSubtype="0" fill="hold" grpId="0" nodeType="withEffect">
                                  <p:stCondLst>
                                    <p:cond delay="250"/>
                                  </p:stCondLst>
                                  <p:childTnLst>
                                    <p:set>
                                      <p:cBhvr>
                                        <p:cTn id="69" dur="1" fill="hold">
                                          <p:stCondLst>
                                            <p:cond delay="0"/>
                                          </p:stCondLst>
                                        </p:cTn>
                                        <p:tgtEl>
                                          <p:spTgt spid="165"/>
                                        </p:tgtEl>
                                        <p:attrNameLst>
                                          <p:attrName>style.visibility</p:attrName>
                                        </p:attrNameLst>
                                      </p:cBhvr>
                                      <p:to>
                                        <p:strVal val="visible"/>
                                      </p:to>
                                    </p:set>
                                    <p:animEffect transition="in" filter="fade">
                                      <p:cBhvr>
                                        <p:cTn id="70" dur="500"/>
                                        <p:tgtEl>
                                          <p:spTgt spid="16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64"/>
                                        </p:tgtEl>
                                        <p:attrNameLst>
                                          <p:attrName>style.visibility</p:attrName>
                                        </p:attrNameLst>
                                      </p:cBhvr>
                                      <p:to>
                                        <p:strVal val="visible"/>
                                      </p:to>
                                    </p:set>
                                    <p:animEffect transition="in" filter="fade">
                                      <p:cBhvr>
                                        <p:cTn id="73" dur="500"/>
                                        <p:tgtEl>
                                          <p:spTgt spid="164"/>
                                        </p:tgtEl>
                                      </p:cBhvr>
                                    </p:animEffect>
                                  </p:childTnLst>
                                </p:cTn>
                              </p:par>
                              <p:par>
                                <p:cTn id="74" presetID="10" presetClass="entr" presetSubtype="0" fill="hold" grpId="0" nodeType="withEffect">
                                  <p:stCondLst>
                                    <p:cond delay="250"/>
                                  </p:stCondLst>
                                  <p:childTnLst>
                                    <p:set>
                                      <p:cBhvr>
                                        <p:cTn id="75" dur="1" fill="hold">
                                          <p:stCondLst>
                                            <p:cond delay="0"/>
                                          </p:stCondLst>
                                        </p:cTn>
                                        <p:tgtEl>
                                          <p:spTgt spid="147"/>
                                        </p:tgtEl>
                                        <p:attrNameLst>
                                          <p:attrName>style.visibility</p:attrName>
                                        </p:attrNameLst>
                                      </p:cBhvr>
                                      <p:to>
                                        <p:strVal val="visible"/>
                                      </p:to>
                                    </p:set>
                                    <p:animEffect transition="in" filter="fade">
                                      <p:cBhvr>
                                        <p:cTn id="76" dur="500"/>
                                        <p:tgtEl>
                                          <p:spTgt spid="147"/>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148"/>
                                        </p:tgtEl>
                                        <p:attrNameLst>
                                          <p:attrName>style.visibility</p:attrName>
                                        </p:attrNameLst>
                                      </p:cBhvr>
                                      <p:to>
                                        <p:strVal val="visible"/>
                                      </p:to>
                                    </p:set>
                                    <p:animEffect transition="in" filter="fade">
                                      <p:cBhvr>
                                        <p:cTn id="79" dur="500"/>
                                        <p:tgtEl>
                                          <p:spTgt spid="148"/>
                                        </p:tgtEl>
                                      </p:cBhvr>
                                    </p:animEffect>
                                  </p:childTnLst>
                                </p:cTn>
                              </p:par>
                              <p:par>
                                <p:cTn id="80" presetID="10" presetClass="entr" presetSubtype="0" fill="hold" grpId="0" nodeType="withEffect">
                                  <p:stCondLst>
                                    <p:cond delay="250"/>
                                  </p:stCondLst>
                                  <p:childTnLst>
                                    <p:set>
                                      <p:cBhvr>
                                        <p:cTn id="81" dur="1" fill="hold">
                                          <p:stCondLst>
                                            <p:cond delay="0"/>
                                          </p:stCondLst>
                                        </p:cTn>
                                        <p:tgtEl>
                                          <p:spTgt spid="149"/>
                                        </p:tgtEl>
                                        <p:attrNameLst>
                                          <p:attrName>style.visibility</p:attrName>
                                        </p:attrNameLst>
                                      </p:cBhvr>
                                      <p:to>
                                        <p:strVal val="visible"/>
                                      </p:to>
                                    </p:set>
                                    <p:animEffect transition="in" filter="fade">
                                      <p:cBhvr>
                                        <p:cTn id="82" dur="500"/>
                                        <p:tgtEl>
                                          <p:spTgt spid="149"/>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72"/>
                                        </p:tgtEl>
                                        <p:attrNameLst>
                                          <p:attrName>style.visibility</p:attrName>
                                        </p:attrNameLst>
                                      </p:cBhvr>
                                      <p:to>
                                        <p:strVal val="visible"/>
                                      </p:to>
                                    </p:set>
                                    <p:animEffect transition="in" filter="fade">
                                      <p:cBhvr>
                                        <p:cTn id="85" dur="500"/>
                                        <p:tgtEl>
                                          <p:spTgt spid="172"/>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171"/>
                                        </p:tgtEl>
                                        <p:attrNameLst>
                                          <p:attrName>style.visibility</p:attrName>
                                        </p:attrNameLst>
                                      </p:cBhvr>
                                      <p:to>
                                        <p:strVal val="visible"/>
                                      </p:to>
                                    </p:set>
                                    <p:animEffect transition="in" filter="fade">
                                      <p:cBhvr>
                                        <p:cTn id="88" dur="500"/>
                                        <p:tgtEl>
                                          <p:spTgt spid="171"/>
                                        </p:tgtEl>
                                      </p:cBhvr>
                                    </p:animEffect>
                                  </p:childTnLst>
                                </p:cTn>
                              </p:par>
                            </p:childTnLst>
                          </p:cTn>
                        </p:par>
                        <p:par>
                          <p:cTn id="89" fill="hold">
                            <p:stCondLst>
                              <p:cond delay="1750"/>
                            </p:stCondLst>
                            <p:childTnLst>
                              <p:par>
                                <p:cTn id="90" presetID="16" presetClass="entr" presetSubtype="21" fill="hold" grpId="0" nodeType="afterEffect">
                                  <p:stCondLst>
                                    <p:cond delay="0"/>
                                  </p:stCondLst>
                                  <p:childTnLst>
                                    <p:set>
                                      <p:cBhvr>
                                        <p:cTn id="91" dur="1" fill="hold">
                                          <p:stCondLst>
                                            <p:cond delay="0"/>
                                          </p:stCondLst>
                                        </p:cTn>
                                        <p:tgtEl>
                                          <p:spTgt spid="142"/>
                                        </p:tgtEl>
                                        <p:attrNameLst>
                                          <p:attrName>style.visibility</p:attrName>
                                        </p:attrNameLst>
                                      </p:cBhvr>
                                      <p:to>
                                        <p:strVal val="visible"/>
                                      </p:to>
                                    </p:set>
                                    <p:animEffect transition="in" filter="barn(inVertical)">
                                      <p:cBhvr>
                                        <p:cTn id="92" dur="500"/>
                                        <p:tgtEl>
                                          <p:spTgt spid="142"/>
                                        </p:tgtEl>
                                      </p:cBhvr>
                                    </p:animEffect>
                                  </p:childTnLst>
                                </p:cTn>
                              </p:par>
                              <p:par>
                                <p:cTn id="93" presetID="16" presetClass="entr" presetSubtype="21" fill="hold" grpId="0" nodeType="withEffect">
                                  <p:stCondLst>
                                    <p:cond delay="250"/>
                                  </p:stCondLst>
                                  <p:childTnLst>
                                    <p:set>
                                      <p:cBhvr>
                                        <p:cTn id="94" dur="1" fill="hold">
                                          <p:stCondLst>
                                            <p:cond delay="0"/>
                                          </p:stCondLst>
                                        </p:cTn>
                                        <p:tgtEl>
                                          <p:spTgt spid="139"/>
                                        </p:tgtEl>
                                        <p:attrNameLst>
                                          <p:attrName>style.visibility</p:attrName>
                                        </p:attrNameLst>
                                      </p:cBhvr>
                                      <p:to>
                                        <p:strVal val="visible"/>
                                      </p:to>
                                    </p:set>
                                    <p:animEffect transition="in" filter="barn(inVertical)">
                                      <p:cBhvr>
                                        <p:cTn id="95" dur="500"/>
                                        <p:tgtEl>
                                          <p:spTgt spid="139"/>
                                        </p:tgtEl>
                                      </p:cBhvr>
                                    </p:animEffect>
                                  </p:childTnLst>
                                </p:cTn>
                              </p:par>
                              <p:par>
                                <p:cTn id="96" presetID="16" presetClass="entr" presetSubtype="21" fill="hold" grpId="0" nodeType="withEffect">
                                  <p:stCondLst>
                                    <p:cond delay="250"/>
                                  </p:stCondLst>
                                  <p:childTnLst>
                                    <p:set>
                                      <p:cBhvr>
                                        <p:cTn id="97" dur="1" fill="hold">
                                          <p:stCondLst>
                                            <p:cond delay="0"/>
                                          </p:stCondLst>
                                        </p:cTn>
                                        <p:tgtEl>
                                          <p:spTgt spid="144"/>
                                        </p:tgtEl>
                                        <p:attrNameLst>
                                          <p:attrName>style.visibility</p:attrName>
                                        </p:attrNameLst>
                                      </p:cBhvr>
                                      <p:to>
                                        <p:strVal val="visible"/>
                                      </p:to>
                                    </p:set>
                                    <p:animEffect transition="in" filter="barn(inVertical)">
                                      <p:cBhvr>
                                        <p:cTn id="98" dur="500"/>
                                        <p:tgtEl>
                                          <p:spTgt spid="144"/>
                                        </p:tgtEl>
                                      </p:cBhvr>
                                    </p:animEffect>
                                  </p:childTnLst>
                                </p:cTn>
                              </p:par>
                              <p:par>
                                <p:cTn id="99" presetID="16" presetClass="entr" presetSubtype="21" fill="hold" grpId="0" nodeType="withEffect">
                                  <p:stCondLst>
                                    <p:cond delay="250"/>
                                  </p:stCondLst>
                                  <p:childTnLst>
                                    <p:set>
                                      <p:cBhvr>
                                        <p:cTn id="100" dur="1" fill="hold">
                                          <p:stCondLst>
                                            <p:cond delay="0"/>
                                          </p:stCondLst>
                                        </p:cTn>
                                        <p:tgtEl>
                                          <p:spTgt spid="146"/>
                                        </p:tgtEl>
                                        <p:attrNameLst>
                                          <p:attrName>style.visibility</p:attrName>
                                        </p:attrNameLst>
                                      </p:cBhvr>
                                      <p:to>
                                        <p:strVal val="visible"/>
                                      </p:to>
                                    </p:set>
                                    <p:animEffect transition="in" filter="barn(inVertical)">
                                      <p:cBhvr>
                                        <p:cTn id="101" dur="500"/>
                                        <p:tgtEl>
                                          <p:spTgt spid="146"/>
                                        </p:tgtEl>
                                      </p:cBhvr>
                                    </p:animEffect>
                                  </p:childTnLst>
                                </p:cTn>
                              </p:par>
                              <p:par>
                                <p:cTn id="102" presetID="16" presetClass="entr" presetSubtype="21" fill="hold" grpId="0" nodeType="withEffect">
                                  <p:stCondLst>
                                    <p:cond delay="250"/>
                                  </p:stCondLst>
                                  <p:childTnLst>
                                    <p:set>
                                      <p:cBhvr>
                                        <p:cTn id="103" dur="1" fill="hold">
                                          <p:stCondLst>
                                            <p:cond delay="0"/>
                                          </p:stCondLst>
                                        </p:cTn>
                                        <p:tgtEl>
                                          <p:spTgt spid="145"/>
                                        </p:tgtEl>
                                        <p:attrNameLst>
                                          <p:attrName>style.visibility</p:attrName>
                                        </p:attrNameLst>
                                      </p:cBhvr>
                                      <p:to>
                                        <p:strVal val="visible"/>
                                      </p:to>
                                    </p:set>
                                    <p:animEffect transition="in" filter="barn(inVertical)">
                                      <p:cBhvr>
                                        <p:cTn id="104" dur="500"/>
                                        <p:tgtEl>
                                          <p:spTgt spid="145"/>
                                        </p:tgtEl>
                                      </p:cBhvr>
                                    </p:animEffect>
                                  </p:childTnLst>
                                </p:cTn>
                              </p:par>
                              <p:par>
                                <p:cTn id="105" presetID="16" presetClass="entr" presetSubtype="21" fill="hold" grpId="0" nodeType="withEffect">
                                  <p:stCondLst>
                                    <p:cond delay="250"/>
                                  </p:stCondLst>
                                  <p:childTnLst>
                                    <p:set>
                                      <p:cBhvr>
                                        <p:cTn id="106" dur="1" fill="hold">
                                          <p:stCondLst>
                                            <p:cond delay="0"/>
                                          </p:stCondLst>
                                        </p:cTn>
                                        <p:tgtEl>
                                          <p:spTgt spid="140"/>
                                        </p:tgtEl>
                                        <p:attrNameLst>
                                          <p:attrName>style.visibility</p:attrName>
                                        </p:attrNameLst>
                                      </p:cBhvr>
                                      <p:to>
                                        <p:strVal val="visible"/>
                                      </p:to>
                                    </p:set>
                                    <p:animEffect transition="in" filter="barn(inVertical)">
                                      <p:cBhvr>
                                        <p:cTn id="107" dur="500"/>
                                        <p:tgtEl>
                                          <p:spTgt spid="140"/>
                                        </p:tgtEl>
                                      </p:cBhvr>
                                    </p:animEffect>
                                  </p:childTnLst>
                                </p:cTn>
                              </p:par>
                              <p:par>
                                <p:cTn id="108" presetID="16" presetClass="entr" presetSubtype="21" fill="hold" grpId="0" nodeType="withEffect">
                                  <p:stCondLst>
                                    <p:cond delay="250"/>
                                  </p:stCondLst>
                                  <p:childTnLst>
                                    <p:set>
                                      <p:cBhvr>
                                        <p:cTn id="109" dur="1" fill="hold">
                                          <p:stCondLst>
                                            <p:cond delay="0"/>
                                          </p:stCondLst>
                                        </p:cTn>
                                        <p:tgtEl>
                                          <p:spTgt spid="138"/>
                                        </p:tgtEl>
                                        <p:attrNameLst>
                                          <p:attrName>style.visibility</p:attrName>
                                        </p:attrNameLst>
                                      </p:cBhvr>
                                      <p:to>
                                        <p:strVal val="visible"/>
                                      </p:to>
                                    </p:set>
                                    <p:animEffect transition="in" filter="barn(inVertical)">
                                      <p:cBhvr>
                                        <p:cTn id="110" dur="500"/>
                                        <p:tgtEl>
                                          <p:spTgt spid="138"/>
                                        </p:tgtEl>
                                      </p:cBhvr>
                                    </p:animEffect>
                                  </p:childTnLst>
                                </p:cTn>
                              </p:par>
                              <p:par>
                                <p:cTn id="111" presetID="16" presetClass="entr" presetSubtype="21" fill="hold" grpId="0" nodeType="withEffect">
                                  <p:stCondLst>
                                    <p:cond delay="250"/>
                                  </p:stCondLst>
                                  <p:childTnLst>
                                    <p:set>
                                      <p:cBhvr>
                                        <p:cTn id="112" dur="1" fill="hold">
                                          <p:stCondLst>
                                            <p:cond delay="0"/>
                                          </p:stCondLst>
                                        </p:cTn>
                                        <p:tgtEl>
                                          <p:spTgt spid="141"/>
                                        </p:tgtEl>
                                        <p:attrNameLst>
                                          <p:attrName>style.visibility</p:attrName>
                                        </p:attrNameLst>
                                      </p:cBhvr>
                                      <p:to>
                                        <p:strVal val="visible"/>
                                      </p:to>
                                    </p:set>
                                    <p:animEffect transition="in" filter="barn(inVertical)">
                                      <p:cBhvr>
                                        <p:cTn id="113" dur="500"/>
                                        <p:tgtEl>
                                          <p:spTgt spid="141"/>
                                        </p:tgtEl>
                                      </p:cBhvr>
                                    </p:animEffect>
                                  </p:childTnLst>
                                </p:cTn>
                              </p:par>
                              <p:par>
                                <p:cTn id="114" presetID="16" presetClass="entr" presetSubtype="21" fill="hold" grpId="0" nodeType="withEffect">
                                  <p:stCondLst>
                                    <p:cond delay="250"/>
                                  </p:stCondLst>
                                  <p:childTnLst>
                                    <p:set>
                                      <p:cBhvr>
                                        <p:cTn id="115" dur="1" fill="hold">
                                          <p:stCondLst>
                                            <p:cond delay="0"/>
                                          </p:stCondLst>
                                        </p:cTn>
                                        <p:tgtEl>
                                          <p:spTgt spid="143"/>
                                        </p:tgtEl>
                                        <p:attrNameLst>
                                          <p:attrName>style.visibility</p:attrName>
                                        </p:attrNameLst>
                                      </p:cBhvr>
                                      <p:to>
                                        <p:strVal val="visible"/>
                                      </p:to>
                                    </p:set>
                                    <p:animEffect transition="in" filter="barn(inVertical)">
                                      <p:cBhvr>
                                        <p:cTn id="116" dur="500"/>
                                        <p:tgtEl>
                                          <p:spTgt spid="143"/>
                                        </p:tgtEl>
                                      </p:cBhvr>
                                    </p:animEffect>
                                  </p:childTnLst>
                                </p:cTn>
                              </p:par>
                            </p:childTnLst>
                          </p:cTn>
                        </p:par>
                        <p:par>
                          <p:cTn id="117" fill="hold">
                            <p:stCondLst>
                              <p:cond delay="2500"/>
                            </p:stCondLst>
                            <p:childTnLst>
                              <p:par>
                                <p:cTn id="118" presetID="53" presetClass="entr" presetSubtype="16" fill="hold" nodeType="afterEffect">
                                  <p:stCondLst>
                                    <p:cond delay="0"/>
                                  </p:stCondLst>
                                  <p:childTnLst>
                                    <p:set>
                                      <p:cBhvr>
                                        <p:cTn id="119" dur="1" fill="hold">
                                          <p:stCondLst>
                                            <p:cond delay="0"/>
                                          </p:stCondLst>
                                        </p:cTn>
                                        <p:tgtEl>
                                          <p:spTgt spid="248"/>
                                        </p:tgtEl>
                                        <p:attrNameLst>
                                          <p:attrName>style.visibility</p:attrName>
                                        </p:attrNameLst>
                                      </p:cBhvr>
                                      <p:to>
                                        <p:strVal val="visible"/>
                                      </p:to>
                                    </p:set>
                                    <p:anim calcmode="lin" valueType="num">
                                      <p:cBhvr>
                                        <p:cTn id="120" dur="500" fill="hold"/>
                                        <p:tgtEl>
                                          <p:spTgt spid="248"/>
                                        </p:tgtEl>
                                        <p:attrNameLst>
                                          <p:attrName>ppt_w</p:attrName>
                                        </p:attrNameLst>
                                      </p:cBhvr>
                                      <p:tavLst>
                                        <p:tav tm="0">
                                          <p:val>
                                            <p:fltVal val="0"/>
                                          </p:val>
                                        </p:tav>
                                        <p:tav tm="100000">
                                          <p:val>
                                            <p:strVal val="#ppt_w"/>
                                          </p:val>
                                        </p:tav>
                                      </p:tavLst>
                                    </p:anim>
                                    <p:anim calcmode="lin" valueType="num">
                                      <p:cBhvr>
                                        <p:cTn id="121" dur="500" fill="hold"/>
                                        <p:tgtEl>
                                          <p:spTgt spid="248"/>
                                        </p:tgtEl>
                                        <p:attrNameLst>
                                          <p:attrName>ppt_h</p:attrName>
                                        </p:attrNameLst>
                                      </p:cBhvr>
                                      <p:tavLst>
                                        <p:tav tm="0">
                                          <p:val>
                                            <p:fltVal val="0"/>
                                          </p:val>
                                        </p:tav>
                                        <p:tav tm="100000">
                                          <p:val>
                                            <p:strVal val="#ppt_h"/>
                                          </p:val>
                                        </p:tav>
                                      </p:tavLst>
                                    </p:anim>
                                    <p:animEffect transition="in" filter="fade">
                                      <p:cBhvr>
                                        <p:cTn id="122" dur="500"/>
                                        <p:tgtEl>
                                          <p:spTgt spid="248"/>
                                        </p:tgtEl>
                                      </p:cBhvr>
                                    </p:animEffect>
                                  </p:childTnLst>
                                </p:cTn>
                              </p:par>
                              <p:par>
                                <p:cTn id="123" presetID="53" presetClass="entr" presetSubtype="16" fill="hold" nodeType="withEffect">
                                  <p:stCondLst>
                                    <p:cond delay="0"/>
                                  </p:stCondLst>
                                  <p:childTnLst>
                                    <p:set>
                                      <p:cBhvr>
                                        <p:cTn id="124" dur="1" fill="hold">
                                          <p:stCondLst>
                                            <p:cond delay="0"/>
                                          </p:stCondLst>
                                        </p:cTn>
                                        <p:tgtEl>
                                          <p:spTgt spid="187"/>
                                        </p:tgtEl>
                                        <p:attrNameLst>
                                          <p:attrName>style.visibility</p:attrName>
                                        </p:attrNameLst>
                                      </p:cBhvr>
                                      <p:to>
                                        <p:strVal val="visible"/>
                                      </p:to>
                                    </p:set>
                                    <p:anim calcmode="lin" valueType="num">
                                      <p:cBhvr>
                                        <p:cTn id="125" dur="500" fill="hold"/>
                                        <p:tgtEl>
                                          <p:spTgt spid="187"/>
                                        </p:tgtEl>
                                        <p:attrNameLst>
                                          <p:attrName>ppt_w</p:attrName>
                                        </p:attrNameLst>
                                      </p:cBhvr>
                                      <p:tavLst>
                                        <p:tav tm="0">
                                          <p:val>
                                            <p:fltVal val="0"/>
                                          </p:val>
                                        </p:tav>
                                        <p:tav tm="100000">
                                          <p:val>
                                            <p:strVal val="#ppt_w"/>
                                          </p:val>
                                        </p:tav>
                                      </p:tavLst>
                                    </p:anim>
                                    <p:anim calcmode="lin" valueType="num">
                                      <p:cBhvr>
                                        <p:cTn id="126" dur="500" fill="hold"/>
                                        <p:tgtEl>
                                          <p:spTgt spid="187"/>
                                        </p:tgtEl>
                                        <p:attrNameLst>
                                          <p:attrName>ppt_h</p:attrName>
                                        </p:attrNameLst>
                                      </p:cBhvr>
                                      <p:tavLst>
                                        <p:tav tm="0">
                                          <p:val>
                                            <p:fltVal val="0"/>
                                          </p:val>
                                        </p:tav>
                                        <p:tav tm="100000">
                                          <p:val>
                                            <p:strVal val="#ppt_h"/>
                                          </p:val>
                                        </p:tav>
                                      </p:tavLst>
                                    </p:anim>
                                    <p:animEffect transition="in" filter="fade">
                                      <p:cBhvr>
                                        <p:cTn id="127" dur="500"/>
                                        <p:tgtEl>
                                          <p:spTgt spid="187"/>
                                        </p:tgtEl>
                                      </p:cBhvr>
                                    </p:animEffect>
                                  </p:childTnLst>
                                </p:cTn>
                              </p:par>
                              <p:par>
                                <p:cTn id="128" presetID="53" presetClass="entr" presetSubtype="16" fill="hold" nodeType="withEffect">
                                  <p:stCondLst>
                                    <p:cond delay="0"/>
                                  </p:stCondLst>
                                  <p:childTnLst>
                                    <p:set>
                                      <p:cBhvr>
                                        <p:cTn id="129" dur="1" fill="hold">
                                          <p:stCondLst>
                                            <p:cond delay="0"/>
                                          </p:stCondLst>
                                        </p:cTn>
                                        <p:tgtEl>
                                          <p:spTgt spid="257"/>
                                        </p:tgtEl>
                                        <p:attrNameLst>
                                          <p:attrName>style.visibility</p:attrName>
                                        </p:attrNameLst>
                                      </p:cBhvr>
                                      <p:to>
                                        <p:strVal val="visible"/>
                                      </p:to>
                                    </p:set>
                                    <p:anim calcmode="lin" valueType="num">
                                      <p:cBhvr>
                                        <p:cTn id="130" dur="500" fill="hold"/>
                                        <p:tgtEl>
                                          <p:spTgt spid="257"/>
                                        </p:tgtEl>
                                        <p:attrNameLst>
                                          <p:attrName>ppt_w</p:attrName>
                                        </p:attrNameLst>
                                      </p:cBhvr>
                                      <p:tavLst>
                                        <p:tav tm="0">
                                          <p:val>
                                            <p:fltVal val="0"/>
                                          </p:val>
                                        </p:tav>
                                        <p:tav tm="100000">
                                          <p:val>
                                            <p:strVal val="#ppt_w"/>
                                          </p:val>
                                        </p:tav>
                                      </p:tavLst>
                                    </p:anim>
                                    <p:anim calcmode="lin" valueType="num">
                                      <p:cBhvr>
                                        <p:cTn id="131" dur="500" fill="hold"/>
                                        <p:tgtEl>
                                          <p:spTgt spid="257"/>
                                        </p:tgtEl>
                                        <p:attrNameLst>
                                          <p:attrName>ppt_h</p:attrName>
                                        </p:attrNameLst>
                                      </p:cBhvr>
                                      <p:tavLst>
                                        <p:tav tm="0">
                                          <p:val>
                                            <p:fltVal val="0"/>
                                          </p:val>
                                        </p:tav>
                                        <p:tav tm="100000">
                                          <p:val>
                                            <p:strVal val="#ppt_h"/>
                                          </p:val>
                                        </p:tav>
                                      </p:tavLst>
                                    </p:anim>
                                    <p:animEffect transition="in" filter="fade">
                                      <p:cBhvr>
                                        <p:cTn id="132" dur="500"/>
                                        <p:tgtEl>
                                          <p:spTgt spid="257"/>
                                        </p:tgtEl>
                                      </p:cBhvr>
                                    </p:animEffect>
                                  </p:childTnLst>
                                </p:cTn>
                              </p:par>
                              <p:par>
                                <p:cTn id="133" presetID="53" presetClass="entr" presetSubtype="16" fill="hold" nodeType="withEffect">
                                  <p:stCondLst>
                                    <p:cond delay="0"/>
                                  </p:stCondLst>
                                  <p:childTnLst>
                                    <p:set>
                                      <p:cBhvr>
                                        <p:cTn id="134" dur="1" fill="hold">
                                          <p:stCondLst>
                                            <p:cond delay="0"/>
                                          </p:stCondLst>
                                        </p:cTn>
                                        <p:tgtEl>
                                          <p:spTgt spid="209"/>
                                        </p:tgtEl>
                                        <p:attrNameLst>
                                          <p:attrName>style.visibility</p:attrName>
                                        </p:attrNameLst>
                                      </p:cBhvr>
                                      <p:to>
                                        <p:strVal val="visible"/>
                                      </p:to>
                                    </p:set>
                                    <p:anim calcmode="lin" valueType="num">
                                      <p:cBhvr>
                                        <p:cTn id="135" dur="500" fill="hold"/>
                                        <p:tgtEl>
                                          <p:spTgt spid="209"/>
                                        </p:tgtEl>
                                        <p:attrNameLst>
                                          <p:attrName>ppt_w</p:attrName>
                                        </p:attrNameLst>
                                      </p:cBhvr>
                                      <p:tavLst>
                                        <p:tav tm="0">
                                          <p:val>
                                            <p:fltVal val="0"/>
                                          </p:val>
                                        </p:tav>
                                        <p:tav tm="100000">
                                          <p:val>
                                            <p:strVal val="#ppt_w"/>
                                          </p:val>
                                        </p:tav>
                                      </p:tavLst>
                                    </p:anim>
                                    <p:anim calcmode="lin" valueType="num">
                                      <p:cBhvr>
                                        <p:cTn id="136" dur="500" fill="hold"/>
                                        <p:tgtEl>
                                          <p:spTgt spid="209"/>
                                        </p:tgtEl>
                                        <p:attrNameLst>
                                          <p:attrName>ppt_h</p:attrName>
                                        </p:attrNameLst>
                                      </p:cBhvr>
                                      <p:tavLst>
                                        <p:tav tm="0">
                                          <p:val>
                                            <p:fltVal val="0"/>
                                          </p:val>
                                        </p:tav>
                                        <p:tav tm="100000">
                                          <p:val>
                                            <p:strVal val="#ppt_h"/>
                                          </p:val>
                                        </p:tav>
                                      </p:tavLst>
                                    </p:anim>
                                    <p:animEffect transition="in" filter="fade">
                                      <p:cBhvr>
                                        <p:cTn id="137" dur="500"/>
                                        <p:tgtEl>
                                          <p:spTgt spid="209"/>
                                        </p:tgtEl>
                                      </p:cBhvr>
                                    </p:animEffect>
                                  </p:childTnLst>
                                </p:cTn>
                              </p:par>
                            </p:childTnLst>
                          </p:cTn>
                        </p:par>
                        <p:par>
                          <p:cTn id="138" fill="hold">
                            <p:stCondLst>
                              <p:cond delay="3000"/>
                            </p:stCondLst>
                            <p:childTnLst>
                              <p:par>
                                <p:cTn id="139" presetID="14" presetClass="entr" presetSubtype="10" fill="hold" grpId="0" nodeType="afterEffect">
                                  <p:stCondLst>
                                    <p:cond delay="0"/>
                                  </p:stCondLst>
                                  <p:childTnLst>
                                    <p:set>
                                      <p:cBhvr>
                                        <p:cTn id="140" dur="1" fill="hold">
                                          <p:stCondLst>
                                            <p:cond delay="0"/>
                                          </p:stCondLst>
                                        </p:cTn>
                                        <p:tgtEl>
                                          <p:spTgt spid="267"/>
                                        </p:tgtEl>
                                        <p:attrNameLst>
                                          <p:attrName>style.visibility</p:attrName>
                                        </p:attrNameLst>
                                      </p:cBhvr>
                                      <p:to>
                                        <p:strVal val="visible"/>
                                      </p:to>
                                    </p:set>
                                    <p:animEffect transition="in" filter="randombar(horizontal)">
                                      <p:cBhvr>
                                        <p:cTn id="141" dur="500"/>
                                        <p:tgtEl>
                                          <p:spTgt spid="267"/>
                                        </p:tgtEl>
                                      </p:cBhvr>
                                    </p:animEffect>
                                  </p:childTnLst>
                                </p:cTn>
                              </p:par>
                              <p:par>
                                <p:cTn id="142" presetID="14" presetClass="entr" presetSubtype="10" fill="hold" grpId="0" nodeType="withEffect">
                                  <p:stCondLst>
                                    <p:cond delay="0"/>
                                  </p:stCondLst>
                                  <p:childTnLst>
                                    <p:set>
                                      <p:cBhvr>
                                        <p:cTn id="143" dur="1" fill="hold">
                                          <p:stCondLst>
                                            <p:cond delay="0"/>
                                          </p:stCondLst>
                                        </p:cTn>
                                        <p:tgtEl>
                                          <p:spTgt spid="268"/>
                                        </p:tgtEl>
                                        <p:attrNameLst>
                                          <p:attrName>style.visibility</p:attrName>
                                        </p:attrNameLst>
                                      </p:cBhvr>
                                      <p:to>
                                        <p:strVal val="visible"/>
                                      </p:to>
                                    </p:set>
                                    <p:animEffect transition="in" filter="randombar(horizontal)">
                                      <p:cBhvr>
                                        <p:cTn id="144" dur="500"/>
                                        <p:tgtEl>
                                          <p:spTgt spid="268"/>
                                        </p:tgtEl>
                                      </p:cBhvr>
                                    </p:animEffect>
                                  </p:childTnLst>
                                </p:cTn>
                              </p:par>
                              <p:par>
                                <p:cTn id="145" presetID="14" presetClass="entr" presetSubtype="10" fill="hold" grpId="0" nodeType="withEffect">
                                  <p:stCondLst>
                                    <p:cond delay="0"/>
                                  </p:stCondLst>
                                  <p:childTnLst>
                                    <p:set>
                                      <p:cBhvr>
                                        <p:cTn id="146" dur="1" fill="hold">
                                          <p:stCondLst>
                                            <p:cond delay="0"/>
                                          </p:stCondLst>
                                        </p:cTn>
                                        <p:tgtEl>
                                          <p:spTgt spid="269"/>
                                        </p:tgtEl>
                                        <p:attrNameLst>
                                          <p:attrName>style.visibility</p:attrName>
                                        </p:attrNameLst>
                                      </p:cBhvr>
                                      <p:to>
                                        <p:strVal val="visible"/>
                                      </p:to>
                                    </p:set>
                                    <p:animEffect transition="in" filter="randombar(horizontal)">
                                      <p:cBhvr>
                                        <p:cTn id="147" dur="500"/>
                                        <p:tgtEl>
                                          <p:spTgt spid="269"/>
                                        </p:tgtEl>
                                      </p:cBhvr>
                                    </p:animEffect>
                                  </p:childTnLst>
                                </p:cTn>
                              </p:par>
                              <p:par>
                                <p:cTn id="148" presetID="14" presetClass="entr" presetSubtype="10" fill="hold" grpId="0" nodeType="withEffect">
                                  <p:stCondLst>
                                    <p:cond delay="0"/>
                                  </p:stCondLst>
                                  <p:childTnLst>
                                    <p:set>
                                      <p:cBhvr>
                                        <p:cTn id="149" dur="1" fill="hold">
                                          <p:stCondLst>
                                            <p:cond delay="0"/>
                                          </p:stCondLst>
                                        </p:cTn>
                                        <p:tgtEl>
                                          <p:spTgt spid="266"/>
                                        </p:tgtEl>
                                        <p:attrNameLst>
                                          <p:attrName>style.visibility</p:attrName>
                                        </p:attrNameLst>
                                      </p:cBhvr>
                                      <p:to>
                                        <p:strVal val="visible"/>
                                      </p:to>
                                    </p:set>
                                    <p:animEffect transition="in" filter="randombar(horizontal)">
                                      <p:cBhvr>
                                        <p:cTn id="150" dur="500"/>
                                        <p:tgtEl>
                                          <p:spTgt spid="266"/>
                                        </p:tgtEl>
                                      </p:cBhvr>
                                    </p:animEffect>
                                  </p:childTnLst>
                                </p:cTn>
                              </p:par>
                            </p:childTnLst>
                          </p:cTn>
                        </p:par>
                        <p:par>
                          <p:cTn id="151" fill="hold">
                            <p:stCondLst>
                              <p:cond delay="3500"/>
                            </p:stCondLst>
                            <p:childTnLst>
                              <p:par>
                                <p:cTn id="152" presetID="22" presetClass="entr" presetSubtype="8" fill="hold" grpId="0" nodeType="afterEffect">
                                  <p:stCondLst>
                                    <p:cond delay="0"/>
                                  </p:stCondLst>
                                  <p:childTnLst>
                                    <p:set>
                                      <p:cBhvr>
                                        <p:cTn id="153" dur="1" fill="hold">
                                          <p:stCondLst>
                                            <p:cond delay="0"/>
                                          </p:stCondLst>
                                        </p:cTn>
                                        <p:tgtEl>
                                          <p:spTgt spid="272"/>
                                        </p:tgtEl>
                                        <p:attrNameLst>
                                          <p:attrName>style.visibility</p:attrName>
                                        </p:attrNameLst>
                                      </p:cBhvr>
                                      <p:to>
                                        <p:strVal val="visible"/>
                                      </p:to>
                                    </p:set>
                                    <p:animEffect transition="in" filter="wipe(left)">
                                      <p:cBhvr>
                                        <p:cTn id="154" dur="500"/>
                                        <p:tgtEl>
                                          <p:spTgt spid="272"/>
                                        </p:tgtEl>
                                      </p:cBhvr>
                                    </p:animEffect>
                                  </p:childTnLst>
                                </p:cTn>
                              </p:par>
                              <p:par>
                                <p:cTn id="155" presetID="22" presetClass="entr" presetSubtype="2" fill="hold" grpId="0" nodeType="withEffect">
                                  <p:stCondLst>
                                    <p:cond delay="0"/>
                                  </p:stCondLst>
                                  <p:childTnLst>
                                    <p:set>
                                      <p:cBhvr>
                                        <p:cTn id="156" dur="1" fill="hold">
                                          <p:stCondLst>
                                            <p:cond delay="0"/>
                                          </p:stCondLst>
                                        </p:cTn>
                                        <p:tgtEl>
                                          <p:spTgt spid="270"/>
                                        </p:tgtEl>
                                        <p:attrNameLst>
                                          <p:attrName>style.visibility</p:attrName>
                                        </p:attrNameLst>
                                      </p:cBhvr>
                                      <p:to>
                                        <p:strVal val="visible"/>
                                      </p:to>
                                    </p:set>
                                    <p:animEffect transition="in" filter="wipe(right)">
                                      <p:cBhvr>
                                        <p:cTn id="157" dur="500"/>
                                        <p:tgtEl>
                                          <p:spTgt spid="270"/>
                                        </p:tgtEl>
                                      </p:cBhvr>
                                    </p:animEffect>
                                  </p:childTnLst>
                                </p:cTn>
                              </p:par>
                              <p:par>
                                <p:cTn id="158" presetID="22" presetClass="entr" presetSubtype="2" fill="hold" grpId="0" nodeType="withEffect">
                                  <p:stCondLst>
                                    <p:cond delay="0"/>
                                  </p:stCondLst>
                                  <p:childTnLst>
                                    <p:set>
                                      <p:cBhvr>
                                        <p:cTn id="159" dur="1" fill="hold">
                                          <p:stCondLst>
                                            <p:cond delay="0"/>
                                          </p:stCondLst>
                                        </p:cTn>
                                        <p:tgtEl>
                                          <p:spTgt spid="271"/>
                                        </p:tgtEl>
                                        <p:attrNameLst>
                                          <p:attrName>style.visibility</p:attrName>
                                        </p:attrNameLst>
                                      </p:cBhvr>
                                      <p:to>
                                        <p:strVal val="visible"/>
                                      </p:to>
                                    </p:set>
                                    <p:animEffect transition="in" filter="wipe(right)">
                                      <p:cBhvr>
                                        <p:cTn id="160" dur="500"/>
                                        <p:tgtEl>
                                          <p:spTgt spid="271"/>
                                        </p:tgtEl>
                                      </p:cBhvr>
                                    </p:animEffect>
                                  </p:childTnLst>
                                </p:cTn>
                              </p:par>
                              <p:par>
                                <p:cTn id="161" presetID="22" presetClass="entr" presetSubtype="8" fill="hold" grpId="0" nodeType="withEffect">
                                  <p:stCondLst>
                                    <p:cond delay="0"/>
                                  </p:stCondLst>
                                  <p:childTnLst>
                                    <p:set>
                                      <p:cBhvr>
                                        <p:cTn id="162" dur="1" fill="hold">
                                          <p:stCondLst>
                                            <p:cond delay="0"/>
                                          </p:stCondLst>
                                        </p:cTn>
                                        <p:tgtEl>
                                          <p:spTgt spid="273"/>
                                        </p:tgtEl>
                                        <p:attrNameLst>
                                          <p:attrName>style.visibility</p:attrName>
                                        </p:attrNameLst>
                                      </p:cBhvr>
                                      <p:to>
                                        <p:strVal val="visible"/>
                                      </p:to>
                                    </p:set>
                                    <p:animEffect transition="in" filter="wipe(left)">
                                      <p:cBhvr>
                                        <p:cTn id="163" dur="500"/>
                                        <p:tgtEl>
                                          <p:spTgt spid="2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166" grpId="0" animBg="1"/>
      <p:bldP spid="167" grpId="0" animBg="1"/>
      <p:bldP spid="168" grpId="0" animBg="1"/>
      <p:bldP spid="169" grpId="0" animBg="1"/>
      <p:bldP spid="170" grpId="0" animBg="1"/>
      <p:bldP spid="171" grpId="0" animBg="1"/>
      <p:bldP spid="172" grpId="0" animBg="1"/>
      <p:bldP spid="266" grpId="0"/>
      <p:bldP spid="267" grpId="0"/>
      <p:bldP spid="268" grpId="0"/>
      <p:bldP spid="269" grpId="0"/>
      <p:bldP spid="270" grpId="0"/>
      <p:bldP spid="271" grpId="0"/>
      <p:bldP spid="272" grpId="0"/>
      <p:bldP spid="27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0" name="直接连接符 79"/>
          <p:cNvCxnSpPr>
            <a:stCxn id="81" idx="6"/>
            <a:endCxn id="82" idx="2"/>
          </p:cNvCxnSpPr>
          <p:nvPr/>
        </p:nvCxnSpPr>
        <p:spPr>
          <a:xfrm>
            <a:off x="1390020" y="4740864"/>
            <a:ext cx="6363961" cy="0"/>
          </a:xfrm>
          <a:prstGeom prst="line">
            <a:avLst/>
          </a:prstGeom>
          <a:noFill/>
          <a:ln w="44450" cap="flat" cmpd="sng" algn="ctr">
            <a:gradFill>
              <a:gsLst>
                <a:gs pos="0">
                  <a:sysClr val="window" lastClr="FFFFFF">
                    <a:lumMod val="75000"/>
                  </a:sysClr>
                </a:gs>
                <a:gs pos="100000">
                  <a:sysClr val="window" lastClr="FFFFFF"/>
                </a:gs>
              </a:gsLst>
              <a:lin ang="5400000" scaled="1"/>
            </a:gradFill>
            <a:prstDash val="solid"/>
            <a:miter lim="800000"/>
          </a:ln>
          <a:effectLst>
            <a:innerShdw blurRad="88900" dist="38100" dir="13500000">
              <a:prstClr val="black">
                <a:alpha val="50000"/>
              </a:prstClr>
            </a:innerShdw>
          </a:effectLst>
        </p:spPr>
      </p:cxnSp>
      <p:sp>
        <p:nvSpPr>
          <p:cNvPr id="81" name="椭圆 80"/>
          <p:cNvSpPr/>
          <p:nvPr/>
        </p:nvSpPr>
        <p:spPr>
          <a:xfrm>
            <a:off x="1099075" y="4595391"/>
            <a:ext cx="290945" cy="290945"/>
          </a:xfrm>
          <a:prstGeom prst="ellipse">
            <a:avLst/>
          </a:prstGeom>
          <a:solidFill>
            <a:sysClr val="window" lastClr="FFFFFF">
              <a:lumMod val="85000"/>
            </a:sysClr>
          </a:solidFill>
          <a:ln w="19050" cap="flat" cmpd="sng" algn="ctr">
            <a:gradFill>
              <a:gsLst>
                <a:gs pos="0">
                  <a:sysClr val="window" lastClr="FFFFFF">
                    <a:lumMod val="75000"/>
                  </a:sysClr>
                </a:gs>
                <a:gs pos="100000">
                  <a:sysClr val="window" lastClr="FFFFFF"/>
                </a:gs>
              </a:gsLst>
              <a:lin ang="5400000" scaled="1"/>
            </a:gradFill>
            <a:prstDash val="solid"/>
            <a:miter lim="800000"/>
          </a:ln>
          <a:effectLst>
            <a:innerShdw blurRad="889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2" name="椭圆 81"/>
          <p:cNvSpPr/>
          <p:nvPr/>
        </p:nvSpPr>
        <p:spPr>
          <a:xfrm>
            <a:off x="7753981" y="4595391"/>
            <a:ext cx="290945" cy="290945"/>
          </a:xfrm>
          <a:prstGeom prst="ellipse">
            <a:avLst/>
          </a:prstGeom>
          <a:solidFill>
            <a:sysClr val="window" lastClr="FFFFFF">
              <a:lumMod val="85000"/>
            </a:sysClr>
          </a:solidFill>
          <a:ln w="19050" cap="flat" cmpd="sng" algn="ctr">
            <a:gradFill>
              <a:gsLst>
                <a:gs pos="0">
                  <a:sysClr val="window" lastClr="FFFFFF">
                    <a:lumMod val="75000"/>
                  </a:sysClr>
                </a:gs>
                <a:gs pos="100000">
                  <a:sysClr val="window" lastClr="FFFFFF"/>
                </a:gs>
              </a:gsLst>
              <a:lin ang="5400000" scaled="1"/>
            </a:gradFill>
            <a:prstDash val="solid"/>
            <a:miter lim="800000"/>
          </a:ln>
          <a:effectLst>
            <a:innerShdw blurRad="889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3" name="椭圆 82"/>
          <p:cNvSpPr/>
          <p:nvPr/>
        </p:nvSpPr>
        <p:spPr>
          <a:xfrm>
            <a:off x="3008641" y="4474203"/>
            <a:ext cx="528992" cy="528992"/>
          </a:xfrm>
          <a:prstGeom prst="ellipse">
            <a:avLst/>
          </a:prstGeom>
          <a:solidFill>
            <a:sysClr val="window" lastClr="FFFFFF">
              <a:lumMod val="85000"/>
            </a:sysClr>
          </a:solidFill>
          <a:ln w="19050" cap="flat" cmpd="sng" algn="ctr">
            <a:gradFill>
              <a:gsLst>
                <a:gs pos="0">
                  <a:sysClr val="window" lastClr="FFFFFF">
                    <a:lumMod val="75000"/>
                  </a:sysClr>
                </a:gs>
                <a:gs pos="100000">
                  <a:sysClr val="window" lastClr="FFFFFF"/>
                </a:gs>
              </a:gsLst>
              <a:lin ang="5400000" scaled="1"/>
            </a:gradFill>
            <a:prstDash val="solid"/>
            <a:miter lim="800000"/>
          </a:ln>
          <a:effectLst>
            <a:innerShdw blurRad="889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4" name="椭圆 83"/>
          <p:cNvSpPr/>
          <p:nvPr/>
        </p:nvSpPr>
        <p:spPr>
          <a:xfrm>
            <a:off x="4307505" y="4474203"/>
            <a:ext cx="528992" cy="528992"/>
          </a:xfrm>
          <a:prstGeom prst="ellipse">
            <a:avLst/>
          </a:prstGeom>
          <a:solidFill>
            <a:sysClr val="window" lastClr="FFFFFF">
              <a:lumMod val="85000"/>
            </a:sysClr>
          </a:solidFill>
          <a:ln w="19050" cap="flat" cmpd="sng" algn="ctr">
            <a:gradFill>
              <a:gsLst>
                <a:gs pos="0">
                  <a:sysClr val="window" lastClr="FFFFFF">
                    <a:lumMod val="75000"/>
                  </a:sysClr>
                </a:gs>
                <a:gs pos="100000">
                  <a:sysClr val="window" lastClr="FFFFFF"/>
                </a:gs>
              </a:gsLst>
              <a:lin ang="5400000" scaled="1"/>
            </a:gradFill>
            <a:prstDash val="solid"/>
            <a:miter lim="800000"/>
          </a:ln>
          <a:effectLst>
            <a:innerShdw blurRad="889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5" name="椭圆 84"/>
          <p:cNvSpPr/>
          <p:nvPr/>
        </p:nvSpPr>
        <p:spPr>
          <a:xfrm>
            <a:off x="5606368" y="4474203"/>
            <a:ext cx="528992" cy="528992"/>
          </a:xfrm>
          <a:prstGeom prst="ellipse">
            <a:avLst/>
          </a:prstGeom>
          <a:solidFill>
            <a:sysClr val="window" lastClr="FFFFFF">
              <a:lumMod val="85000"/>
            </a:sysClr>
          </a:solidFill>
          <a:ln w="19050" cap="flat" cmpd="sng" algn="ctr">
            <a:gradFill>
              <a:gsLst>
                <a:gs pos="0">
                  <a:sysClr val="window" lastClr="FFFFFF">
                    <a:lumMod val="75000"/>
                  </a:sysClr>
                </a:gs>
                <a:gs pos="100000">
                  <a:sysClr val="window" lastClr="FFFFFF"/>
                </a:gs>
              </a:gsLst>
              <a:lin ang="5400000" scaled="1"/>
            </a:gradFill>
            <a:prstDash val="solid"/>
            <a:miter lim="800000"/>
          </a:ln>
          <a:effectLst>
            <a:innerShdw blurRad="889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6" name="椭圆 85"/>
          <p:cNvSpPr/>
          <p:nvPr/>
        </p:nvSpPr>
        <p:spPr>
          <a:xfrm>
            <a:off x="6905232" y="4474203"/>
            <a:ext cx="528992" cy="528992"/>
          </a:xfrm>
          <a:prstGeom prst="ellipse">
            <a:avLst/>
          </a:prstGeom>
          <a:solidFill>
            <a:sysClr val="window" lastClr="FFFFFF">
              <a:lumMod val="85000"/>
            </a:sysClr>
          </a:solidFill>
          <a:ln w="19050" cap="flat" cmpd="sng" algn="ctr">
            <a:gradFill>
              <a:gsLst>
                <a:gs pos="0">
                  <a:sysClr val="window" lastClr="FFFFFF">
                    <a:lumMod val="75000"/>
                  </a:sysClr>
                </a:gs>
                <a:gs pos="100000">
                  <a:sysClr val="window" lastClr="FFFFFF"/>
                </a:gs>
              </a:gsLst>
              <a:lin ang="5400000" scaled="1"/>
            </a:gradFill>
            <a:prstDash val="solid"/>
            <a:miter lim="800000"/>
          </a:ln>
          <a:effectLst>
            <a:innerShdw blurRad="889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7" name="椭圆 86"/>
          <p:cNvSpPr/>
          <p:nvPr/>
        </p:nvSpPr>
        <p:spPr>
          <a:xfrm>
            <a:off x="1709778" y="4474203"/>
            <a:ext cx="528992" cy="528992"/>
          </a:xfrm>
          <a:prstGeom prst="ellipse">
            <a:avLst/>
          </a:prstGeom>
          <a:solidFill>
            <a:sysClr val="window" lastClr="FFFFFF">
              <a:lumMod val="85000"/>
            </a:sysClr>
          </a:solidFill>
          <a:ln w="19050" cap="flat" cmpd="sng" algn="ctr">
            <a:gradFill>
              <a:gsLst>
                <a:gs pos="0">
                  <a:sysClr val="window" lastClr="FFFFFF">
                    <a:lumMod val="75000"/>
                  </a:sysClr>
                </a:gs>
                <a:gs pos="100000">
                  <a:sysClr val="window" lastClr="FFFFFF"/>
                </a:gs>
              </a:gsLst>
              <a:lin ang="5400000" scaled="1"/>
            </a:gradFill>
            <a:prstDash val="solid"/>
            <a:miter lim="800000"/>
          </a:ln>
          <a:effectLst>
            <a:innerShdw blurRad="889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88" name="组合 87"/>
          <p:cNvGrpSpPr/>
          <p:nvPr/>
        </p:nvGrpSpPr>
        <p:grpSpPr>
          <a:xfrm>
            <a:off x="1266904" y="2865754"/>
            <a:ext cx="1404003" cy="2037176"/>
            <a:chOff x="1689205" y="2859600"/>
            <a:chExt cx="1872004" cy="2716235"/>
          </a:xfrm>
        </p:grpSpPr>
        <p:sp>
          <p:nvSpPr>
            <p:cNvPr id="89" name="任意多边形 88"/>
            <p:cNvSpPr/>
            <p:nvPr/>
          </p:nvSpPr>
          <p:spPr>
            <a:xfrm>
              <a:off x="1777316" y="2859600"/>
              <a:ext cx="1710096" cy="271623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ysClr val="window" lastClr="FFFFFF">
                <a:lumMod val="95000"/>
              </a:sysClr>
            </a:solidFill>
            <a:ln w="12700" cap="flat" cmpd="sng" algn="ctr">
              <a:noFill/>
              <a:prstDash val="solid"/>
              <a:miter lim="800000"/>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FB850"/>
                </a:solidFill>
                <a:effectLst/>
                <a:uLnTx/>
                <a:uFillTx/>
                <a:latin typeface="Calibri" panose="020F0502020204030204"/>
                <a:ea typeface="宋体"/>
                <a:cs typeface="+mn-cs"/>
              </a:endParaRPr>
            </a:p>
          </p:txBody>
        </p:sp>
        <p:sp>
          <p:nvSpPr>
            <p:cNvPr id="90" name="任意多边形 89"/>
            <p:cNvSpPr>
              <a:spLocks/>
            </p:cNvSpPr>
            <p:nvPr/>
          </p:nvSpPr>
          <p:spPr bwMode="auto">
            <a:xfrm>
              <a:off x="2473066"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ysClr val="window" lastClr="FFFFFF">
                <a:lumMod val="75000"/>
              </a:sysClr>
            </a:solidFill>
            <a:ln w="28575">
              <a:noFill/>
            </a:ln>
            <a:effectLst/>
            <a:ex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black"/>
                </a:solidFill>
                <a:effectLst/>
                <a:uLnTx/>
                <a:uFillTx/>
                <a:latin typeface="Calibri" panose="020F0502020204030204"/>
                <a:ea typeface="宋体"/>
              </a:endParaRPr>
            </a:p>
          </p:txBody>
        </p:sp>
        <p:grpSp>
          <p:nvGrpSpPr>
            <p:cNvPr id="91" name="Group 909"/>
            <p:cNvGrpSpPr>
              <a:grpSpLocks noChangeAspect="1"/>
            </p:cNvGrpSpPr>
            <p:nvPr/>
          </p:nvGrpSpPr>
          <p:grpSpPr bwMode="auto">
            <a:xfrm>
              <a:off x="2649512" y="3114684"/>
              <a:ext cx="353667" cy="301618"/>
              <a:chOff x="6090" y="1175"/>
              <a:chExt cx="265" cy="226"/>
            </a:xfrm>
            <a:solidFill>
              <a:sysClr val="window" lastClr="FFFFFF">
                <a:lumMod val="65000"/>
              </a:sysClr>
            </a:solidFill>
            <a:effectLst>
              <a:reflection blurRad="6350" stA="50000" endA="300" endPos="40000" dir="5400000" sy="-100000" algn="bl" rotWithShape="0"/>
            </a:effectLst>
          </p:grpSpPr>
          <p:sp>
            <p:nvSpPr>
              <p:cNvPr id="99"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00"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01"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02"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grpSp>
        <p:sp>
          <p:nvSpPr>
            <p:cNvPr id="92" name="同侧圆角矩形 91"/>
            <p:cNvSpPr/>
            <p:nvPr/>
          </p:nvSpPr>
          <p:spPr>
            <a:xfrm rot="5400000">
              <a:off x="1695037" y="3401743"/>
              <a:ext cx="601806" cy="446770"/>
            </a:xfrm>
            <a:prstGeom prst="round2SameRect">
              <a:avLst>
                <a:gd name="adj1" fmla="val 19083"/>
                <a:gd name="adj2" fmla="val 0"/>
              </a:avLst>
            </a:prstGeom>
            <a:solidFill>
              <a:srgbClr val="FFB850"/>
            </a:solidFill>
            <a:ln w="12700" cap="flat" cmpd="sng" algn="ctr">
              <a:noFill/>
              <a:prstDash val="solid"/>
              <a:miter lim="800000"/>
            </a:ln>
            <a:effectLst>
              <a:innerShdw blurRad="50800" dist="25400" dir="13500000">
                <a:prstClr val="black">
                  <a:alpha val="35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93" name="组合 92"/>
            <p:cNvGrpSpPr/>
            <p:nvPr/>
          </p:nvGrpSpPr>
          <p:grpSpPr>
            <a:xfrm>
              <a:off x="1689205" y="3349277"/>
              <a:ext cx="628650" cy="582478"/>
              <a:chOff x="4841421" y="2703657"/>
              <a:chExt cx="628650" cy="582478"/>
            </a:xfrm>
          </p:grpSpPr>
          <p:sp>
            <p:nvSpPr>
              <p:cNvPr id="97" name="文本框 26"/>
              <p:cNvSpPr txBox="1"/>
              <p:nvPr/>
            </p:nvSpPr>
            <p:spPr>
              <a:xfrm>
                <a:off x="4867150" y="2703657"/>
                <a:ext cx="554122" cy="49244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宋体"/>
                  </a:rPr>
                  <a:t>01</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sp>
            <p:nvSpPr>
              <p:cNvPr id="98" name="文本框 27"/>
              <p:cNvSpPr txBox="1"/>
              <p:nvPr/>
            </p:nvSpPr>
            <p:spPr>
              <a:xfrm>
                <a:off x="4841421" y="2993747"/>
                <a:ext cx="628650" cy="29238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825"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rPr>
                  <a:t>STEP</a:t>
                </a:r>
                <a:endParaRPr kumimoji="0" lang="zh-CN" altLang="en-US" sz="825"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endParaRPr>
              </a:p>
            </p:txBody>
          </p:sp>
        </p:grpSp>
        <p:grpSp>
          <p:nvGrpSpPr>
            <p:cNvPr id="94" name="组合 93"/>
            <p:cNvGrpSpPr/>
            <p:nvPr/>
          </p:nvGrpSpPr>
          <p:grpSpPr>
            <a:xfrm>
              <a:off x="2206148" y="3498951"/>
              <a:ext cx="1355061" cy="874549"/>
              <a:chOff x="223455" y="2735579"/>
              <a:chExt cx="1355061" cy="874549"/>
            </a:xfrm>
          </p:grpSpPr>
          <p:sp>
            <p:nvSpPr>
              <p:cNvPr id="95" name="文本框 24"/>
              <p:cNvSpPr txBox="1"/>
              <p:nvPr/>
            </p:nvSpPr>
            <p:spPr>
              <a:xfrm>
                <a:off x="223455" y="2735579"/>
                <a:ext cx="1355061" cy="338554"/>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B850"/>
                    </a:solidFill>
                    <a:effectLst/>
                    <a:uLnTx/>
                    <a:uFillTx/>
                    <a:latin typeface="时尚中黑简体" panose="01010104010101010101" pitchFamily="2" charset="-122"/>
                    <a:ea typeface="时尚中黑简体" panose="01010104010101010101" pitchFamily="2" charset="-122"/>
                  </a:rPr>
                  <a:t>在此添加标题</a:t>
                </a:r>
              </a:p>
            </p:txBody>
          </p:sp>
          <p:sp>
            <p:nvSpPr>
              <p:cNvPr id="96" name="文本框 25"/>
              <p:cNvSpPr txBox="1"/>
              <p:nvPr/>
            </p:nvSpPr>
            <p:spPr>
              <a:xfrm>
                <a:off x="229092" y="2946870"/>
                <a:ext cx="1254173" cy="663258"/>
              </a:xfrm>
              <a:prstGeom prst="rect">
                <a:avLst/>
              </a:prstGeom>
              <a:noFill/>
            </p:spPr>
            <p:txBody>
              <a:bodyPr wrap="square" rtlCol="0">
                <a:spAutoFit/>
              </a:bodyPr>
              <a:lstStyle/>
              <a:p>
                <a:pPr marL="0" marR="0" lvl="0" indent="0" algn="just" defTabSz="685800" eaLnBrk="1" fontAlgn="auto" latinLnBrk="0" hangingPunct="1">
                  <a:lnSpc>
                    <a:spcPct val="130000"/>
                  </a:lnSpc>
                  <a:spcBef>
                    <a:spcPts val="0"/>
                  </a:spcBef>
                  <a:spcAft>
                    <a:spcPts val="0"/>
                  </a:spcAft>
                  <a:buClrTx/>
                  <a:buSzTx/>
                  <a:buFontTx/>
                  <a:buNone/>
                  <a:tabLst/>
                  <a:defRPr/>
                </a:pPr>
                <a:r>
                  <a:rPr kumimoji="0" lang="zh-CN" altLang="en-US" sz="67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103" name="组合 102"/>
          <p:cNvGrpSpPr/>
          <p:nvPr/>
        </p:nvGrpSpPr>
        <p:grpSpPr>
          <a:xfrm>
            <a:off x="2561855" y="1677033"/>
            <a:ext cx="1404003" cy="3218225"/>
            <a:chOff x="3415806" y="1274639"/>
            <a:chExt cx="1872004" cy="4290967"/>
          </a:xfrm>
        </p:grpSpPr>
        <p:sp>
          <p:nvSpPr>
            <p:cNvPr id="104" name="任意多边形 103"/>
            <p:cNvSpPr/>
            <p:nvPr/>
          </p:nvSpPr>
          <p:spPr>
            <a:xfrm>
              <a:off x="3509134" y="1274639"/>
              <a:ext cx="1710096" cy="4290967"/>
            </a:xfrm>
            <a:custGeom>
              <a:avLst/>
              <a:gdLst>
                <a:gd name="connsiteX0" fmla="*/ 261702 w 1710096"/>
                <a:gd name="connsiteY0" fmla="*/ 0 h 4290967"/>
                <a:gd name="connsiteX1" fmla="*/ 1448394 w 1710096"/>
                <a:gd name="connsiteY1" fmla="*/ 0 h 4290967"/>
                <a:gd name="connsiteX2" fmla="*/ 1710096 w 1710096"/>
                <a:gd name="connsiteY2" fmla="*/ 261702 h 4290967"/>
                <a:gd name="connsiteX3" fmla="*/ 1710096 w 1710096"/>
                <a:gd name="connsiteY3" fmla="*/ 1308476 h 4290967"/>
                <a:gd name="connsiteX4" fmla="*/ 1448394 w 1710096"/>
                <a:gd name="connsiteY4" fmla="*/ 1570178 h 4290967"/>
                <a:gd name="connsiteX5" fmla="*/ 908591 w 1710096"/>
                <a:gd name="connsiteY5" fmla="*/ 1570178 h 4290967"/>
                <a:gd name="connsiteX6" fmla="*/ 908591 w 1710096"/>
                <a:gd name="connsiteY6" fmla="*/ 3884895 h 4290967"/>
                <a:gd name="connsiteX7" fmla="*/ 933282 w 1710096"/>
                <a:gd name="connsiteY7" fmla="*/ 3889880 h 4290967"/>
                <a:gd name="connsiteX8" fmla="*/ 1060774 w 1710096"/>
                <a:gd name="connsiteY8" fmla="*/ 4082221 h 4290967"/>
                <a:gd name="connsiteX9" fmla="*/ 852028 w 1710096"/>
                <a:gd name="connsiteY9" fmla="*/ 4290967 h 4290967"/>
                <a:gd name="connsiteX10" fmla="*/ 643282 w 1710096"/>
                <a:gd name="connsiteY10" fmla="*/ 4082221 h 4290967"/>
                <a:gd name="connsiteX11" fmla="*/ 770775 w 1710096"/>
                <a:gd name="connsiteY11" fmla="*/ 3889880 h 4290967"/>
                <a:gd name="connsiteX12" fmla="*/ 811893 w 1710096"/>
                <a:gd name="connsiteY12" fmla="*/ 3881578 h 4290967"/>
                <a:gd name="connsiteX13" fmla="*/ 811893 w 1710096"/>
                <a:gd name="connsiteY13" fmla="*/ 1570178 h 4290967"/>
                <a:gd name="connsiteX14" fmla="*/ 261702 w 1710096"/>
                <a:gd name="connsiteY14" fmla="*/ 1570178 h 4290967"/>
                <a:gd name="connsiteX15" fmla="*/ 0 w 1710096"/>
                <a:gd name="connsiteY15" fmla="*/ 1308476 h 4290967"/>
                <a:gd name="connsiteX16" fmla="*/ 0 w 1710096"/>
                <a:gd name="connsiteY16" fmla="*/ 261702 h 4290967"/>
                <a:gd name="connsiteX17" fmla="*/ 261702 w 1710096"/>
                <a:gd name="connsiteY17" fmla="*/ 0 h 429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4290967">
                  <a:moveTo>
                    <a:pt x="261702" y="0"/>
                  </a:moveTo>
                  <a:lnTo>
                    <a:pt x="1448394" y="0"/>
                  </a:lnTo>
                  <a:cubicBezTo>
                    <a:pt x="1592928" y="0"/>
                    <a:pt x="1710096" y="117168"/>
                    <a:pt x="1710096" y="261702"/>
                  </a:cubicBezTo>
                  <a:lnTo>
                    <a:pt x="1710096" y="1308476"/>
                  </a:lnTo>
                  <a:cubicBezTo>
                    <a:pt x="1710096" y="1453010"/>
                    <a:pt x="1592928" y="1570178"/>
                    <a:pt x="1448394" y="1570178"/>
                  </a:cubicBezTo>
                  <a:lnTo>
                    <a:pt x="908591" y="1570178"/>
                  </a:lnTo>
                  <a:lnTo>
                    <a:pt x="908591" y="3884895"/>
                  </a:lnTo>
                  <a:lnTo>
                    <a:pt x="933282" y="3889880"/>
                  </a:lnTo>
                  <a:cubicBezTo>
                    <a:pt x="1008204" y="3921569"/>
                    <a:pt x="1060774" y="3995756"/>
                    <a:pt x="1060774" y="4082221"/>
                  </a:cubicBezTo>
                  <a:cubicBezTo>
                    <a:pt x="1060774" y="4197508"/>
                    <a:pt x="967315" y="4290967"/>
                    <a:pt x="852028" y="4290967"/>
                  </a:cubicBezTo>
                  <a:cubicBezTo>
                    <a:pt x="736741" y="4290967"/>
                    <a:pt x="643282" y="4197508"/>
                    <a:pt x="643282" y="4082221"/>
                  </a:cubicBezTo>
                  <a:cubicBezTo>
                    <a:pt x="643282" y="3995756"/>
                    <a:pt x="695853" y="3921569"/>
                    <a:pt x="770775" y="3889880"/>
                  </a:cubicBezTo>
                  <a:lnTo>
                    <a:pt x="811893" y="3881578"/>
                  </a:lnTo>
                  <a:lnTo>
                    <a:pt x="811893" y="1570178"/>
                  </a:lnTo>
                  <a:lnTo>
                    <a:pt x="261702" y="1570178"/>
                  </a:lnTo>
                  <a:cubicBezTo>
                    <a:pt x="117168" y="1570178"/>
                    <a:pt x="0" y="1453010"/>
                    <a:pt x="0" y="1308476"/>
                  </a:cubicBezTo>
                  <a:lnTo>
                    <a:pt x="0" y="261702"/>
                  </a:lnTo>
                  <a:cubicBezTo>
                    <a:pt x="0" y="117168"/>
                    <a:pt x="117168" y="0"/>
                    <a:pt x="261702" y="0"/>
                  </a:cubicBezTo>
                  <a:close/>
                </a:path>
              </a:pathLst>
            </a:custGeom>
            <a:solidFill>
              <a:sysClr val="window" lastClr="FFFFFF">
                <a:lumMod val="95000"/>
              </a:sysClr>
            </a:solidFill>
            <a:ln w="12700" cap="flat" cmpd="sng" algn="ctr">
              <a:noFill/>
              <a:prstDash val="solid"/>
              <a:miter lim="800000"/>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5" name="任意多边形 104"/>
            <p:cNvSpPr>
              <a:spLocks/>
            </p:cNvSpPr>
            <p:nvPr/>
          </p:nvSpPr>
          <p:spPr bwMode="auto">
            <a:xfrm>
              <a:off x="4200198"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ysClr val="window" lastClr="FFFFFF">
                <a:lumMod val="75000"/>
              </a:sysClr>
            </a:solidFill>
            <a:ln w="28575">
              <a:noFill/>
            </a:ln>
            <a:effectLst/>
            <a:ex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black"/>
                </a:solidFill>
                <a:effectLst/>
                <a:uLnTx/>
                <a:uFillTx/>
                <a:latin typeface="Calibri" panose="020F0502020204030204"/>
                <a:ea typeface="宋体"/>
              </a:endParaRPr>
            </a:p>
          </p:txBody>
        </p:sp>
        <p:sp>
          <p:nvSpPr>
            <p:cNvPr id="106" name="同侧圆角矩形 105"/>
            <p:cNvSpPr/>
            <p:nvPr/>
          </p:nvSpPr>
          <p:spPr>
            <a:xfrm rot="5400000">
              <a:off x="3421638" y="1812342"/>
              <a:ext cx="601806" cy="446770"/>
            </a:xfrm>
            <a:prstGeom prst="round2SameRect">
              <a:avLst>
                <a:gd name="adj1" fmla="val 19083"/>
                <a:gd name="adj2" fmla="val 0"/>
              </a:avLst>
            </a:prstGeom>
            <a:solidFill>
              <a:srgbClr val="01ACBE"/>
            </a:solidFill>
            <a:ln w="12700" cap="flat" cmpd="sng" algn="ctr">
              <a:noFill/>
              <a:prstDash val="solid"/>
              <a:miter lim="800000"/>
            </a:ln>
            <a:effectLst>
              <a:innerShdw blurRad="50800" dist="25400" dir="13500000">
                <a:prstClr val="black">
                  <a:alpha val="35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07" name="组合 106"/>
            <p:cNvGrpSpPr/>
            <p:nvPr/>
          </p:nvGrpSpPr>
          <p:grpSpPr>
            <a:xfrm>
              <a:off x="3415806" y="1759876"/>
              <a:ext cx="628650" cy="861774"/>
              <a:chOff x="4841421" y="2703657"/>
              <a:chExt cx="628650" cy="861774"/>
            </a:xfrm>
          </p:grpSpPr>
          <p:sp>
            <p:nvSpPr>
              <p:cNvPr id="119" name="文本框 48"/>
              <p:cNvSpPr txBox="1"/>
              <p:nvPr/>
            </p:nvSpPr>
            <p:spPr>
              <a:xfrm>
                <a:off x="4867150" y="2703657"/>
                <a:ext cx="554122" cy="86177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宋体"/>
                  </a:rPr>
                  <a:t>02</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sp>
            <p:nvSpPr>
              <p:cNvPr id="120" name="文本框 49"/>
              <p:cNvSpPr txBox="1"/>
              <p:nvPr/>
            </p:nvSpPr>
            <p:spPr>
              <a:xfrm>
                <a:off x="4841421" y="2993747"/>
                <a:ext cx="628650" cy="29238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825"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rPr>
                  <a:t>STEP</a:t>
                </a:r>
                <a:endParaRPr kumimoji="0" lang="zh-CN" altLang="en-US" sz="825"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endParaRPr>
              </a:p>
            </p:txBody>
          </p:sp>
        </p:grpSp>
        <p:grpSp>
          <p:nvGrpSpPr>
            <p:cNvPr id="108" name="组合 107"/>
            <p:cNvGrpSpPr/>
            <p:nvPr/>
          </p:nvGrpSpPr>
          <p:grpSpPr>
            <a:xfrm>
              <a:off x="3932749" y="1909550"/>
              <a:ext cx="1355061" cy="874549"/>
              <a:chOff x="223455" y="2735579"/>
              <a:chExt cx="1355061" cy="874549"/>
            </a:xfrm>
          </p:grpSpPr>
          <p:sp>
            <p:nvSpPr>
              <p:cNvPr id="117" name="文本框 46"/>
              <p:cNvSpPr txBox="1"/>
              <p:nvPr/>
            </p:nvSpPr>
            <p:spPr>
              <a:xfrm>
                <a:off x="223455" y="2735579"/>
                <a:ext cx="1355061" cy="338554"/>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B850"/>
                    </a:solidFill>
                    <a:effectLst/>
                    <a:uLnTx/>
                    <a:uFillTx/>
                    <a:latin typeface="时尚中黑简体" panose="01010104010101010101" pitchFamily="2" charset="-122"/>
                    <a:ea typeface="时尚中黑简体" panose="01010104010101010101" pitchFamily="2" charset="-122"/>
                  </a:rPr>
                  <a:t>在此添加标题</a:t>
                </a:r>
              </a:p>
            </p:txBody>
          </p:sp>
          <p:sp>
            <p:nvSpPr>
              <p:cNvPr id="118" name="文本框 47"/>
              <p:cNvSpPr txBox="1"/>
              <p:nvPr/>
            </p:nvSpPr>
            <p:spPr>
              <a:xfrm>
                <a:off x="229092" y="2946870"/>
                <a:ext cx="1254173" cy="663258"/>
              </a:xfrm>
              <a:prstGeom prst="rect">
                <a:avLst/>
              </a:prstGeom>
              <a:noFill/>
            </p:spPr>
            <p:txBody>
              <a:bodyPr wrap="square" rtlCol="0">
                <a:spAutoFit/>
              </a:bodyPr>
              <a:lstStyle/>
              <a:p>
                <a:pPr marL="0" marR="0" lvl="0" indent="0" algn="just" defTabSz="685800" eaLnBrk="1" fontAlgn="auto" latinLnBrk="0" hangingPunct="1">
                  <a:lnSpc>
                    <a:spcPct val="130000"/>
                  </a:lnSpc>
                  <a:spcBef>
                    <a:spcPts val="0"/>
                  </a:spcBef>
                  <a:spcAft>
                    <a:spcPts val="0"/>
                  </a:spcAft>
                  <a:buClrTx/>
                  <a:buSzTx/>
                  <a:buFontTx/>
                  <a:buNone/>
                  <a:tabLst/>
                  <a:defRPr/>
                </a:pPr>
                <a:r>
                  <a:rPr kumimoji="0" lang="zh-CN" altLang="en-US" sz="67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09" name="Group 181"/>
            <p:cNvGrpSpPr>
              <a:grpSpLocks noChangeAspect="1"/>
            </p:cNvGrpSpPr>
            <p:nvPr/>
          </p:nvGrpSpPr>
          <p:grpSpPr bwMode="auto">
            <a:xfrm>
              <a:off x="4378828" y="1433240"/>
              <a:ext cx="368298" cy="365609"/>
              <a:chOff x="2160" y="2262"/>
              <a:chExt cx="411" cy="408"/>
            </a:xfrm>
            <a:solidFill>
              <a:srgbClr val="A6A6A6"/>
            </a:solidFill>
            <a:effectLst>
              <a:reflection blurRad="6350" stA="52000" endA="300" endPos="40000" dir="5400000" sy="-100000" algn="bl" rotWithShape="0"/>
            </a:effectLst>
          </p:grpSpPr>
          <p:sp>
            <p:nvSpPr>
              <p:cNvPr id="110" name="Freeform 189"/>
              <p:cNvSpPr>
                <a:spLocks/>
              </p:cNvSpPr>
              <p:nvPr/>
            </p:nvSpPr>
            <p:spPr bwMode="auto">
              <a:xfrm>
                <a:off x="2280" y="2262"/>
                <a:ext cx="163" cy="163"/>
              </a:xfrm>
              <a:custGeom>
                <a:avLst/>
                <a:gdLst>
                  <a:gd name="T0" fmla="*/ 6 w 68"/>
                  <a:gd name="T1" fmla="*/ 44 h 68"/>
                  <a:gd name="T2" fmla="*/ 34 w 68"/>
                  <a:gd name="T3" fmla="*/ 68 h 68"/>
                  <a:gd name="T4" fmla="*/ 62 w 68"/>
                  <a:gd name="T5" fmla="*/ 44 h 68"/>
                  <a:gd name="T6" fmla="*/ 68 w 68"/>
                  <a:gd name="T7" fmla="*/ 33 h 68"/>
                  <a:gd name="T8" fmla="*/ 63 w 68"/>
                  <a:gd name="T9" fmla="*/ 28 h 68"/>
                  <a:gd name="T10" fmla="*/ 34 w 68"/>
                  <a:gd name="T11" fmla="*/ 0 h 68"/>
                  <a:gd name="T12" fmla="*/ 5 w 68"/>
                  <a:gd name="T13" fmla="*/ 28 h 68"/>
                  <a:gd name="T14" fmla="*/ 0 w 68"/>
                  <a:gd name="T15" fmla="*/ 33 h 68"/>
                  <a:gd name="T16" fmla="*/ 6 w 68"/>
                  <a:gd name="T17" fmla="*/ 4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8">
                    <a:moveTo>
                      <a:pt x="6" y="44"/>
                    </a:moveTo>
                    <a:cubicBezTo>
                      <a:pt x="9" y="57"/>
                      <a:pt x="16" y="68"/>
                      <a:pt x="34" y="68"/>
                    </a:cubicBezTo>
                    <a:cubicBezTo>
                      <a:pt x="53" y="68"/>
                      <a:pt x="60" y="57"/>
                      <a:pt x="62" y="44"/>
                    </a:cubicBezTo>
                    <a:cubicBezTo>
                      <a:pt x="66" y="42"/>
                      <a:pt x="68" y="37"/>
                      <a:pt x="68" y="33"/>
                    </a:cubicBezTo>
                    <a:cubicBezTo>
                      <a:pt x="67" y="31"/>
                      <a:pt x="66" y="29"/>
                      <a:pt x="63" y="28"/>
                    </a:cubicBezTo>
                    <a:cubicBezTo>
                      <a:pt x="63" y="13"/>
                      <a:pt x="51" y="0"/>
                      <a:pt x="34" y="0"/>
                    </a:cubicBezTo>
                    <a:cubicBezTo>
                      <a:pt x="17" y="0"/>
                      <a:pt x="6" y="13"/>
                      <a:pt x="5" y="28"/>
                    </a:cubicBezTo>
                    <a:cubicBezTo>
                      <a:pt x="2" y="29"/>
                      <a:pt x="0" y="30"/>
                      <a:pt x="0" y="33"/>
                    </a:cubicBezTo>
                    <a:cubicBezTo>
                      <a:pt x="0" y="37"/>
                      <a:pt x="2" y="43"/>
                      <a:pt x="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1" name="Freeform 190"/>
              <p:cNvSpPr>
                <a:spLocks/>
              </p:cNvSpPr>
              <p:nvPr/>
            </p:nvSpPr>
            <p:spPr bwMode="auto">
              <a:xfrm>
                <a:off x="2258" y="2437"/>
                <a:ext cx="214" cy="62"/>
              </a:xfrm>
              <a:custGeom>
                <a:avLst/>
                <a:gdLst>
                  <a:gd name="T0" fmla="*/ 42 w 89"/>
                  <a:gd name="T1" fmla="*/ 26 h 26"/>
                  <a:gd name="T2" fmla="*/ 48 w 89"/>
                  <a:gd name="T3" fmla="*/ 26 h 26"/>
                  <a:gd name="T4" fmla="*/ 52 w 89"/>
                  <a:gd name="T5" fmla="*/ 26 h 26"/>
                  <a:gd name="T6" fmla="*/ 89 w 89"/>
                  <a:gd name="T7" fmla="*/ 9 h 26"/>
                  <a:gd name="T8" fmla="*/ 66 w 89"/>
                  <a:gd name="T9" fmla="*/ 0 h 26"/>
                  <a:gd name="T10" fmla="*/ 56 w 89"/>
                  <a:gd name="T11" fmla="*/ 0 h 26"/>
                  <a:gd name="T12" fmla="*/ 48 w 89"/>
                  <a:gd name="T13" fmla="*/ 0 h 26"/>
                  <a:gd name="T14" fmla="*/ 42 w 89"/>
                  <a:gd name="T15" fmla="*/ 0 h 26"/>
                  <a:gd name="T16" fmla="*/ 33 w 89"/>
                  <a:gd name="T17" fmla="*/ 0 h 26"/>
                  <a:gd name="T18" fmla="*/ 24 w 89"/>
                  <a:gd name="T19" fmla="*/ 0 h 26"/>
                  <a:gd name="T20" fmla="*/ 0 w 89"/>
                  <a:gd name="T21" fmla="*/ 9 h 26"/>
                  <a:gd name="T22" fmla="*/ 38 w 89"/>
                  <a:gd name="T23" fmla="*/ 26 h 26"/>
                  <a:gd name="T24" fmla="*/ 42 w 89"/>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26">
                    <a:moveTo>
                      <a:pt x="42" y="26"/>
                    </a:moveTo>
                    <a:cubicBezTo>
                      <a:pt x="48" y="26"/>
                      <a:pt x="48" y="26"/>
                      <a:pt x="48" y="26"/>
                    </a:cubicBezTo>
                    <a:cubicBezTo>
                      <a:pt x="52" y="26"/>
                      <a:pt x="52" y="26"/>
                      <a:pt x="52" y="26"/>
                    </a:cubicBezTo>
                    <a:cubicBezTo>
                      <a:pt x="89" y="9"/>
                      <a:pt x="89" y="9"/>
                      <a:pt x="89" y="9"/>
                    </a:cubicBezTo>
                    <a:cubicBezTo>
                      <a:pt x="88" y="8"/>
                      <a:pt x="76" y="2"/>
                      <a:pt x="66" y="0"/>
                    </a:cubicBezTo>
                    <a:cubicBezTo>
                      <a:pt x="65" y="0"/>
                      <a:pt x="58" y="0"/>
                      <a:pt x="56" y="0"/>
                    </a:cubicBezTo>
                    <a:cubicBezTo>
                      <a:pt x="48" y="0"/>
                      <a:pt x="48" y="0"/>
                      <a:pt x="48" y="0"/>
                    </a:cubicBezTo>
                    <a:cubicBezTo>
                      <a:pt x="42" y="0"/>
                      <a:pt x="42" y="0"/>
                      <a:pt x="42" y="0"/>
                    </a:cubicBezTo>
                    <a:cubicBezTo>
                      <a:pt x="33" y="0"/>
                      <a:pt x="33" y="0"/>
                      <a:pt x="33" y="0"/>
                    </a:cubicBezTo>
                    <a:cubicBezTo>
                      <a:pt x="32" y="0"/>
                      <a:pt x="25" y="0"/>
                      <a:pt x="24" y="0"/>
                    </a:cubicBezTo>
                    <a:cubicBezTo>
                      <a:pt x="14" y="2"/>
                      <a:pt x="1" y="8"/>
                      <a:pt x="0" y="9"/>
                    </a:cubicBezTo>
                    <a:cubicBezTo>
                      <a:pt x="38" y="26"/>
                      <a:pt x="38" y="26"/>
                      <a:pt x="38" y="26"/>
                    </a:cubicBezTo>
                    <a:lnTo>
                      <a:pt x="42"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2" name="Freeform 191"/>
              <p:cNvSpPr>
                <a:spLocks/>
              </p:cNvSpPr>
              <p:nvPr/>
            </p:nvSpPr>
            <p:spPr bwMode="auto">
              <a:xfrm>
                <a:off x="2354" y="2513"/>
                <a:ext cx="22" cy="157"/>
              </a:xfrm>
              <a:custGeom>
                <a:avLst/>
                <a:gdLst>
                  <a:gd name="T0" fmla="*/ 3 w 22"/>
                  <a:gd name="T1" fmla="*/ 157 h 157"/>
                  <a:gd name="T2" fmla="*/ 20 w 22"/>
                  <a:gd name="T3" fmla="*/ 157 h 157"/>
                  <a:gd name="T4" fmla="*/ 22 w 22"/>
                  <a:gd name="T5" fmla="*/ 0 h 157"/>
                  <a:gd name="T6" fmla="*/ 0 w 22"/>
                  <a:gd name="T7" fmla="*/ 0 h 157"/>
                  <a:gd name="T8" fmla="*/ 3 w 22"/>
                  <a:gd name="T9" fmla="*/ 157 h 157"/>
                </a:gdLst>
                <a:ahLst/>
                <a:cxnLst>
                  <a:cxn ang="0">
                    <a:pos x="T0" y="T1"/>
                  </a:cxn>
                  <a:cxn ang="0">
                    <a:pos x="T2" y="T3"/>
                  </a:cxn>
                  <a:cxn ang="0">
                    <a:pos x="T4" y="T5"/>
                  </a:cxn>
                  <a:cxn ang="0">
                    <a:pos x="T6" y="T7"/>
                  </a:cxn>
                  <a:cxn ang="0">
                    <a:pos x="T8" y="T9"/>
                  </a:cxn>
                </a:cxnLst>
                <a:rect l="0" t="0" r="r" b="b"/>
                <a:pathLst>
                  <a:path w="22" h="157">
                    <a:moveTo>
                      <a:pt x="3" y="157"/>
                    </a:moveTo>
                    <a:lnTo>
                      <a:pt x="20" y="157"/>
                    </a:lnTo>
                    <a:lnTo>
                      <a:pt x="22" y="0"/>
                    </a:lnTo>
                    <a:lnTo>
                      <a:pt x="0" y="0"/>
                    </a:lnTo>
                    <a:lnTo>
                      <a:pt x="3"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3" name="Freeform 192"/>
              <p:cNvSpPr>
                <a:spLocks/>
              </p:cNvSpPr>
              <p:nvPr/>
            </p:nvSpPr>
            <p:spPr bwMode="auto">
              <a:xfrm>
                <a:off x="2210" y="2470"/>
                <a:ext cx="139" cy="200"/>
              </a:xfrm>
              <a:custGeom>
                <a:avLst/>
                <a:gdLst>
                  <a:gd name="T0" fmla="*/ 0 w 58"/>
                  <a:gd name="T1" fmla="*/ 0 h 84"/>
                  <a:gd name="T2" fmla="*/ 2 w 58"/>
                  <a:gd name="T3" fmla="*/ 20 h 84"/>
                  <a:gd name="T4" fmla="*/ 9 w 58"/>
                  <a:gd name="T5" fmla="*/ 23 h 84"/>
                  <a:gd name="T6" fmla="*/ 18 w 58"/>
                  <a:gd name="T7" fmla="*/ 32 h 84"/>
                  <a:gd name="T8" fmla="*/ 17 w 58"/>
                  <a:gd name="T9" fmla="*/ 44 h 84"/>
                  <a:gd name="T10" fmla="*/ 5 w 58"/>
                  <a:gd name="T11" fmla="*/ 53 h 84"/>
                  <a:gd name="T12" fmla="*/ 6 w 58"/>
                  <a:gd name="T13" fmla="*/ 66 h 84"/>
                  <a:gd name="T14" fmla="*/ 58 w 58"/>
                  <a:gd name="T15" fmla="*/ 84 h 84"/>
                  <a:gd name="T16" fmla="*/ 57 w 58"/>
                  <a:gd name="T17" fmla="*/ 18 h 84"/>
                  <a:gd name="T18" fmla="*/ 0 w 58"/>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0" y="0"/>
                    </a:moveTo>
                    <a:cubicBezTo>
                      <a:pt x="2" y="20"/>
                      <a:pt x="2" y="20"/>
                      <a:pt x="2" y="20"/>
                    </a:cubicBezTo>
                    <a:cubicBezTo>
                      <a:pt x="9" y="23"/>
                      <a:pt x="9" y="23"/>
                      <a:pt x="9" y="23"/>
                    </a:cubicBezTo>
                    <a:cubicBezTo>
                      <a:pt x="13" y="25"/>
                      <a:pt x="16" y="28"/>
                      <a:pt x="18" y="32"/>
                    </a:cubicBezTo>
                    <a:cubicBezTo>
                      <a:pt x="19" y="36"/>
                      <a:pt x="19" y="40"/>
                      <a:pt x="17" y="44"/>
                    </a:cubicBezTo>
                    <a:cubicBezTo>
                      <a:pt x="15" y="49"/>
                      <a:pt x="10" y="52"/>
                      <a:pt x="5" y="53"/>
                    </a:cubicBezTo>
                    <a:cubicBezTo>
                      <a:pt x="6" y="66"/>
                      <a:pt x="6" y="66"/>
                      <a:pt x="6" y="66"/>
                    </a:cubicBezTo>
                    <a:cubicBezTo>
                      <a:pt x="58" y="84"/>
                      <a:pt x="58" y="84"/>
                      <a:pt x="58" y="84"/>
                    </a:cubicBezTo>
                    <a:cubicBezTo>
                      <a:pt x="57" y="18"/>
                      <a:pt x="57" y="18"/>
                      <a:pt x="57" y="18"/>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4" name="Freeform 193"/>
              <p:cNvSpPr>
                <a:spLocks/>
              </p:cNvSpPr>
              <p:nvPr/>
            </p:nvSpPr>
            <p:spPr bwMode="auto">
              <a:xfrm>
                <a:off x="2160" y="2496"/>
                <a:ext cx="86" cy="93"/>
              </a:xfrm>
              <a:custGeom>
                <a:avLst/>
                <a:gdLst>
                  <a:gd name="T0" fmla="*/ 33 w 36"/>
                  <a:gd name="T1" fmla="*/ 31 h 39"/>
                  <a:gd name="T2" fmla="*/ 28 w 36"/>
                  <a:gd name="T3" fmla="*/ 17 h 39"/>
                  <a:gd name="T4" fmla="*/ 20 w 36"/>
                  <a:gd name="T5" fmla="*/ 14 h 39"/>
                  <a:gd name="T6" fmla="*/ 19 w 36"/>
                  <a:gd name="T7" fmla="*/ 0 h 39"/>
                  <a:gd name="T8" fmla="*/ 3 w 36"/>
                  <a:gd name="T9" fmla="*/ 18 h 39"/>
                  <a:gd name="T10" fmla="*/ 8 w 36"/>
                  <a:gd name="T11" fmla="*/ 32 h 39"/>
                  <a:gd name="T12" fmla="*/ 19 w 36"/>
                  <a:gd name="T13" fmla="*/ 36 h 39"/>
                  <a:gd name="T14" fmla="*/ 33 w 36"/>
                  <a:gd name="T15" fmla="*/ 31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9">
                    <a:moveTo>
                      <a:pt x="33" y="31"/>
                    </a:moveTo>
                    <a:cubicBezTo>
                      <a:pt x="36" y="26"/>
                      <a:pt x="33" y="19"/>
                      <a:pt x="28" y="17"/>
                    </a:cubicBezTo>
                    <a:cubicBezTo>
                      <a:pt x="20" y="14"/>
                      <a:pt x="20" y="14"/>
                      <a:pt x="20" y="14"/>
                    </a:cubicBezTo>
                    <a:cubicBezTo>
                      <a:pt x="19" y="0"/>
                      <a:pt x="19" y="0"/>
                      <a:pt x="19" y="0"/>
                    </a:cubicBezTo>
                    <a:cubicBezTo>
                      <a:pt x="19" y="0"/>
                      <a:pt x="4" y="16"/>
                      <a:pt x="3" y="18"/>
                    </a:cubicBezTo>
                    <a:cubicBezTo>
                      <a:pt x="0" y="24"/>
                      <a:pt x="3" y="30"/>
                      <a:pt x="8" y="32"/>
                    </a:cubicBezTo>
                    <a:cubicBezTo>
                      <a:pt x="19" y="36"/>
                      <a:pt x="19" y="36"/>
                      <a:pt x="19" y="36"/>
                    </a:cubicBezTo>
                    <a:cubicBezTo>
                      <a:pt x="24" y="39"/>
                      <a:pt x="31" y="36"/>
                      <a:pt x="33"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5" name="Freeform 194"/>
              <p:cNvSpPr>
                <a:spLocks/>
              </p:cNvSpPr>
              <p:nvPr/>
            </p:nvSpPr>
            <p:spPr bwMode="auto">
              <a:xfrm>
                <a:off x="2381" y="2470"/>
                <a:ext cx="139" cy="200"/>
              </a:xfrm>
              <a:custGeom>
                <a:avLst/>
                <a:gdLst>
                  <a:gd name="T0" fmla="*/ 41 w 58"/>
                  <a:gd name="T1" fmla="*/ 44 h 84"/>
                  <a:gd name="T2" fmla="*/ 41 w 58"/>
                  <a:gd name="T3" fmla="*/ 32 h 84"/>
                  <a:gd name="T4" fmla="*/ 50 w 58"/>
                  <a:gd name="T5" fmla="*/ 23 h 84"/>
                  <a:gd name="T6" fmla="*/ 57 w 58"/>
                  <a:gd name="T7" fmla="*/ 20 h 84"/>
                  <a:gd name="T8" fmla="*/ 58 w 58"/>
                  <a:gd name="T9" fmla="*/ 0 h 84"/>
                  <a:gd name="T10" fmla="*/ 2 w 58"/>
                  <a:gd name="T11" fmla="*/ 18 h 84"/>
                  <a:gd name="T12" fmla="*/ 0 w 58"/>
                  <a:gd name="T13" fmla="*/ 84 h 84"/>
                  <a:gd name="T14" fmla="*/ 53 w 58"/>
                  <a:gd name="T15" fmla="*/ 66 h 84"/>
                  <a:gd name="T16" fmla="*/ 54 w 58"/>
                  <a:gd name="T17" fmla="*/ 53 h 84"/>
                  <a:gd name="T18" fmla="*/ 41 w 58"/>
                  <a:gd name="T19" fmla="*/ 4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41" y="44"/>
                    </a:moveTo>
                    <a:cubicBezTo>
                      <a:pt x="39" y="40"/>
                      <a:pt x="39" y="36"/>
                      <a:pt x="41" y="32"/>
                    </a:cubicBezTo>
                    <a:cubicBezTo>
                      <a:pt x="43" y="28"/>
                      <a:pt x="46" y="25"/>
                      <a:pt x="50" y="23"/>
                    </a:cubicBezTo>
                    <a:cubicBezTo>
                      <a:pt x="57" y="20"/>
                      <a:pt x="57" y="20"/>
                      <a:pt x="57" y="20"/>
                    </a:cubicBezTo>
                    <a:cubicBezTo>
                      <a:pt x="58" y="0"/>
                      <a:pt x="58" y="0"/>
                      <a:pt x="58" y="0"/>
                    </a:cubicBezTo>
                    <a:cubicBezTo>
                      <a:pt x="2" y="18"/>
                      <a:pt x="2" y="18"/>
                      <a:pt x="2" y="18"/>
                    </a:cubicBezTo>
                    <a:cubicBezTo>
                      <a:pt x="0" y="84"/>
                      <a:pt x="0" y="84"/>
                      <a:pt x="0" y="84"/>
                    </a:cubicBezTo>
                    <a:cubicBezTo>
                      <a:pt x="53" y="66"/>
                      <a:pt x="53" y="66"/>
                      <a:pt x="53" y="66"/>
                    </a:cubicBezTo>
                    <a:cubicBezTo>
                      <a:pt x="54" y="53"/>
                      <a:pt x="54" y="53"/>
                      <a:pt x="54" y="53"/>
                    </a:cubicBezTo>
                    <a:cubicBezTo>
                      <a:pt x="48" y="52"/>
                      <a:pt x="43" y="49"/>
                      <a:pt x="41"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6" name="Freeform 195"/>
              <p:cNvSpPr>
                <a:spLocks/>
              </p:cNvSpPr>
              <p:nvPr/>
            </p:nvSpPr>
            <p:spPr bwMode="auto">
              <a:xfrm>
                <a:off x="2487" y="2496"/>
                <a:ext cx="84" cy="93"/>
              </a:xfrm>
              <a:custGeom>
                <a:avLst/>
                <a:gdLst>
                  <a:gd name="T0" fmla="*/ 33 w 35"/>
                  <a:gd name="T1" fmla="*/ 18 h 39"/>
                  <a:gd name="T2" fmla="*/ 17 w 35"/>
                  <a:gd name="T3" fmla="*/ 0 h 39"/>
                  <a:gd name="T4" fmla="*/ 16 w 35"/>
                  <a:gd name="T5" fmla="*/ 14 h 39"/>
                  <a:gd name="T6" fmla="*/ 8 w 35"/>
                  <a:gd name="T7" fmla="*/ 17 h 39"/>
                  <a:gd name="T8" fmla="*/ 2 w 35"/>
                  <a:gd name="T9" fmla="*/ 31 h 39"/>
                  <a:gd name="T10" fmla="*/ 17 w 35"/>
                  <a:gd name="T11" fmla="*/ 36 h 39"/>
                  <a:gd name="T12" fmla="*/ 27 w 35"/>
                  <a:gd name="T13" fmla="*/ 32 h 39"/>
                  <a:gd name="T14" fmla="*/ 33 w 35"/>
                  <a:gd name="T15" fmla="*/ 1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9">
                    <a:moveTo>
                      <a:pt x="33" y="18"/>
                    </a:moveTo>
                    <a:cubicBezTo>
                      <a:pt x="32" y="16"/>
                      <a:pt x="17" y="0"/>
                      <a:pt x="17" y="0"/>
                    </a:cubicBezTo>
                    <a:cubicBezTo>
                      <a:pt x="16" y="14"/>
                      <a:pt x="16" y="14"/>
                      <a:pt x="16" y="14"/>
                    </a:cubicBezTo>
                    <a:cubicBezTo>
                      <a:pt x="8" y="17"/>
                      <a:pt x="8" y="17"/>
                      <a:pt x="8" y="17"/>
                    </a:cubicBezTo>
                    <a:cubicBezTo>
                      <a:pt x="2" y="19"/>
                      <a:pt x="0" y="26"/>
                      <a:pt x="2" y="31"/>
                    </a:cubicBezTo>
                    <a:cubicBezTo>
                      <a:pt x="5" y="36"/>
                      <a:pt x="11" y="39"/>
                      <a:pt x="17" y="36"/>
                    </a:cubicBezTo>
                    <a:cubicBezTo>
                      <a:pt x="27" y="32"/>
                      <a:pt x="27" y="32"/>
                      <a:pt x="27" y="32"/>
                    </a:cubicBezTo>
                    <a:cubicBezTo>
                      <a:pt x="33" y="30"/>
                      <a:pt x="35" y="24"/>
                      <a:pt x="3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21" name="组合 120"/>
          <p:cNvGrpSpPr/>
          <p:nvPr/>
        </p:nvGrpSpPr>
        <p:grpSpPr>
          <a:xfrm>
            <a:off x="3863848" y="2865754"/>
            <a:ext cx="1404003" cy="2037176"/>
            <a:chOff x="5151797" y="2859600"/>
            <a:chExt cx="1872004" cy="2716235"/>
          </a:xfrm>
        </p:grpSpPr>
        <p:sp>
          <p:nvSpPr>
            <p:cNvPr id="122" name="任意多边形 121"/>
            <p:cNvSpPr/>
            <p:nvPr/>
          </p:nvSpPr>
          <p:spPr>
            <a:xfrm>
              <a:off x="5240953" y="2859600"/>
              <a:ext cx="1710096" cy="271623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ysClr val="window" lastClr="FFFFFF">
                <a:lumMod val="95000"/>
              </a:sysClr>
            </a:solidFill>
            <a:ln w="12700" cap="flat" cmpd="sng" algn="ctr">
              <a:noFill/>
              <a:prstDash val="solid"/>
              <a:miter lim="800000"/>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3" name="任意多边形 122"/>
            <p:cNvSpPr>
              <a:spLocks/>
            </p:cNvSpPr>
            <p:nvPr/>
          </p:nvSpPr>
          <p:spPr bwMode="auto">
            <a:xfrm>
              <a:off x="5937439"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ysClr val="window" lastClr="FFFFFF">
                <a:lumMod val="75000"/>
              </a:sysClr>
            </a:solidFill>
            <a:ln w="28575">
              <a:noFill/>
            </a:ln>
            <a:effectLst/>
            <a:ex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black"/>
                </a:solidFill>
                <a:effectLst/>
                <a:uLnTx/>
                <a:uFillTx/>
                <a:latin typeface="Calibri" panose="020F0502020204030204"/>
                <a:ea typeface="宋体"/>
              </a:endParaRPr>
            </a:p>
          </p:txBody>
        </p:sp>
        <p:sp>
          <p:nvSpPr>
            <p:cNvPr id="124" name="同侧圆角矩形 123"/>
            <p:cNvSpPr/>
            <p:nvPr/>
          </p:nvSpPr>
          <p:spPr>
            <a:xfrm rot="5400000">
              <a:off x="5157629" y="3401743"/>
              <a:ext cx="601806" cy="446770"/>
            </a:xfrm>
            <a:prstGeom prst="round2SameRect">
              <a:avLst>
                <a:gd name="adj1" fmla="val 19083"/>
                <a:gd name="adj2" fmla="val 0"/>
              </a:avLst>
            </a:prstGeom>
            <a:solidFill>
              <a:srgbClr val="E87071"/>
            </a:solidFill>
            <a:ln w="12700" cap="flat" cmpd="sng" algn="ctr">
              <a:noFill/>
              <a:prstDash val="solid"/>
              <a:miter lim="800000"/>
            </a:ln>
            <a:effectLst>
              <a:innerShdw blurRad="50800" dist="25400" dir="13500000">
                <a:prstClr val="black">
                  <a:alpha val="35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25" name="组合 124"/>
            <p:cNvGrpSpPr/>
            <p:nvPr/>
          </p:nvGrpSpPr>
          <p:grpSpPr>
            <a:xfrm>
              <a:off x="5151797" y="3349277"/>
              <a:ext cx="628650" cy="861774"/>
              <a:chOff x="4841421" y="2703657"/>
              <a:chExt cx="628650" cy="861774"/>
            </a:xfrm>
          </p:grpSpPr>
          <p:sp>
            <p:nvSpPr>
              <p:cNvPr id="130" name="文本框 59"/>
              <p:cNvSpPr txBox="1"/>
              <p:nvPr/>
            </p:nvSpPr>
            <p:spPr>
              <a:xfrm>
                <a:off x="4867150" y="2703657"/>
                <a:ext cx="554122" cy="86177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宋体"/>
                  </a:rPr>
                  <a:t>03</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sp>
            <p:nvSpPr>
              <p:cNvPr id="131" name="文本框 60"/>
              <p:cNvSpPr txBox="1"/>
              <p:nvPr/>
            </p:nvSpPr>
            <p:spPr>
              <a:xfrm>
                <a:off x="4841421" y="2993747"/>
                <a:ext cx="628650" cy="29238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825"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rPr>
                  <a:t>STEP</a:t>
                </a:r>
                <a:endParaRPr kumimoji="0" lang="zh-CN" altLang="en-US" sz="825"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endParaRPr>
              </a:p>
            </p:txBody>
          </p:sp>
        </p:grpSp>
        <p:grpSp>
          <p:nvGrpSpPr>
            <p:cNvPr id="126" name="组合 125"/>
            <p:cNvGrpSpPr/>
            <p:nvPr/>
          </p:nvGrpSpPr>
          <p:grpSpPr>
            <a:xfrm>
              <a:off x="5668740" y="3498951"/>
              <a:ext cx="1355061" cy="874549"/>
              <a:chOff x="223455" y="2735579"/>
              <a:chExt cx="1355061" cy="874549"/>
            </a:xfrm>
          </p:grpSpPr>
          <p:sp>
            <p:nvSpPr>
              <p:cNvPr id="128" name="文本框 57"/>
              <p:cNvSpPr txBox="1"/>
              <p:nvPr/>
            </p:nvSpPr>
            <p:spPr>
              <a:xfrm>
                <a:off x="223455" y="2735579"/>
                <a:ext cx="1355061" cy="338554"/>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B850"/>
                    </a:solidFill>
                    <a:effectLst/>
                    <a:uLnTx/>
                    <a:uFillTx/>
                    <a:latin typeface="时尚中黑简体" panose="01010104010101010101" pitchFamily="2" charset="-122"/>
                    <a:ea typeface="时尚中黑简体" panose="01010104010101010101" pitchFamily="2" charset="-122"/>
                  </a:rPr>
                  <a:t>在此添加标题</a:t>
                </a:r>
              </a:p>
            </p:txBody>
          </p:sp>
          <p:sp>
            <p:nvSpPr>
              <p:cNvPr id="129" name="文本框 58"/>
              <p:cNvSpPr txBox="1"/>
              <p:nvPr/>
            </p:nvSpPr>
            <p:spPr>
              <a:xfrm>
                <a:off x="229092" y="2946870"/>
                <a:ext cx="1254173" cy="663258"/>
              </a:xfrm>
              <a:prstGeom prst="rect">
                <a:avLst/>
              </a:prstGeom>
              <a:noFill/>
            </p:spPr>
            <p:txBody>
              <a:bodyPr wrap="square" rtlCol="0">
                <a:spAutoFit/>
              </a:bodyPr>
              <a:lstStyle/>
              <a:p>
                <a:pPr marL="0" marR="0" lvl="0" indent="0" algn="just" defTabSz="685800" eaLnBrk="1" fontAlgn="auto" latinLnBrk="0" hangingPunct="1">
                  <a:lnSpc>
                    <a:spcPct val="130000"/>
                  </a:lnSpc>
                  <a:spcBef>
                    <a:spcPts val="0"/>
                  </a:spcBef>
                  <a:spcAft>
                    <a:spcPts val="0"/>
                  </a:spcAft>
                  <a:buClrTx/>
                  <a:buSzTx/>
                  <a:buFontTx/>
                  <a:buNone/>
                  <a:tabLst/>
                  <a:defRPr/>
                </a:pPr>
                <a:r>
                  <a:rPr kumimoji="0" lang="zh-CN" altLang="en-US" sz="67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127" name="Freeform 19"/>
            <p:cNvSpPr>
              <a:spLocks/>
            </p:cNvSpPr>
            <p:nvPr/>
          </p:nvSpPr>
          <p:spPr bwMode="auto">
            <a:xfrm>
              <a:off x="6194755" y="3025635"/>
              <a:ext cx="209688" cy="410415"/>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rgbClr val="A6A6A6"/>
            </a:solidFill>
            <a:ln>
              <a:noFill/>
            </a:ln>
            <a:effectLst>
              <a:reflection blurRad="6350" stA="52000" endA="300" endPos="40000" dir="5400000" sy="-100000" algn="bl" rotWithShape="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32" name="组合 131"/>
          <p:cNvGrpSpPr/>
          <p:nvPr/>
        </p:nvGrpSpPr>
        <p:grpSpPr>
          <a:xfrm>
            <a:off x="5152527" y="1677033"/>
            <a:ext cx="1404003" cy="3218225"/>
            <a:chOff x="6870036" y="1274639"/>
            <a:chExt cx="1872004" cy="4290967"/>
          </a:xfrm>
        </p:grpSpPr>
        <p:sp>
          <p:nvSpPr>
            <p:cNvPr id="133" name="任意多边形 132"/>
            <p:cNvSpPr/>
            <p:nvPr/>
          </p:nvSpPr>
          <p:spPr>
            <a:xfrm>
              <a:off x="6956471" y="1274639"/>
              <a:ext cx="1710096" cy="4290967"/>
            </a:xfrm>
            <a:custGeom>
              <a:avLst/>
              <a:gdLst>
                <a:gd name="connsiteX0" fmla="*/ 261702 w 1710096"/>
                <a:gd name="connsiteY0" fmla="*/ 0 h 4290967"/>
                <a:gd name="connsiteX1" fmla="*/ 1448394 w 1710096"/>
                <a:gd name="connsiteY1" fmla="*/ 0 h 4290967"/>
                <a:gd name="connsiteX2" fmla="*/ 1710096 w 1710096"/>
                <a:gd name="connsiteY2" fmla="*/ 261702 h 4290967"/>
                <a:gd name="connsiteX3" fmla="*/ 1710096 w 1710096"/>
                <a:gd name="connsiteY3" fmla="*/ 1308476 h 4290967"/>
                <a:gd name="connsiteX4" fmla="*/ 1448394 w 1710096"/>
                <a:gd name="connsiteY4" fmla="*/ 1570178 h 4290967"/>
                <a:gd name="connsiteX5" fmla="*/ 908591 w 1710096"/>
                <a:gd name="connsiteY5" fmla="*/ 1570178 h 4290967"/>
                <a:gd name="connsiteX6" fmla="*/ 908591 w 1710096"/>
                <a:gd name="connsiteY6" fmla="*/ 3884895 h 4290967"/>
                <a:gd name="connsiteX7" fmla="*/ 933282 w 1710096"/>
                <a:gd name="connsiteY7" fmla="*/ 3889880 h 4290967"/>
                <a:gd name="connsiteX8" fmla="*/ 1060774 w 1710096"/>
                <a:gd name="connsiteY8" fmla="*/ 4082221 h 4290967"/>
                <a:gd name="connsiteX9" fmla="*/ 852028 w 1710096"/>
                <a:gd name="connsiteY9" fmla="*/ 4290967 h 4290967"/>
                <a:gd name="connsiteX10" fmla="*/ 643282 w 1710096"/>
                <a:gd name="connsiteY10" fmla="*/ 4082221 h 4290967"/>
                <a:gd name="connsiteX11" fmla="*/ 770775 w 1710096"/>
                <a:gd name="connsiteY11" fmla="*/ 3889880 h 4290967"/>
                <a:gd name="connsiteX12" fmla="*/ 811893 w 1710096"/>
                <a:gd name="connsiteY12" fmla="*/ 3881578 h 4290967"/>
                <a:gd name="connsiteX13" fmla="*/ 811893 w 1710096"/>
                <a:gd name="connsiteY13" fmla="*/ 1570178 h 4290967"/>
                <a:gd name="connsiteX14" fmla="*/ 261702 w 1710096"/>
                <a:gd name="connsiteY14" fmla="*/ 1570178 h 4290967"/>
                <a:gd name="connsiteX15" fmla="*/ 0 w 1710096"/>
                <a:gd name="connsiteY15" fmla="*/ 1308476 h 4290967"/>
                <a:gd name="connsiteX16" fmla="*/ 0 w 1710096"/>
                <a:gd name="connsiteY16" fmla="*/ 261702 h 4290967"/>
                <a:gd name="connsiteX17" fmla="*/ 261702 w 1710096"/>
                <a:gd name="connsiteY17" fmla="*/ 0 h 429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4290967">
                  <a:moveTo>
                    <a:pt x="261702" y="0"/>
                  </a:moveTo>
                  <a:lnTo>
                    <a:pt x="1448394" y="0"/>
                  </a:lnTo>
                  <a:cubicBezTo>
                    <a:pt x="1592928" y="0"/>
                    <a:pt x="1710096" y="117168"/>
                    <a:pt x="1710096" y="261702"/>
                  </a:cubicBezTo>
                  <a:lnTo>
                    <a:pt x="1710096" y="1308476"/>
                  </a:lnTo>
                  <a:cubicBezTo>
                    <a:pt x="1710096" y="1453010"/>
                    <a:pt x="1592928" y="1570178"/>
                    <a:pt x="1448394" y="1570178"/>
                  </a:cubicBezTo>
                  <a:lnTo>
                    <a:pt x="908591" y="1570178"/>
                  </a:lnTo>
                  <a:lnTo>
                    <a:pt x="908591" y="3884895"/>
                  </a:lnTo>
                  <a:lnTo>
                    <a:pt x="933282" y="3889880"/>
                  </a:lnTo>
                  <a:cubicBezTo>
                    <a:pt x="1008204" y="3921569"/>
                    <a:pt x="1060774" y="3995756"/>
                    <a:pt x="1060774" y="4082221"/>
                  </a:cubicBezTo>
                  <a:cubicBezTo>
                    <a:pt x="1060774" y="4197508"/>
                    <a:pt x="967315" y="4290967"/>
                    <a:pt x="852028" y="4290967"/>
                  </a:cubicBezTo>
                  <a:cubicBezTo>
                    <a:pt x="736741" y="4290967"/>
                    <a:pt x="643282" y="4197508"/>
                    <a:pt x="643282" y="4082221"/>
                  </a:cubicBezTo>
                  <a:cubicBezTo>
                    <a:pt x="643282" y="3995756"/>
                    <a:pt x="695853" y="3921569"/>
                    <a:pt x="770775" y="3889880"/>
                  </a:cubicBezTo>
                  <a:lnTo>
                    <a:pt x="811893" y="3881578"/>
                  </a:lnTo>
                  <a:lnTo>
                    <a:pt x="811893" y="1570178"/>
                  </a:lnTo>
                  <a:lnTo>
                    <a:pt x="261702" y="1570178"/>
                  </a:lnTo>
                  <a:cubicBezTo>
                    <a:pt x="117168" y="1570178"/>
                    <a:pt x="0" y="1453010"/>
                    <a:pt x="0" y="1308476"/>
                  </a:cubicBezTo>
                  <a:lnTo>
                    <a:pt x="0" y="261702"/>
                  </a:lnTo>
                  <a:cubicBezTo>
                    <a:pt x="0" y="117168"/>
                    <a:pt x="117168" y="0"/>
                    <a:pt x="261702" y="0"/>
                  </a:cubicBezTo>
                  <a:close/>
                </a:path>
              </a:pathLst>
            </a:custGeom>
            <a:solidFill>
              <a:sysClr val="window" lastClr="FFFFFF">
                <a:lumMod val="95000"/>
              </a:sysClr>
            </a:solidFill>
            <a:ln w="12700" cap="flat" cmpd="sng" algn="ctr">
              <a:noFill/>
              <a:prstDash val="solid"/>
              <a:miter lim="800000"/>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4" name="任意多边形 133"/>
            <p:cNvSpPr>
              <a:spLocks/>
            </p:cNvSpPr>
            <p:nvPr/>
          </p:nvSpPr>
          <p:spPr bwMode="auto">
            <a:xfrm>
              <a:off x="7653280"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ysClr val="window" lastClr="FFFFFF">
                <a:lumMod val="75000"/>
              </a:sysClr>
            </a:solidFill>
            <a:ln w="28575">
              <a:noFill/>
            </a:ln>
            <a:effectLst/>
            <a:ex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black"/>
                </a:solidFill>
                <a:effectLst/>
                <a:uLnTx/>
                <a:uFillTx/>
                <a:latin typeface="Calibri" panose="020F0502020204030204"/>
                <a:ea typeface="宋体"/>
              </a:endParaRPr>
            </a:p>
          </p:txBody>
        </p:sp>
        <p:sp>
          <p:nvSpPr>
            <p:cNvPr id="135" name="同侧圆角矩形 134"/>
            <p:cNvSpPr/>
            <p:nvPr/>
          </p:nvSpPr>
          <p:spPr>
            <a:xfrm rot="5400000">
              <a:off x="6875868" y="1812342"/>
              <a:ext cx="601806" cy="446770"/>
            </a:xfrm>
            <a:prstGeom prst="round2SameRect">
              <a:avLst>
                <a:gd name="adj1" fmla="val 19083"/>
                <a:gd name="adj2" fmla="val 0"/>
              </a:avLst>
            </a:prstGeom>
            <a:solidFill>
              <a:srgbClr val="00AF92"/>
            </a:solidFill>
            <a:ln w="12700" cap="flat" cmpd="sng" algn="ctr">
              <a:noFill/>
              <a:prstDash val="solid"/>
              <a:miter lim="800000"/>
            </a:ln>
            <a:effectLst>
              <a:innerShdw blurRad="50800" dist="25400" dir="13500000">
                <a:prstClr val="black">
                  <a:alpha val="35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36" name="组合 135"/>
            <p:cNvGrpSpPr/>
            <p:nvPr/>
          </p:nvGrpSpPr>
          <p:grpSpPr>
            <a:xfrm>
              <a:off x="6870036" y="1759876"/>
              <a:ext cx="628650" cy="861774"/>
              <a:chOff x="4841421" y="2703657"/>
              <a:chExt cx="628650" cy="861774"/>
            </a:xfrm>
          </p:grpSpPr>
          <p:sp>
            <p:nvSpPr>
              <p:cNvPr id="143" name="文本框 72"/>
              <p:cNvSpPr txBox="1"/>
              <p:nvPr/>
            </p:nvSpPr>
            <p:spPr>
              <a:xfrm>
                <a:off x="4867150" y="2703657"/>
                <a:ext cx="554122" cy="86177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宋体"/>
                  </a:rPr>
                  <a:t>04</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sp>
            <p:nvSpPr>
              <p:cNvPr id="144" name="文本框 73"/>
              <p:cNvSpPr txBox="1"/>
              <p:nvPr/>
            </p:nvSpPr>
            <p:spPr>
              <a:xfrm>
                <a:off x="4841421" y="2993747"/>
                <a:ext cx="628650" cy="29238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825"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rPr>
                  <a:t>STEP</a:t>
                </a:r>
                <a:endParaRPr kumimoji="0" lang="zh-CN" altLang="en-US" sz="825"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endParaRPr>
              </a:p>
            </p:txBody>
          </p:sp>
        </p:grpSp>
        <p:grpSp>
          <p:nvGrpSpPr>
            <p:cNvPr id="137" name="组合 136"/>
            <p:cNvGrpSpPr/>
            <p:nvPr/>
          </p:nvGrpSpPr>
          <p:grpSpPr>
            <a:xfrm>
              <a:off x="7386979" y="1909550"/>
              <a:ext cx="1355061" cy="874549"/>
              <a:chOff x="223455" y="2735579"/>
              <a:chExt cx="1355061" cy="874549"/>
            </a:xfrm>
          </p:grpSpPr>
          <p:sp>
            <p:nvSpPr>
              <p:cNvPr id="141" name="文本框 70"/>
              <p:cNvSpPr txBox="1"/>
              <p:nvPr/>
            </p:nvSpPr>
            <p:spPr>
              <a:xfrm>
                <a:off x="223455" y="2735579"/>
                <a:ext cx="1355061" cy="338554"/>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B850"/>
                    </a:solidFill>
                    <a:effectLst/>
                    <a:uLnTx/>
                    <a:uFillTx/>
                    <a:latin typeface="时尚中黑简体" panose="01010104010101010101" pitchFamily="2" charset="-122"/>
                    <a:ea typeface="时尚中黑简体" panose="01010104010101010101" pitchFamily="2" charset="-122"/>
                  </a:rPr>
                  <a:t>在此添加标题</a:t>
                </a:r>
              </a:p>
            </p:txBody>
          </p:sp>
          <p:sp>
            <p:nvSpPr>
              <p:cNvPr id="142" name="文本框 71"/>
              <p:cNvSpPr txBox="1"/>
              <p:nvPr/>
            </p:nvSpPr>
            <p:spPr>
              <a:xfrm>
                <a:off x="229092" y="2946870"/>
                <a:ext cx="1254173" cy="663258"/>
              </a:xfrm>
              <a:prstGeom prst="rect">
                <a:avLst/>
              </a:prstGeom>
              <a:noFill/>
            </p:spPr>
            <p:txBody>
              <a:bodyPr wrap="square" rtlCol="0">
                <a:spAutoFit/>
              </a:bodyPr>
              <a:lstStyle/>
              <a:p>
                <a:pPr marL="0" marR="0" lvl="0" indent="0" algn="just" defTabSz="685800" eaLnBrk="1" fontAlgn="auto" latinLnBrk="0" hangingPunct="1">
                  <a:lnSpc>
                    <a:spcPct val="130000"/>
                  </a:lnSpc>
                  <a:spcBef>
                    <a:spcPts val="0"/>
                  </a:spcBef>
                  <a:spcAft>
                    <a:spcPts val="0"/>
                  </a:spcAft>
                  <a:buClrTx/>
                  <a:buSzTx/>
                  <a:buFontTx/>
                  <a:buNone/>
                  <a:tabLst/>
                  <a:defRPr/>
                </a:pPr>
                <a:r>
                  <a:rPr kumimoji="0" lang="zh-CN" altLang="en-US" sz="67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38" name="Group 22"/>
            <p:cNvGrpSpPr>
              <a:grpSpLocks noChangeAspect="1"/>
            </p:cNvGrpSpPr>
            <p:nvPr/>
          </p:nvGrpSpPr>
          <p:grpSpPr bwMode="auto">
            <a:xfrm>
              <a:off x="7864896" y="1492946"/>
              <a:ext cx="330299" cy="330299"/>
              <a:chOff x="3617" y="1935"/>
              <a:chExt cx="446" cy="446"/>
            </a:xfrm>
            <a:solidFill>
              <a:srgbClr val="A6A6A6"/>
            </a:solidFill>
            <a:effectLst>
              <a:reflection blurRad="6350" stA="52000" endA="300" endPos="40000" dir="5400000" sy="-100000" algn="bl" rotWithShape="0"/>
            </a:effectLst>
          </p:grpSpPr>
          <p:sp>
            <p:nvSpPr>
              <p:cNvPr id="139"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0" name="Freeform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45" name="组合 144"/>
          <p:cNvGrpSpPr/>
          <p:nvPr/>
        </p:nvGrpSpPr>
        <p:grpSpPr>
          <a:xfrm>
            <a:off x="6462176" y="2865754"/>
            <a:ext cx="1404003" cy="2037176"/>
            <a:chOff x="8616234" y="2859600"/>
            <a:chExt cx="1872004" cy="2716235"/>
          </a:xfrm>
        </p:grpSpPr>
        <p:sp>
          <p:nvSpPr>
            <p:cNvPr id="146" name="任意多边形 145"/>
            <p:cNvSpPr/>
            <p:nvPr/>
          </p:nvSpPr>
          <p:spPr>
            <a:xfrm>
              <a:off x="8704589" y="2859600"/>
              <a:ext cx="1710096" cy="271623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ysClr val="window" lastClr="FFFFFF">
                <a:lumMod val="95000"/>
              </a:sysClr>
            </a:solidFill>
            <a:ln w="12700" cap="flat" cmpd="sng" algn="ctr">
              <a:noFill/>
              <a:prstDash val="solid"/>
              <a:miter lim="800000"/>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7" name="任意多边形 146"/>
            <p:cNvSpPr>
              <a:spLocks/>
            </p:cNvSpPr>
            <p:nvPr/>
          </p:nvSpPr>
          <p:spPr bwMode="auto">
            <a:xfrm>
              <a:off x="9400338"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ysClr val="window" lastClr="FFFFFF">
                <a:lumMod val="75000"/>
              </a:sysClr>
            </a:solidFill>
            <a:ln w="28575">
              <a:noFill/>
            </a:ln>
            <a:effectLst/>
            <a:ex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black"/>
                </a:solidFill>
                <a:effectLst/>
                <a:uLnTx/>
                <a:uFillTx/>
                <a:latin typeface="Calibri" panose="020F0502020204030204"/>
                <a:ea typeface="宋体"/>
              </a:endParaRPr>
            </a:p>
          </p:txBody>
        </p:sp>
        <p:sp>
          <p:nvSpPr>
            <p:cNvPr id="148" name="同侧圆角矩形 147"/>
            <p:cNvSpPr/>
            <p:nvPr/>
          </p:nvSpPr>
          <p:spPr>
            <a:xfrm rot="5400000">
              <a:off x="8622066" y="3401743"/>
              <a:ext cx="601806" cy="446770"/>
            </a:xfrm>
            <a:prstGeom prst="round2SameRect">
              <a:avLst>
                <a:gd name="adj1" fmla="val 19083"/>
                <a:gd name="adj2" fmla="val 0"/>
              </a:avLst>
            </a:prstGeom>
            <a:solidFill>
              <a:srgbClr val="663A77"/>
            </a:solidFill>
            <a:ln w="12700" cap="flat" cmpd="sng" algn="ctr">
              <a:noFill/>
              <a:prstDash val="solid"/>
              <a:miter lim="800000"/>
            </a:ln>
            <a:effectLst>
              <a:innerShdw blurRad="50800" dist="25400" dir="13500000">
                <a:prstClr val="black">
                  <a:alpha val="35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49" name="组合 148"/>
            <p:cNvGrpSpPr/>
            <p:nvPr/>
          </p:nvGrpSpPr>
          <p:grpSpPr>
            <a:xfrm>
              <a:off x="8616234" y="3349277"/>
              <a:ext cx="628650" cy="861774"/>
              <a:chOff x="4841421" y="2703657"/>
              <a:chExt cx="628650" cy="861774"/>
            </a:xfrm>
          </p:grpSpPr>
          <p:sp>
            <p:nvSpPr>
              <p:cNvPr id="154" name="文本框 83"/>
              <p:cNvSpPr txBox="1"/>
              <p:nvPr/>
            </p:nvSpPr>
            <p:spPr>
              <a:xfrm>
                <a:off x="4867150" y="2703657"/>
                <a:ext cx="554122" cy="86177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宋体"/>
                  </a:rPr>
                  <a:t>05</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sp>
            <p:nvSpPr>
              <p:cNvPr id="155" name="文本框 84"/>
              <p:cNvSpPr txBox="1"/>
              <p:nvPr/>
            </p:nvSpPr>
            <p:spPr>
              <a:xfrm>
                <a:off x="4841421" y="2993747"/>
                <a:ext cx="628650" cy="29238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825"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rPr>
                  <a:t>STEP</a:t>
                </a:r>
                <a:endParaRPr kumimoji="0" lang="zh-CN" altLang="en-US" sz="825"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endParaRPr>
              </a:p>
            </p:txBody>
          </p:sp>
        </p:grpSp>
        <p:grpSp>
          <p:nvGrpSpPr>
            <p:cNvPr id="150" name="组合 149"/>
            <p:cNvGrpSpPr/>
            <p:nvPr/>
          </p:nvGrpSpPr>
          <p:grpSpPr>
            <a:xfrm>
              <a:off x="9133177" y="3498951"/>
              <a:ext cx="1355061" cy="874549"/>
              <a:chOff x="223455" y="2735579"/>
              <a:chExt cx="1355061" cy="874549"/>
            </a:xfrm>
          </p:grpSpPr>
          <p:sp>
            <p:nvSpPr>
              <p:cNvPr id="152" name="文本框 81"/>
              <p:cNvSpPr txBox="1"/>
              <p:nvPr/>
            </p:nvSpPr>
            <p:spPr>
              <a:xfrm>
                <a:off x="223455" y="2735579"/>
                <a:ext cx="1355061" cy="338554"/>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B850"/>
                    </a:solidFill>
                    <a:effectLst/>
                    <a:uLnTx/>
                    <a:uFillTx/>
                    <a:latin typeface="时尚中黑简体" panose="01010104010101010101" pitchFamily="2" charset="-122"/>
                    <a:ea typeface="时尚中黑简体" panose="01010104010101010101" pitchFamily="2" charset="-122"/>
                  </a:rPr>
                  <a:t>在此添加标题</a:t>
                </a:r>
              </a:p>
            </p:txBody>
          </p:sp>
          <p:sp>
            <p:nvSpPr>
              <p:cNvPr id="153" name="文本框 82"/>
              <p:cNvSpPr txBox="1"/>
              <p:nvPr/>
            </p:nvSpPr>
            <p:spPr>
              <a:xfrm>
                <a:off x="229092" y="2946870"/>
                <a:ext cx="1254173" cy="663258"/>
              </a:xfrm>
              <a:prstGeom prst="rect">
                <a:avLst/>
              </a:prstGeom>
              <a:noFill/>
            </p:spPr>
            <p:txBody>
              <a:bodyPr wrap="square" rtlCol="0">
                <a:spAutoFit/>
              </a:bodyPr>
              <a:lstStyle/>
              <a:p>
                <a:pPr marL="0" marR="0" lvl="0" indent="0" algn="just" defTabSz="685800" eaLnBrk="1" fontAlgn="auto" latinLnBrk="0" hangingPunct="1">
                  <a:lnSpc>
                    <a:spcPct val="130000"/>
                  </a:lnSpc>
                  <a:spcBef>
                    <a:spcPts val="0"/>
                  </a:spcBef>
                  <a:spcAft>
                    <a:spcPts val="0"/>
                  </a:spcAft>
                  <a:buClrTx/>
                  <a:buSzTx/>
                  <a:buFontTx/>
                  <a:buNone/>
                  <a:tabLst/>
                  <a:defRPr/>
                </a:pPr>
                <a:r>
                  <a:rPr kumimoji="0" lang="zh-CN" altLang="en-US" sz="67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151" name="Freeform 28"/>
            <p:cNvSpPr>
              <a:spLocks noEditPoints="1"/>
            </p:cNvSpPr>
            <p:nvPr/>
          </p:nvSpPr>
          <p:spPr bwMode="auto">
            <a:xfrm>
              <a:off x="9561926" y="3074484"/>
              <a:ext cx="390213" cy="316080"/>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rgbClr val="A6A6A6"/>
            </a:solidFill>
            <a:ln>
              <a:noFill/>
            </a:ln>
            <a:effectLst>
              <a:reflection blurRad="6350" stA="52000" endA="300" endPos="40000" dir="5400000" sy="-100000" algn="bl" rotWithShape="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left)">
                                      <p:cBhvr>
                                        <p:cTn id="7" dur="3000"/>
                                        <p:tgtEl>
                                          <p:spTgt spid="80"/>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81"/>
                                        </p:tgtEl>
                                        <p:attrNameLst>
                                          <p:attrName>style.visibility</p:attrName>
                                        </p:attrNameLst>
                                      </p:cBhvr>
                                      <p:to>
                                        <p:strVal val="visible"/>
                                      </p:to>
                                    </p:set>
                                    <p:anim calcmode="lin" valueType="num">
                                      <p:cBhvr>
                                        <p:cTn id="10" dur="500" fill="hold"/>
                                        <p:tgtEl>
                                          <p:spTgt spid="81"/>
                                        </p:tgtEl>
                                        <p:attrNameLst>
                                          <p:attrName>ppt_w</p:attrName>
                                        </p:attrNameLst>
                                      </p:cBhvr>
                                      <p:tavLst>
                                        <p:tav tm="0">
                                          <p:val>
                                            <p:fltVal val="0"/>
                                          </p:val>
                                        </p:tav>
                                        <p:tav tm="100000">
                                          <p:val>
                                            <p:strVal val="#ppt_w"/>
                                          </p:val>
                                        </p:tav>
                                      </p:tavLst>
                                    </p:anim>
                                    <p:anim calcmode="lin" valueType="num">
                                      <p:cBhvr>
                                        <p:cTn id="11" dur="500" fill="hold"/>
                                        <p:tgtEl>
                                          <p:spTgt spid="81"/>
                                        </p:tgtEl>
                                        <p:attrNameLst>
                                          <p:attrName>ppt_h</p:attrName>
                                        </p:attrNameLst>
                                      </p:cBhvr>
                                      <p:tavLst>
                                        <p:tav tm="0">
                                          <p:val>
                                            <p:fltVal val="0"/>
                                          </p:val>
                                        </p:tav>
                                        <p:tav tm="100000">
                                          <p:val>
                                            <p:strVal val="#ppt_h"/>
                                          </p:val>
                                        </p:tav>
                                      </p:tavLst>
                                    </p:anim>
                                    <p:animEffect transition="in" filter="fade">
                                      <p:cBhvr>
                                        <p:cTn id="12" dur="500"/>
                                        <p:tgtEl>
                                          <p:spTgt spid="81"/>
                                        </p:tgtEl>
                                      </p:cBhvr>
                                    </p:animEffect>
                                  </p:childTnLst>
                                </p:cTn>
                              </p:par>
                              <p:par>
                                <p:cTn id="13" presetID="53" presetClass="entr" presetSubtype="16" fill="hold" grpId="0" nodeType="withEffect">
                                  <p:stCondLst>
                                    <p:cond delay="500"/>
                                  </p:stCondLst>
                                  <p:childTnLst>
                                    <p:set>
                                      <p:cBhvr>
                                        <p:cTn id="14" dur="1" fill="hold">
                                          <p:stCondLst>
                                            <p:cond delay="0"/>
                                          </p:stCondLst>
                                        </p:cTn>
                                        <p:tgtEl>
                                          <p:spTgt spid="87"/>
                                        </p:tgtEl>
                                        <p:attrNameLst>
                                          <p:attrName>style.visibility</p:attrName>
                                        </p:attrNameLst>
                                      </p:cBhvr>
                                      <p:to>
                                        <p:strVal val="visible"/>
                                      </p:to>
                                    </p:set>
                                    <p:anim calcmode="lin" valueType="num">
                                      <p:cBhvr>
                                        <p:cTn id="15" dur="500" fill="hold"/>
                                        <p:tgtEl>
                                          <p:spTgt spid="87"/>
                                        </p:tgtEl>
                                        <p:attrNameLst>
                                          <p:attrName>ppt_w</p:attrName>
                                        </p:attrNameLst>
                                      </p:cBhvr>
                                      <p:tavLst>
                                        <p:tav tm="0">
                                          <p:val>
                                            <p:fltVal val="0"/>
                                          </p:val>
                                        </p:tav>
                                        <p:tav tm="100000">
                                          <p:val>
                                            <p:strVal val="#ppt_w"/>
                                          </p:val>
                                        </p:tav>
                                      </p:tavLst>
                                    </p:anim>
                                    <p:anim calcmode="lin" valueType="num">
                                      <p:cBhvr>
                                        <p:cTn id="16" dur="500" fill="hold"/>
                                        <p:tgtEl>
                                          <p:spTgt spid="87"/>
                                        </p:tgtEl>
                                        <p:attrNameLst>
                                          <p:attrName>ppt_h</p:attrName>
                                        </p:attrNameLst>
                                      </p:cBhvr>
                                      <p:tavLst>
                                        <p:tav tm="0">
                                          <p:val>
                                            <p:fltVal val="0"/>
                                          </p:val>
                                        </p:tav>
                                        <p:tav tm="100000">
                                          <p:val>
                                            <p:strVal val="#ppt_h"/>
                                          </p:val>
                                        </p:tav>
                                      </p:tavLst>
                                    </p:anim>
                                    <p:animEffect transition="in" filter="fade">
                                      <p:cBhvr>
                                        <p:cTn id="17" dur="500"/>
                                        <p:tgtEl>
                                          <p:spTgt spid="87"/>
                                        </p:tgtEl>
                                      </p:cBhvr>
                                    </p:animEffect>
                                  </p:childTnLst>
                                </p:cTn>
                              </p:par>
                              <p:par>
                                <p:cTn id="18" presetID="53" presetClass="entr" presetSubtype="16" fill="hold" grpId="0" nodeType="withEffect">
                                  <p:stCondLst>
                                    <p:cond delay="1000"/>
                                  </p:stCondLst>
                                  <p:childTnLst>
                                    <p:set>
                                      <p:cBhvr>
                                        <p:cTn id="19" dur="1" fill="hold">
                                          <p:stCondLst>
                                            <p:cond delay="0"/>
                                          </p:stCondLst>
                                        </p:cTn>
                                        <p:tgtEl>
                                          <p:spTgt spid="83"/>
                                        </p:tgtEl>
                                        <p:attrNameLst>
                                          <p:attrName>style.visibility</p:attrName>
                                        </p:attrNameLst>
                                      </p:cBhvr>
                                      <p:to>
                                        <p:strVal val="visible"/>
                                      </p:to>
                                    </p:set>
                                    <p:anim calcmode="lin" valueType="num">
                                      <p:cBhvr>
                                        <p:cTn id="20" dur="500" fill="hold"/>
                                        <p:tgtEl>
                                          <p:spTgt spid="83"/>
                                        </p:tgtEl>
                                        <p:attrNameLst>
                                          <p:attrName>ppt_w</p:attrName>
                                        </p:attrNameLst>
                                      </p:cBhvr>
                                      <p:tavLst>
                                        <p:tav tm="0">
                                          <p:val>
                                            <p:fltVal val="0"/>
                                          </p:val>
                                        </p:tav>
                                        <p:tav tm="100000">
                                          <p:val>
                                            <p:strVal val="#ppt_w"/>
                                          </p:val>
                                        </p:tav>
                                      </p:tavLst>
                                    </p:anim>
                                    <p:anim calcmode="lin" valueType="num">
                                      <p:cBhvr>
                                        <p:cTn id="21" dur="500" fill="hold"/>
                                        <p:tgtEl>
                                          <p:spTgt spid="83"/>
                                        </p:tgtEl>
                                        <p:attrNameLst>
                                          <p:attrName>ppt_h</p:attrName>
                                        </p:attrNameLst>
                                      </p:cBhvr>
                                      <p:tavLst>
                                        <p:tav tm="0">
                                          <p:val>
                                            <p:fltVal val="0"/>
                                          </p:val>
                                        </p:tav>
                                        <p:tav tm="100000">
                                          <p:val>
                                            <p:strVal val="#ppt_h"/>
                                          </p:val>
                                        </p:tav>
                                      </p:tavLst>
                                    </p:anim>
                                    <p:animEffect transition="in" filter="fade">
                                      <p:cBhvr>
                                        <p:cTn id="22" dur="500"/>
                                        <p:tgtEl>
                                          <p:spTgt spid="83"/>
                                        </p:tgtEl>
                                      </p:cBhvr>
                                    </p:animEffect>
                                  </p:childTnLst>
                                </p:cTn>
                              </p:par>
                              <p:par>
                                <p:cTn id="23" presetID="53" presetClass="entr" presetSubtype="16" fill="hold" grpId="0" nodeType="withEffect">
                                  <p:stCondLst>
                                    <p:cond delay="1500"/>
                                  </p:stCondLst>
                                  <p:childTnLst>
                                    <p:set>
                                      <p:cBhvr>
                                        <p:cTn id="24" dur="1" fill="hold">
                                          <p:stCondLst>
                                            <p:cond delay="0"/>
                                          </p:stCondLst>
                                        </p:cTn>
                                        <p:tgtEl>
                                          <p:spTgt spid="84"/>
                                        </p:tgtEl>
                                        <p:attrNameLst>
                                          <p:attrName>style.visibility</p:attrName>
                                        </p:attrNameLst>
                                      </p:cBhvr>
                                      <p:to>
                                        <p:strVal val="visible"/>
                                      </p:to>
                                    </p:set>
                                    <p:anim calcmode="lin" valueType="num">
                                      <p:cBhvr>
                                        <p:cTn id="25" dur="500" fill="hold"/>
                                        <p:tgtEl>
                                          <p:spTgt spid="84"/>
                                        </p:tgtEl>
                                        <p:attrNameLst>
                                          <p:attrName>ppt_w</p:attrName>
                                        </p:attrNameLst>
                                      </p:cBhvr>
                                      <p:tavLst>
                                        <p:tav tm="0">
                                          <p:val>
                                            <p:fltVal val="0"/>
                                          </p:val>
                                        </p:tav>
                                        <p:tav tm="100000">
                                          <p:val>
                                            <p:strVal val="#ppt_w"/>
                                          </p:val>
                                        </p:tav>
                                      </p:tavLst>
                                    </p:anim>
                                    <p:anim calcmode="lin" valueType="num">
                                      <p:cBhvr>
                                        <p:cTn id="26" dur="500" fill="hold"/>
                                        <p:tgtEl>
                                          <p:spTgt spid="84"/>
                                        </p:tgtEl>
                                        <p:attrNameLst>
                                          <p:attrName>ppt_h</p:attrName>
                                        </p:attrNameLst>
                                      </p:cBhvr>
                                      <p:tavLst>
                                        <p:tav tm="0">
                                          <p:val>
                                            <p:fltVal val="0"/>
                                          </p:val>
                                        </p:tav>
                                        <p:tav tm="100000">
                                          <p:val>
                                            <p:strVal val="#ppt_h"/>
                                          </p:val>
                                        </p:tav>
                                      </p:tavLst>
                                    </p:anim>
                                    <p:animEffect transition="in" filter="fade">
                                      <p:cBhvr>
                                        <p:cTn id="27" dur="500"/>
                                        <p:tgtEl>
                                          <p:spTgt spid="84"/>
                                        </p:tgtEl>
                                      </p:cBhvr>
                                    </p:animEffect>
                                  </p:childTnLst>
                                </p:cTn>
                              </p:par>
                              <p:par>
                                <p:cTn id="28" presetID="53" presetClass="entr" presetSubtype="16" fill="hold" grpId="0" nodeType="withEffect">
                                  <p:stCondLst>
                                    <p:cond delay="2000"/>
                                  </p:stCondLst>
                                  <p:childTnLst>
                                    <p:set>
                                      <p:cBhvr>
                                        <p:cTn id="29" dur="1" fill="hold">
                                          <p:stCondLst>
                                            <p:cond delay="0"/>
                                          </p:stCondLst>
                                        </p:cTn>
                                        <p:tgtEl>
                                          <p:spTgt spid="85"/>
                                        </p:tgtEl>
                                        <p:attrNameLst>
                                          <p:attrName>style.visibility</p:attrName>
                                        </p:attrNameLst>
                                      </p:cBhvr>
                                      <p:to>
                                        <p:strVal val="visible"/>
                                      </p:to>
                                    </p:set>
                                    <p:anim calcmode="lin" valueType="num">
                                      <p:cBhvr>
                                        <p:cTn id="30" dur="500" fill="hold"/>
                                        <p:tgtEl>
                                          <p:spTgt spid="85"/>
                                        </p:tgtEl>
                                        <p:attrNameLst>
                                          <p:attrName>ppt_w</p:attrName>
                                        </p:attrNameLst>
                                      </p:cBhvr>
                                      <p:tavLst>
                                        <p:tav tm="0">
                                          <p:val>
                                            <p:fltVal val="0"/>
                                          </p:val>
                                        </p:tav>
                                        <p:tav tm="100000">
                                          <p:val>
                                            <p:strVal val="#ppt_w"/>
                                          </p:val>
                                        </p:tav>
                                      </p:tavLst>
                                    </p:anim>
                                    <p:anim calcmode="lin" valueType="num">
                                      <p:cBhvr>
                                        <p:cTn id="31" dur="500" fill="hold"/>
                                        <p:tgtEl>
                                          <p:spTgt spid="85"/>
                                        </p:tgtEl>
                                        <p:attrNameLst>
                                          <p:attrName>ppt_h</p:attrName>
                                        </p:attrNameLst>
                                      </p:cBhvr>
                                      <p:tavLst>
                                        <p:tav tm="0">
                                          <p:val>
                                            <p:fltVal val="0"/>
                                          </p:val>
                                        </p:tav>
                                        <p:tav tm="100000">
                                          <p:val>
                                            <p:strVal val="#ppt_h"/>
                                          </p:val>
                                        </p:tav>
                                      </p:tavLst>
                                    </p:anim>
                                    <p:animEffect transition="in" filter="fade">
                                      <p:cBhvr>
                                        <p:cTn id="32" dur="500"/>
                                        <p:tgtEl>
                                          <p:spTgt spid="85"/>
                                        </p:tgtEl>
                                      </p:cBhvr>
                                    </p:animEffect>
                                  </p:childTnLst>
                                </p:cTn>
                              </p:par>
                              <p:par>
                                <p:cTn id="33" presetID="53" presetClass="entr" presetSubtype="16" fill="hold" grpId="0" nodeType="withEffect">
                                  <p:stCondLst>
                                    <p:cond delay="2500"/>
                                  </p:stCondLst>
                                  <p:childTnLst>
                                    <p:set>
                                      <p:cBhvr>
                                        <p:cTn id="34" dur="1" fill="hold">
                                          <p:stCondLst>
                                            <p:cond delay="0"/>
                                          </p:stCondLst>
                                        </p:cTn>
                                        <p:tgtEl>
                                          <p:spTgt spid="86"/>
                                        </p:tgtEl>
                                        <p:attrNameLst>
                                          <p:attrName>style.visibility</p:attrName>
                                        </p:attrNameLst>
                                      </p:cBhvr>
                                      <p:to>
                                        <p:strVal val="visible"/>
                                      </p:to>
                                    </p:set>
                                    <p:anim calcmode="lin" valueType="num">
                                      <p:cBhvr>
                                        <p:cTn id="35" dur="500" fill="hold"/>
                                        <p:tgtEl>
                                          <p:spTgt spid="86"/>
                                        </p:tgtEl>
                                        <p:attrNameLst>
                                          <p:attrName>ppt_w</p:attrName>
                                        </p:attrNameLst>
                                      </p:cBhvr>
                                      <p:tavLst>
                                        <p:tav tm="0">
                                          <p:val>
                                            <p:fltVal val="0"/>
                                          </p:val>
                                        </p:tav>
                                        <p:tav tm="100000">
                                          <p:val>
                                            <p:strVal val="#ppt_w"/>
                                          </p:val>
                                        </p:tav>
                                      </p:tavLst>
                                    </p:anim>
                                    <p:anim calcmode="lin" valueType="num">
                                      <p:cBhvr>
                                        <p:cTn id="36" dur="500" fill="hold"/>
                                        <p:tgtEl>
                                          <p:spTgt spid="86"/>
                                        </p:tgtEl>
                                        <p:attrNameLst>
                                          <p:attrName>ppt_h</p:attrName>
                                        </p:attrNameLst>
                                      </p:cBhvr>
                                      <p:tavLst>
                                        <p:tav tm="0">
                                          <p:val>
                                            <p:fltVal val="0"/>
                                          </p:val>
                                        </p:tav>
                                        <p:tav tm="100000">
                                          <p:val>
                                            <p:strVal val="#ppt_h"/>
                                          </p:val>
                                        </p:tav>
                                      </p:tavLst>
                                    </p:anim>
                                    <p:animEffect transition="in" filter="fade">
                                      <p:cBhvr>
                                        <p:cTn id="37" dur="500"/>
                                        <p:tgtEl>
                                          <p:spTgt spid="86"/>
                                        </p:tgtEl>
                                      </p:cBhvr>
                                    </p:animEffect>
                                  </p:childTnLst>
                                </p:cTn>
                              </p:par>
                              <p:par>
                                <p:cTn id="38" presetID="53" presetClass="entr" presetSubtype="16" fill="hold" grpId="0" nodeType="withEffect">
                                  <p:stCondLst>
                                    <p:cond delay="3000"/>
                                  </p:stCondLst>
                                  <p:childTnLst>
                                    <p:set>
                                      <p:cBhvr>
                                        <p:cTn id="39" dur="1" fill="hold">
                                          <p:stCondLst>
                                            <p:cond delay="0"/>
                                          </p:stCondLst>
                                        </p:cTn>
                                        <p:tgtEl>
                                          <p:spTgt spid="82"/>
                                        </p:tgtEl>
                                        <p:attrNameLst>
                                          <p:attrName>style.visibility</p:attrName>
                                        </p:attrNameLst>
                                      </p:cBhvr>
                                      <p:to>
                                        <p:strVal val="visible"/>
                                      </p:to>
                                    </p:set>
                                    <p:anim calcmode="lin" valueType="num">
                                      <p:cBhvr>
                                        <p:cTn id="40" dur="500" fill="hold"/>
                                        <p:tgtEl>
                                          <p:spTgt spid="82"/>
                                        </p:tgtEl>
                                        <p:attrNameLst>
                                          <p:attrName>ppt_w</p:attrName>
                                        </p:attrNameLst>
                                      </p:cBhvr>
                                      <p:tavLst>
                                        <p:tav tm="0">
                                          <p:val>
                                            <p:fltVal val="0"/>
                                          </p:val>
                                        </p:tav>
                                        <p:tav tm="100000">
                                          <p:val>
                                            <p:strVal val="#ppt_w"/>
                                          </p:val>
                                        </p:tav>
                                      </p:tavLst>
                                    </p:anim>
                                    <p:anim calcmode="lin" valueType="num">
                                      <p:cBhvr>
                                        <p:cTn id="41" dur="500" fill="hold"/>
                                        <p:tgtEl>
                                          <p:spTgt spid="82"/>
                                        </p:tgtEl>
                                        <p:attrNameLst>
                                          <p:attrName>ppt_h</p:attrName>
                                        </p:attrNameLst>
                                      </p:cBhvr>
                                      <p:tavLst>
                                        <p:tav tm="0">
                                          <p:val>
                                            <p:fltVal val="0"/>
                                          </p:val>
                                        </p:tav>
                                        <p:tav tm="100000">
                                          <p:val>
                                            <p:strVal val="#ppt_h"/>
                                          </p:val>
                                        </p:tav>
                                      </p:tavLst>
                                    </p:anim>
                                    <p:animEffect transition="in" filter="fade">
                                      <p:cBhvr>
                                        <p:cTn id="42" dur="500"/>
                                        <p:tgtEl>
                                          <p:spTgt spid="82"/>
                                        </p:tgtEl>
                                      </p:cBhvr>
                                    </p:animEffect>
                                  </p:childTnLst>
                                </p:cTn>
                              </p:par>
                            </p:childTnLst>
                          </p:cTn>
                        </p:par>
                        <p:par>
                          <p:cTn id="43" fill="hold">
                            <p:stCondLst>
                              <p:cond delay="3500"/>
                            </p:stCondLst>
                            <p:childTnLst>
                              <p:par>
                                <p:cTn id="44" presetID="17" presetClass="entr" presetSubtype="4" fill="hold" nodeType="afterEffect">
                                  <p:stCondLst>
                                    <p:cond delay="0"/>
                                  </p:stCondLst>
                                  <p:childTnLst>
                                    <p:set>
                                      <p:cBhvr>
                                        <p:cTn id="45" dur="1" fill="hold">
                                          <p:stCondLst>
                                            <p:cond delay="0"/>
                                          </p:stCondLst>
                                        </p:cTn>
                                        <p:tgtEl>
                                          <p:spTgt spid="88"/>
                                        </p:tgtEl>
                                        <p:attrNameLst>
                                          <p:attrName>style.visibility</p:attrName>
                                        </p:attrNameLst>
                                      </p:cBhvr>
                                      <p:to>
                                        <p:strVal val="visible"/>
                                      </p:to>
                                    </p:set>
                                    <p:anim calcmode="lin" valueType="num">
                                      <p:cBhvr>
                                        <p:cTn id="46" dur="500" fill="hold"/>
                                        <p:tgtEl>
                                          <p:spTgt spid="88"/>
                                        </p:tgtEl>
                                        <p:attrNameLst>
                                          <p:attrName>ppt_x</p:attrName>
                                        </p:attrNameLst>
                                      </p:cBhvr>
                                      <p:tavLst>
                                        <p:tav tm="0">
                                          <p:val>
                                            <p:strVal val="#ppt_x"/>
                                          </p:val>
                                        </p:tav>
                                        <p:tav tm="100000">
                                          <p:val>
                                            <p:strVal val="#ppt_x"/>
                                          </p:val>
                                        </p:tav>
                                      </p:tavLst>
                                    </p:anim>
                                    <p:anim calcmode="lin" valueType="num">
                                      <p:cBhvr>
                                        <p:cTn id="47" dur="500" fill="hold"/>
                                        <p:tgtEl>
                                          <p:spTgt spid="88"/>
                                        </p:tgtEl>
                                        <p:attrNameLst>
                                          <p:attrName>ppt_y</p:attrName>
                                        </p:attrNameLst>
                                      </p:cBhvr>
                                      <p:tavLst>
                                        <p:tav tm="0">
                                          <p:val>
                                            <p:strVal val="#ppt_y+#ppt_h/2"/>
                                          </p:val>
                                        </p:tav>
                                        <p:tav tm="100000">
                                          <p:val>
                                            <p:strVal val="#ppt_y"/>
                                          </p:val>
                                        </p:tav>
                                      </p:tavLst>
                                    </p:anim>
                                    <p:anim calcmode="lin" valueType="num">
                                      <p:cBhvr>
                                        <p:cTn id="48" dur="500" fill="hold"/>
                                        <p:tgtEl>
                                          <p:spTgt spid="88"/>
                                        </p:tgtEl>
                                        <p:attrNameLst>
                                          <p:attrName>ppt_w</p:attrName>
                                        </p:attrNameLst>
                                      </p:cBhvr>
                                      <p:tavLst>
                                        <p:tav tm="0">
                                          <p:val>
                                            <p:strVal val="#ppt_w"/>
                                          </p:val>
                                        </p:tav>
                                        <p:tav tm="100000">
                                          <p:val>
                                            <p:strVal val="#ppt_w"/>
                                          </p:val>
                                        </p:tav>
                                      </p:tavLst>
                                    </p:anim>
                                    <p:anim calcmode="lin" valueType="num">
                                      <p:cBhvr>
                                        <p:cTn id="49" dur="500" fill="hold"/>
                                        <p:tgtEl>
                                          <p:spTgt spid="88"/>
                                        </p:tgtEl>
                                        <p:attrNameLst>
                                          <p:attrName>ppt_h</p:attrName>
                                        </p:attrNameLst>
                                      </p:cBhvr>
                                      <p:tavLst>
                                        <p:tav tm="0">
                                          <p:val>
                                            <p:fltVal val="0"/>
                                          </p:val>
                                        </p:tav>
                                        <p:tav tm="100000">
                                          <p:val>
                                            <p:strVal val="#ppt_h"/>
                                          </p:val>
                                        </p:tav>
                                      </p:tavLst>
                                    </p:anim>
                                  </p:childTnLst>
                                </p:cTn>
                              </p:par>
                            </p:childTnLst>
                          </p:cTn>
                        </p:par>
                        <p:par>
                          <p:cTn id="50" fill="hold">
                            <p:stCondLst>
                              <p:cond delay="4000"/>
                            </p:stCondLst>
                            <p:childTnLst>
                              <p:par>
                                <p:cTn id="51" presetID="17" presetClass="entr" presetSubtype="4" fill="hold" nodeType="afterEffect">
                                  <p:stCondLst>
                                    <p:cond delay="0"/>
                                  </p:stCondLst>
                                  <p:childTnLst>
                                    <p:set>
                                      <p:cBhvr>
                                        <p:cTn id="52" dur="1" fill="hold">
                                          <p:stCondLst>
                                            <p:cond delay="0"/>
                                          </p:stCondLst>
                                        </p:cTn>
                                        <p:tgtEl>
                                          <p:spTgt spid="103"/>
                                        </p:tgtEl>
                                        <p:attrNameLst>
                                          <p:attrName>style.visibility</p:attrName>
                                        </p:attrNameLst>
                                      </p:cBhvr>
                                      <p:to>
                                        <p:strVal val="visible"/>
                                      </p:to>
                                    </p:set>
                                    <p:anim calcmode="lin" valueType="num">
                                      <p:cBhvr>
                                        <p:cTn id="53" dur="500" fill="hold"/>
                                        <p:tgtEl>
                                          <p:spTgt spid="103"/>
                                        </p:tgtEl>
                                        <p:attrNameLst>
                                          <p:attrName>ppt_x</p:attrName>
                                        </p:attrNameLst>
                                      </p:cBhvr>
                                      <p:tavLst>
                                        <p:tav tm="0">
                                          <p:val>
                                            <p:strVal val="#ppt_x"/>
                                          </p:val>
                                        </p:tav>
                                        <p:tav tm="100000">
                                          <p:val>
                                            <p:strVal val="#ppt_x"/>
                                          </p:val>
                                        </p:tav>
                                      </p:tavLst>
                                    </p:anim>
                                    <p:anim calcmode="lin" valueType="num">
                                      <p:cBhvr>
                                        <p:cTn id="54" dur="500" fill="hold"/>
                                        <p:tgtEl>
                                          <p:spTgt spid="103"/>
                                        </p:tgtEl>
                                        <p:attrNameLst>
                                          <p:attrName>ppt_y</p:attrName>
                                        </p:attrNameLst>
                                      </p:cBhvr>
                                      <p:tavLst>
                                        <p:tav tm="0">
                                          <p:val>
                                            <p:strVal val="#ppt_y+#ppt_h/2"/>
                                          </p:val>
                                        </p:tav>
                                        <p:tav tm="100000">
                                          <p:val>
                                            <p:strVal val="#ppt_y"/>
                                          </p:val>
                                        </p:tav>
                                      </p:tavLst>
                                    </p:anim>
                                    <p:anim calcmode="lin" valueType="num">
                                      <p:cBhvr>
                                        <p:cTn id="55" dur="500" fill="hold"/>
                                        <p:tgtEl>
                                          <p:spTgt spid="103"/>
                                        </p:tgtEl>
                                        <p:attrNameLst>
                                          <p:attrName>ppt_w</p:attrName>
                                        </p:attrNameLst>
                                      </p:cBhvr>
                                      <p:tavLst>
                                        <p:tav tm="0">
                                          <p:val>
                                            <p:strVal val="#ppt_w"/>
                                          </p:val>
                                        </p:tav>
                                        <p:tav tm="100000">
                                          <p:val>
                                            <p:strVal val="#ppt_w"/>
                                          </p:val>
                                        </p:tav>
                                      </p:tavLst>
                                    </p:anim>
                                    <p:anim calcmode="lin" valueType="num">
                                      <p:cBhvr>
                                        <p:cTn id="56" dur="500" fill="hold"/>
                                        <p:tgtEl>
                                          <p:spTgt spid="103"/>
                                        </p:tgtEl>
                                        <p:attrNameLst>
                                          <p:attrName>ppt_h</p:attrName>
                                        </p:attrNameLst>
                                      </p:cBhvr>
                                      <p:tavLst>
                                        <p:tav tm="0">
                                          <p:val>
                                            <p:fltVal val="0"/>
                                          </p:val>
                                        </p:tav>
                                        <p:tav tm="100000">
                                          <p:val>
                                            <p:strVal val="#ppt_h"/>
                                          </p:val>
                                        </p:tav>
                                      </p:tavLst>
                                    </p:anim>
                                  </p:childTnLst>
                                </p:cTn>
                              </p:par>
                            </p:childTnLst>
                          </p:cTn>
                        </p:par>
                        <p:par>
                          <p:cTn id="57" fill="hold">
                            <p:stCondLst>
                              <p:cond delay="4500"/>
                            </p:stCondLst>
                            <p:childTnLst>
                              <p:par>
                                <p:cTn id="58" presetID="17" presetClass="entr" presetSubtype="4" fill="hold" nodeType="afterEffect">
                                  <p:stCondLst>
                                    <p:cond delay="0"/>
                                  </p:stCondLst>
                                  <p:childTnLst>
                                    <p:set>
                                      <p:cBhvr>
                                        <p:cTn id="59" dur="1" fill="hold">
                                          <p:stCondLst>
                                            <p:cond delay="0"/>
                                          </p:stCondLst>
                                        </p:cTn>
                                        <p:tgtEl>
                                          <p:spTgt spid="121"/>
                                        </p:tgtEl>
                                        <p:attrNameLst>
                                          <p:attrName>style.visibility</p:attrName>
                                        </p:attrNameLst>
                                      </p:cBhvr>
                                      <p:to>
                                        <p:strVal val="visible"/>
                                      </p:to>
                                    </p:set>
                                    <p:anim calcmode="lin" valueType="num">
                                      <p:cBhvr>
                                        <p:cTn id="60" dur="500" fill="hold"/>
                                        <p:tgtEl>
                                          <p:spTgt spid="121"/>
                                        </p:tgtEl>
                                        <p:attrNameLst>
                                          <p:attrName>ppt_x</p:attrName>
                                        </p:attrNameLst>
                                      </p:cBhvr>
                                      <p:tavLst>
                                        <p:tav tm="0">
                                          <p:val>
                                            <p:strVal val="#ppt_x"/>
                                          </p:val>
                                        </p:tav>
                                        <p:tav tm="100000">
                                          <p:val>
                                            <p:strVal val="#ppt_x"/>
                                          </p:val>
                                        </p:tav>
                                      </p:tavLst>
                                    </p:anim>
                                    <p:anim calcmode="lin" valueType="num">
                                      <p:cBhvr>
                                        <p:cTn id="61" dur="500" fill="hold"/>
                                        <p:tgtEl>
                                          <p:spTgt spid="121"/>
                                        </p:tgtEl>
                                        <p:attrNameLst>
                                          <p:attrName>ppt_y</p:attrName>
                                        </p:attrNameLst>
                                      </p:cBhvr>
                                      <p:tavLst>
                                        <p:tav tm="0">
                                          <p:val>
                                            <p:strVal val="#ppt_y+#ppt_h/2"/>
                                          </p:val>
                                        </p:tav>
                                        <p:tav tm="100000">
                                          <p:val>
                                            <p:strVal val="#ppt_y"/>
                                          </p:val>
                                        </p:tav>
                                      </p:tavLst>
                                    </p:anim>
                                    <p:anim calcmode="lin" valueType="num">
                                      <p:cBhvr>
                                        <p:cTn id="62" dur="500" fill="hold"/>
                                        <p:tgtEl>
                                          <p:spTgt spid="121"/>
                                        </p:tgtEl>
                                        <p:attrNameLst>
                                          <p:attrName>ppt_w</p:attrName>
                                        </p:attrNameLst>
                                      </p:cBhvr>
                                      <p:tavLst>
                                        <p:tav tm="0">
                                          <p:val>
                                            <p:strVal val="#ppt_w"/>
                                          </p:val>
                                        </p:tav>
                                        <p:tav tm="100000">
                                          <p:val>
                                            <p:strVal val="#ppt_w"/>
                                          </p:val>
                                        </p:tav>
                                      </p:tavLst>
                                    </p:anim>
                                    <p:anim calcmode="lin" valueType="num">
                                      <p:cBhvr>
                                        <p:cTn id="63" dur="500" fill="hold"/>
                                        <p:tgtEl>
                                          <p:spTgt spid="121"/>
                                        </p:tgtEl>
                                        <p:attrNameLst>
                                          <p:attrName>ppt_h</p:attrName>
                                        </p:attrNameLst>
                                      </p:cBhvr>
                                      <p:tavLst>
                                        <p:tav tm="0">
                                          <p:val>
                                            <p:fltVal val="0"/>
                                          </p:val>
                                        </p:tav>
                                        <p:tav tm="100000">
                                          <p:val>
                                            <p:strVal val="#ppt_h"/>
                                          </p:val>
                                        </p:tav>
                                      </p:tavLst>
                                    </p:anim>
                                  </p:childTnLst>
                                </p:cTn>
                              </p:par>
                            </p:childTnLst>
                          </p:cTn>
                        </p:par>
                        <p:par>
                          <p:cTn id="64" fill="hold">
                            <p:stCondLst>
                              <p:cond delay="5000"/>
                            </p:stCondLst>
                            <p:childTnLst>
                              <p:par>
                                <p:cTn id="65" presetID="17" presetClass="entr" presetSubtype="4" fill="hold" nodeType="afterEffect">
                                  <p:stCondLst>
                                    <p:cond delay="0"/>
                                  </p:stCondLst>
                                  <p:childTnLst>
                                    <p:set>
                                      <p:cBhvr>
                                        <p:cTn id="66" dur="1" fill="hold">
                                          <p:stCondLst>
                                            <p:cond delay="0"/>
                                          </p:stCondLst>
                                        </p:cTn>
                                        <p:tgtEl>
                                          <p:spTgt spid="132"/>
                                        </p:tgtEl>
                                        <p:attrNameLst>
                                          <p:attrName>style.visibility</p:attrName>
                                        </p:attrNameLst>
                                      </p:cBhvr>
                                      <p:to>
                                        <p:strVal val="visible"/>
                                      </p:to>
                                    </p:set>
                                    <p:anim calcmode="lin" valueType="num">
                                      <p:cBhvr>
                                        <p:cTn id="67" dur="500" fill="hold"/>
                                        <p:tgtEl>
                                          <p:spTgt spid="132"/>
                                        </p:tgtEl>
                                        <p:attrNameLst>
                                          <p:attrName>ppt_x</p:attrName>
                                        </p:attrNameLst>
                                      </p:cBhvr>
                                      <p:tavLst>
                                        <p:tav tm="0">
                                          <p:val>
                                            <p:strVal val="#ppt_x"/>
                                          </p:val>
                                        </p:tav>
                                        <p:tav tm="100000">
                                          <p:val>
                                            <p:strVal val="#ppt_x"/>
                                          </p:val>
                                        </p:tav>
                                      </p:tavLst>
                                    </p:anim>
                                    <p:anim calcmode="lin" valueType="num">
                                      <p:cBhvr>
                                        <p:cTn id="68" dur="500" fill="hold"/>
                                        <p:tgtEl>
                                          <p:spTgt spid="132"/>
                                        </p:tgtEl>
                                        <p:attrNameLst>
                                          <p:attrName>ppt_y</p:attrName>
                                        </p:attrNameLst>
                                      </p:cBhvr>
                                      <p:tavLst>
                                        <p:tav tm="0">
                                          <p:val>
                                            <p:strVal val="#ppt_y+#ppt_h/2"/>
                                          </p:val>
                                        </p:tav>
                                        <p:tav tm="100000">
                                          <p:val>
                                            <p:strVal val="#ppt_y"/>
                                          </p:val>
                                        </p:tav>
                                      </p:tavLst>
                                    </p:anim>
                                    <p:anim calcmode="lin" valueType="num">
                                      <p:cBhvr>
                                        <p:cTn id="69" dur="500" fill="hold"/>
                                        <p:tgtEl>
                                          <p:spTgt spid="132"/>
                                        </p:tgtEl>
                                        <p:attrNameLst>
                                          <p:attrName>ppt_w</p:attrName>
                                        </p:attrNameLst>
                                      </p:cBhvr>
                                      <p:tavLst>
                                        <p:tav tm="0">
                                          <p:val>
                                            <p:strVal val="#ppt_w"/>
                                          </p:val>
                                        </p:tav>
                                        <p:tav tm="100000">
                                          <p:val>
                                            <p:strVal val="#ppt_w"/>
                                          </p:val>
                                        </p:tav>
                                      </p:tavLst>
                                    </p:anim>
                                    <p:anim calcmode="lin" valueType="num">
                                      <p:cBhvr>
                                        <p:cTn id="70" dur="500" fill="hold"/>
                                        <p:tgtEl>
                                          <p:spTgt spid="132"/>
                                        </p:tgtEl>
                                        <p:attrNameLst>
                                          <p:attrName>ppt_h</p:attrName>
                                        </p:attrNameLst>
                                      </p:cBhvr>
                                      <p:tavLst>
                                        <p:tav tm="0">
                                          <p:val>
                                            <p:fltVal val="0"/>
                                          </p:val>
                                        </p:tav>
                                        <p:tav tm="100000">
                                          <p:val>
                                            <p:strVal val="#ppt_h"/>
                                          </p:val>
                                        </p:tav>
                                      </p:tavLst>
                                    </p:anim>
                                  </p:childTnLst>
                                </p:cTn>
                              </p:par>
                            </p:childTnLst>
                          </p:cTn>
                        </p:par>
                        <p:par>
                          <p:cTn id="71" fill="hold">
                            <p:stCondLst>
                              <p:cond delay="5500"/>
                            </p:stCondLst>
                            <p:childTnLst>
                              <p:par>
                                <p:cTn id="72" presetID="17" presetClass="entr" presetSubtype="4" fill="hold" nodeType="afterEffect">
                                  <p:stCondLst>
                                    <p:cond delay="0"/>
                                  </p:stCondLst>
                                  <p:childTnLst>
                                    <p:set>
                                      <p:cBhvr>
                                        <p:cTn id="73" dur="1" fill="hold">
                                          <p:stCondLst>
                                            <p:cond delay="0"/>
                                          </p:stCondLst>
                                        </p:cTn>
                                        <p:tgtEl>
                                          <p:spTgt spid="145"/>
                                        </p:tgtEl>
                                        <p:attrNameLst>
                                          <p:attrName>style.visibility</p:attrName>
                                        </p:attrNameLst>
                                      </p:cBhvr>
                                      <p:to>
                                        <p:strVal val="visible"/>
                                      </p:to>
                                    </p:set>
                                    <p:anim calcmode="lin" valueType="num">
                                      <p:cBhvr>
                                        <p:cTn id="74" dur="500" fill="hold"/>
                                        <p:tgtEl>
                                          <p:spTgt spid="145"/>
                                        </p:tgtEl>
                                        <p:attrNameLst>
                                          <p:attrName>ppt_x</p:attrName>
                                        </p:attrNameLst>
                                      </p:cBhvr>
                                      <p:tavLst>
                                        <p:tav tm="0">
                                          <p:val>
                                            <p:strVal val="#ppt_x"/>
                                          </p:val>
                                        </p:tav>
                                        <p:tav tm="100000">
                                          <p:val>
                                            <p:strVal val="#ppt_x"/>
                                          </p:val>
                                        </p:tav>
                                      </p:tavLst>
                                    </p:anim>
                                    <p:anim calcmode="lin" valueType="num">
                                      <p:cBhvr>
                                        <p:cTn id="75" dur="500" fill="hold"/>
                                        <p:tgtEl>
                                          <p:spTgt spid="145"/>
                                        </p:tgtEl>
                                        <p:attrNameLst>
                                          <p:attrName>ppt_y</p:attrName>
                                        </p:attrNameLst>
                                      </p:cBhvr>
                                      <p:tavLst>
                                        <p:tav tm="0">
                                          <p:val>
                                            <p:strVal val="#ppt_y+#ppt_h/2"/>
                                          </p:val>
                                        </p:tav>
                                        <p:tav tm="100000">
                                          <p:val>
                                            <p:strVal val="#ppt_y"/>
                                          </p:val>
                                        </p:tav>
                                      </p:tavLst>
                                    </p:anim>
                                    <p:anim calcmode="lin" valueType="num">
                                      <p:cBhvr>
                                        <p:cTn id="76" dur="500" fill="hold"/>
                                        <p:tgtEl>
                                          <p:spTgt spid="145"/>
                                        </p:tgtEl>
                                        <p:attrNameLst>
                                          <p:attrName>ppt_w</p:attrName>
                                        </p:attrNameLst>
                                      </p:cBhvr>
                                      <p:tavLst>
                                        <p:tav tm="0">
                                          <p:val>
                                            <p:strVal val="#ppt_w"/>
                                          </p:val>
                                        </p:tav>
                                        <p:tav tm="100000">
                                          <p:val>
                                            <p:strVal val="#ppt_w"/>
                                          </p:val>
                                        </p:tav>
                                      </p:tavLst>
                                    </p:anim>
                                    <p:anim calcmode="lin" valueType="num">
                                      <p:cBhvr>
                                        <p:cTn id="77" dur="500" fill="hold"/>
                                        <p:tgtEl>
                                          <p:spTgt spid="14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2" grpId="0" animBg="1"/>
      <p:bldP spid="83" grpId="0" animBg="1"/>
      <p:bldP spid="84" grpId="0" animBg="1"/>
      <p:bldP spid="85" grpId="0" animBg="1"/>
      <p:bldP spid="86" grpId="0" animBg="1"/>
      <p:bldP spid="8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圆角矩形 21"/>
          <p:cNvSpPr/>
          <p:nvPr/>
        </p:nvSpPr>
        <p:spPr>
          <a:xfrm>
            <a:off x="866775" y="1927954"/>
            <a:ext cx="5448300" cy="956633"/>
          </a:xfrm>
          <a:prstGeom prst="roundRect">
            <a:avLst/>
          </a:prstGeom>
          <a:solidFill>
            <a:srgbClr val="E87071"/>
          </a:solid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3" name="Freeform 13"/>
          <p:cNvSpPr>
            <a:spLocks noEditPoints="1"/>
          </p:cNvSpPr>
          <p:nvPr/>
        </p:nvSpPr>
        <p:spPr bwMode="auto">
          <a:xfrm>
            <a:off x="4725796" y="4282578"/>
            <a:ext cx="3076575" cy="658590"/>
          </a:xfrm>
          <a:custGeom>
            <a:avLst/>
            <a:gdLst>
              <a:gd name="T0" fmla="*/ 229 w 695"/>
              <a:gd name="T1" fmla="*/ 157 h 174"/>
              <a:gd name="T2" fmla="*/ 338 w 695"/>
              <a:gd name="T3" fmla="*/ 173 h 174"/>
              <a:gd name="T4" fmla="*/ 395 w 695"/>
              <a:gd name="T5" fmla="*/ 157 h 174"/>
              <a:gd name="T6" fmla="*/ 273 w 695"/>
              <a:gd name="T7" fmla="*/ 86 h 174"/>
              <a:gd name="T8" fmla="*/ 273 w 695"/>
              <a:gd name="T9" fmla="*/ 72 h 174"/>
              <a:gd name="T10" fmla="*/ 355 w 695"/>
              <a:gd name="T11" fmla="*/ 82 h 174"/>
              <a:gd name="T12" fmla="*/ 493 w 695"/>
              <a:gd name="T13" fmla="*/ 99 h 174"/>
              <a:gd name="T14" fmla="*/ 563 w 695"/>
              <a:gd name="T15" fmla="*/ 86 h 174"/>
              <a:gd name="T16" fmla="*/ 534 w 695"/>
              <a:gd name="T17" fmla="*/ 47 h 174"/>
              <a:gd name="T18" fmla="*/ 569 w 695"/>
              <a:gd name="T19" fmla="*/ 32 h 174"/>
              <a:gd name="T20" fmla="*/ 656 w 695"/>
              <a:gd name="T21" fmla="*/ 39 h 174"/>
              <a:gd name="T22" fmla="*/ 653 w 695"/>
              <a:gd name="T23" fmla="*/ 8 h 174"/>
              <a:gd name="T24" fmla="*/ 656 w 695"/>
              <a:gd name="T25" fmla="*/ 4 h 174"/>
              <a:gd name="T26" fmla="*/ 677 w 695"/>
              <a:gd name="T27" fmla="*/ 3 h 174"/>
              <a:gd name="T28" fmla="*/ 689 w 695"/>
              <a:gd name="T29" fmla="*/ 2 h 174"/>
              <a:gd name="T30" fmla="*/ 656 w 695"/>
              <a:gd name="T31" fmla="*/ 1 h 174"/>
              <a:gd name="T32" fmla="*/ 645 w 695"/>
              <a:gd name="T33" fmla="*/ 8 h 174"/>
              <a:gd name="T34" fmla="*/ 652 w 695"/>
              <a:gd name="T35" fmla="*/ 28 h 174"/>
              <a:gd name="T36" fmla="*/ 633 w 695"/>
              <a:gd name="T37" fmla="*/ 32 h 174"/>
              <a:gd name="T38" fmla="*/ 631 w 695"/>
              <a:gd name="T39" fmla="*/ 31 h 174"/>
              <a:gd name="T40" fmla="*/ 623 w 695"/>
              <a:gd name="T41" fmla="*/ 29 h 174"/>
              <a:gd name="T42" fmla="*/ 588 w 695"/>
              <a:gd name="T43" fmla="*/ 27 h 174"/>
              <a:gd name="T44" fmla="*/ 573 w 695"/>
              <a:gd name="T45" fmla="*/ 24 h 174"/>
              <a:gd name="T46" fmla="*/ 562 w 695"/>
              <a:gd name="T47" fmla="*/ 22 h 174"/>
              <a:gd name="T48" fmla="*/ 532 w 695"/>
              <a:gd name="T49" fmla="*/ 21 h 174"/>
              <a:gd name="T50" fmla="*/ 498 w 695"/>
              <a:gd name="T51" fmla="*/ 36 h 174"/>
              <a:gd name="T52" fmla="*/ 500 w 695"/>
              <a:gd name="T53" fmla="*/ 43 h 174"/>
              <a:gd name="T54" fmla="*/ 516 w 695"/>
              <a:gd name="T55" fmla="*/ 47 h 174"/>
              <a:gd name="T56" fmla="*/ 509 w 695"/>
              <a:gd name="T57" fmla="*/ 51 h 174"/>
              <a:gd name="T58" fmla="*/ 529 w 695"/>
              <a:gd name="T59" fmla="*/ 74 h 174"/>
              <a:gd name="T60" fmla="*/ 535 w 695"/>
              <a:gd name="T61" fmla="*/ 83 h 174"/>
              <a:gd name="T62" fmla="*/ 515 w 695"/>
              <a:gd name="T63" fmla="*/ 91 h 174"/>
              <a:gd name="T64" fmla="*/ 466 w 695"/>
              <a:gd name="T65" fmla="*/ 86 h 174"/>
              <a:gd name="T66" fmla="*/ 444 w 695"/>
              <a:gd name="T67" fmla="*/ 84 h 174"/>
              <a:gd name="T68" fmla="*/ 435 w 695"/>
              <a:gd name="T69" fmla="*/ 82 h 174"/>
              <a:gd name="T70" fmla="*/ 418 w 695"/>
              <a:gd name="T71" fmla="*/ 82 h 174"/>
              <a:gd name="T72" fmla="*/ 383 w 695"/>
              <a:gd name="T73" fmla="*/ 77 h 174"/>
              <a:gd name="T74" fmla="*/ 346 w 695"/>
              <a:gd name="T75" fmla="*/ 71 h 174"/>
              <a:gd name="T76" fmla="*/ 307 w 695"/>
              <a:gd name="T77" fmla="*/ 68 h 174"/>
              <a:gd name="T78" fmla="*/ 240 w 695"/>
              <a:gd name="T79" fmla="*/ 69 h 174"/>
              <a:gd name="T80" fmla="*/ 241 w 695"/>
              <a:gd name="T81" fmla="*/ 78 h 174"/>
              <a:gd name="T82" fmla="*/ 247 w 695"/>
              <a:gd name="T83" fmla="*/ 84 h 174"/>
              <a:gd name="T84" fmla="*/ 245 w 695"/>
              <a:gd name="T85" fmla="*/ 86 h 174"/>
              <a:gd name="T86" fmla="*/ 269 w 695"/>
              <a:gd name="T87" fmla="*/ 98 h 174"/>
              <a:gd name="T88" fmla="*/ 293 w 695"/>
              <a:gd name="T89" fmla="*/ 111 h 174"/>
              <a:gd name="T90" fmla="*/ 308 w 695"/>
              <a:gd name="T91" fmla="*/ 118 h 174"/>
              <a:gd name="T92" fmla="*/ 332 w 695"/>
              <a:gd name="T93" fmla="*/ 128 h 174"/>
              <a:gd name="T94" fmla="*/ 352 w 695"/>
              <a:gd name="T95" fmla="*/ 144 h 174"/>
              <a:gd name="T96" fmla="*/ 371 w 695"/>
              <a:gd name="T97" fmla="*/ 156 h 174"/>
              <a:gd name="T98" fmla="*/ 370 w 695"/>
              <a:gd name="T99" fmla="*/ 167 h 174"/>
              <a:gd name="T100" fmla="*/ 281 w 695"/>
              <a:gd name="T101" fmla="*/ 157 h 174"/>
              <a:gd name="T102" fmla="*/ 249 w 695"/>
              <a:gd name="T103" fmla="*/ 152 h 174"/>
              <a:gd name="T104" fmla="*/ 160 w 695"/>
              <a:gd name="T105" fmla="*/ 140 h 174"/>
              <a:gd name="T106" fmla="*/ 79 w 695"/>
              <a:gd name="T107" fmla="*/ 123 h 174"/>
              <a:gd name="T108" fmla="*/ 656 w 695"/>
              <a:gd name="T109" fmla="*/ 33 h 174"/>
              <a:gd name="T110" fmla="*/ 648 w 695"/>
              <a:gd name="T111" fmla="*/ 5 h 174"/>
              <a:gd name="T112" fmla="*/ 655 w 695"/>
              <a:gd name="T113" fmla="*/ 33 h 174"/>
              <a:gd name="T114" fmla="*/ 648 w 695"/>
              <a:gd name="T115" fmla="*/ 37 h 174"/>
              <a:gd name="T116" fmla="*/ 535 w 695"/>
              <a:gd name="T117" fmla="*/ 9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5" h="174">
                <a:moveTo>
                  <a:pt x="78" y="130"/>
                </a:moveTo>
                <a:cubicBezTo>
                  <a:pt x="88" y="132"/>
                  <a:pt x="101" y="134"/>
                  <a:pt x="109" y="136"/>
                </a:cubicBezTo>
                <a:cubicBezTo>
                  <a:pt x="147" y="143"/>
                  <a:pt x="179" y="151"/>
                  <a:pt x="220" y="157"/>
                </a:cubicBezTo>
                <a:cubicBezTo>
                  <a:pt x="219" y="157"/>
                  <a:pt x="222" y="157"/>
                  <a:pt x="225" y="157"/>
                </a:cubicBezTo>
                <a:cubicBezTo>
                  <a:pt x="224" y="157"/>
                  <a:pt x="224" y="157"/>
                  <a:pt x="224" y="157"/>
                </a:cubicBezTo>
                <a:cubicBezTo>
                  <a:pt x="229" y="157"/>
                  <a:pt x="229" y="157"/>
                  <a:pt x="229" y="157"/>
                </a:cubicBezTo>
                <a:cubicBezTo>
                  <a:pt x="232" y="157"/>
                  <a:pt x="229" y="158"/>
                  <a:pt x="226" y="158"/>
                </a:cubicBezTo>
                <a:cubicBezTo>
                  <a:pt x="242" y="160"/>
                  <a:pt x="257" y="162"/>
                  <a:pt x="272" y="165"/>
                </a:cubicBezTo>
                <a:cubicBezTo>
                  <a:pt x="275" y="164"/>
                  <a:pt x="280" y="166"/>
                  <a:pt x="283" y="165"/>
                </a:cubicBezTo>
                <a:cubicBezTo>
                  <a:pt x="283" y="166"/>
                  <a:pt x="283" y="166"/>
                  <a:pt x="282" y="166"/>
                </a:cubicBezTo>
                <a:cubicBezTo>
                  <a:pt x="294" y="167"/>
                  <a:pt x="295" y="167"/>
                  <a:pt x="303" y="169"/>
                </a:cubicBezTo>
                <a:cubicBezTo>
                  <a:pt x="314" y="171"/>
                  <a:pt x="325" y="172"/>
                  <a:pt x="338" y="173"/>
                </a:cubicBezTo>
                <a:cubicBezTo>
                  <a:pt x="346" y="174"/>
                  <a:pt x="351" y="174"/>
                  <a:pt x="366" y="173"/>
                </a:cubicBezTo>
                <a:cubicBezTo>
                  <a:pt x="367" y="173"/>
                  <a:pt x="372" y="173"/>
                  <a:pt x="375" y="172"/>
                </a:cubicBezTo>
                <a:cubicBezTo>
                  <a:pt x="379" y="171"/>
                  <a:pt x="379" y="171"/>
                  <a:pt x="379" y="171"/>
                </a:cubicBezTo>
                <a:cubicBezTo>
                  <a:pt x="396" y="166"/>
                  <a:pt x="387" y="169"/>
                  <a:pt x="391" y="167"/>
                </a:cubicBezTo>
                <a:cubicBezTo>
                  <a:pt x="398" y="163"/>
                  <a:pt x="396" y="163"/>
                  <a:pt x="397" y="161"/>
                </a:cubicBezTo>
                <a:cubicBezTo>
                  <a:pt x="397" y="160"/>
                  <a:pt x="396" y="158"/>
                  <a:pt x="395" y="157"/>
                </a:cubicBezTo>
                <a:cubicBezTo>
                  <a:pt x="389" y="149"/>
                  <a:pt x="378" y="143"/>
                  <a:pt x="368" y="136"/>
                </a:cubicBezTo>
                <a:cubicBezTo>
                  <a:pt x="347" y="123"/>
                  <a:pt x="322" y="111"/>
                  <a:pt x="300" y="97"/>
                </a:cubicBezTo>
                <a:cubicBezTo>
                  <a:pt x="292" y="96"/>
                  <a:pt x="289" y="93"/>
                  <a:pt x="282" y="92"/>
                </a:cubicBezTo>
                <a:cubicBezTo>
                  <a:pt x="283" y="91"/>
                  <a:pt x="283" y="91"/>
                  <a:pt x="283" y="91"/>
                </a:cubicBezTo>
                <a:cubicBezTo>
                  <a:pt x="278" y="90"/>
                  <a:pt x="279" y="89"/>
                  <a:pt x="277" y="86"/>
                </a:cubicBezTo>
                <a:cubicBezTo>
                  <a:pt x="276" y="86"/>
                  <a:pt x="275" y="85"/>
                  <a:pt x="273" y="86"/>
                </a:cubicBezTo>
                <a:cubicBezTo>
                  <a:pt x="270" y="85"/>
                  <a:pt x="274" y="83"/>
                  <a:pt x="271" y="82"/>
                </a:cubicBezTo>
                <a:cubicBezTo>
                  <a:pt x="272" y="82"/>
                  <a:pt x="270" y="83"/>
                  <a:pt x="270" y="82"/>
                </a:cubicBezTo>
                <a:cubicBezTo>
                  <a:pt x="262" y="79"/>
                  <a:pt x="272" y="82"/>
                  <a:pt x="269" y="77"/>
                </a:cubicBezTo>
                <a:cubicBezTo>
                  <a:pt x="267" y="76"/>
                  <a:pt x="264" y="74"/>
                  <a:pt x="262" y="72"/>
                </a:cubicBezTo>
                <a:cubicBezTo>
                  <a:pt x="265" y="72"/>
                  <a:pt x="269" y="72"/>
                  <a:pt x="272" y="73"/>
                </a:cubicBezTo>
                <a:cubicBezTo>
                  <a:pt x="270" y="73"/>
                  <a:pt x="271" y="72"/>
                  <a:pt x="273" y="72"/>
                </a:cubicBezTo>
                <a:cubicBezTo>
                  <a:pt x="273" y="74"/>
                  <a:pt x="281" y="72"/>
                  <a:pt x="284" y="73"/>
                </a:cubicBezTo>
                <a:cubicBezTo>
                  <a:pt x="283" y="73"/>
                  <a:pt x="281" y="73"/>
                  <a:pt x="280" y="73"/>
                </a:cubicBezTo>
                <a:cubicBezTo>
                  <a:pt x="288" y="75"/>
                  <a:pt x="297" y="75"/>
                  <a:pt x="304" y="76"/>
                </a:cubicBezTo>
                <a:cubicBezTo>
                  <a:pt x="314" y="76"/>
                  <a:pt x="320" y="79"/>
                  <a:pt x="327" y="78"/>
                </a:cubicBezTo>
                <a:cubicBezTo>
                  <a:pt x="325" y="79"/>
                  <a:pt x="330" y="79"/>
                  <a:pt x="331" y="80"/>
                </a:cubicBezTo>
                <a:cubicBezTo>
                  <a:pt x="341" y="79"/>
                  <a:pt x="345" y="82"/>
                  <a:pt x="355" y="82"/>
                </a:cubicBezTo>
                <a:cubicBezTo>
                  <a:pt x="354" y="82"/>
                  <a:pt x="354" y="82"/>
                  <a:pt x="354" y="82"/>
                </a:cubicBezTo>
                <a:cubicBezTo>
                  <a:pt x="376" y="85"/>
                  <a:pt x="398" y="88"/>
                  <a:pt x="422" y="90"/>
                </a:cubicBezTo>
                <a:cubicBezTo>
                  <a:pt x="436" y="92"/>
                  <a:pt x="446" y="95"/>
                  <a:pt x="463" y="96"/>
                </a:cubicBezTo>
                <a:cubicBezTo>
                  <a:pt x="466" y="96"/>
                  <a:pt x="464" y="96"/>
                  <a:pt x="467" y="96"/>
                </a:cubicBezTo>
                <a:cubicBezTo>
                  <a:pt x="470" y="96"/>
                  <a:pt x="466" y="96"/>
                  <a:pt x="467" y="96"/>
                </a:cubicBezTo>
                <a:cubicBezTo>
                  <a:pt x="475" y="97"/>
                  <a:pt x="483" y="98"/>
                  <a:pt x="493" y="99"/>
                </a:cubicBezTo>
                <a:cubicBezTo>
                  <a:pt x="494" y="99"/>
                  <a:pt x="497" y="99"/>
                  <a:pt x="497" y="99"/>
                </a:cubicBezTo>
                <a:cubicBezTo>
                  <a:pt x="501" y="100"/>
                  <a:pt x="508" y="100"/>
                  <a:pt x="516" y="100"/>
                </a:cubicBezTo>
                <a:cubicBezTo>
                  <a:pt x="520" y="100"/>
                  <a:pt x="524" y="100"/>
                  <a:pt x="530" y="100"/>
                </a:cubicBezTo>
                <a:cubicBezTo>
                  <a:pt x="534" y="101"/>
                  <a:pt x="558" y="94"/>
                  <a:pt x="557" y="93"/>
                </a:cubicBezTo>
                <a:cubicBezTo>
                  <a:pt x="549" y="96"/>
                  <a:pt x="562" y="89"/>
                  <a:pt x="560" y="87"/>
                </a:cubicBezTo>
                <a:cubicBezTo>
                  <a:pt x="561" y="86"/>
                  <a:pt x="562" y="86"/>
                  <a:pt x="563" y="86"/>
                </a:cubicBezTo>
                <a:cubicBezTo>
                  <a:pt x="564" y="83"/>
                  <a:pt x="563" y="81"/>
                  <a:pt x="563" y="77"/>
                </a:cubicBezTo>
                <a:cubicBezTo>
                  <a:pt x="562" y="76"/>
                  <a:pt x="559" y="76"/>
                  <a:pt x="559" y="74"/>
                </a:cubicBezTo>
                <a:cubicBezTo>
                  <a:pt x="561" y="72"/>
                  <a:pt x="557" y="70"/>
                  <a:pt x="557" y="68"/>
                </a:cubicBezTo>
                <a:cubicBezTo>
                  <a:pt x="554" y="69"/>
                  <a:pt x="551" y="68"/>
                  <a:pt x="550" y="66"/>
                </a:cubicBezTo>
                <a:cubicBezTo>
                  <a:pt x="554" y="65"/>
                  <a:pt x="554" y="65"/>
                  <a:pt x="554" y="65"/>
                </a:cubicBezTo>
                <a:cubicBezTo>
                  <a:pt x="548" y="61"/>
                  <a:pt x="545" y="52"/>
                  <a:pt x="534" y="47"/>
                </a:cubicBezTo>
                <a:cubicBezTo>
                  <a:pt x="536" y="46"/>
                  <a:pt x="536" y="46"/>
                  <a:pt x="536" y="46"/>
                </a:cubicBezTo>
                <a:cubicBezTo>
                  <a:pt x="528" y="41"/>
                  <a:pt x="524" y="34"/>
                  <a:pt x="521" y="29"/>
                </a:cubicBezTo>
                <a:cubicBezTo>
                  <a:pt x="521" y="29"/>
                  <a:pt x="520" y="30"/>
                  <a:pt x="527" y="30"/>
                </a:cubicBezTo>
                <a:cubicBezTo>
                  <a:pt x="534" y="29"/>
                  <a:pt x="537" y="29"/>
                  <a:pt x="543" y="29"/>
                </a:cubicBezTo>
                <a:cubicBezTo>
                  <a:pt x="546" y="29"/>
                  <a:pt x="546" y="30"/>
                  <a:pt x="547" y="30"/>
                </a:cubicBezTo>
                <a:cubicBezTo>
                  <a:pt x="555" y="31"/>
                  <a:pt x="560" y="33"/>
                  <a:pt x="569" y="32"/>
                </a:cubicBezTo>
                <a:cubicBezTo>
                  <a:pt x="568" y="33"/>
                  <a:pt x="568" y="33"/>
                  <a:pt x="568" y="33"/>
                </a:cubicBezTo>
                <a:cubicBezTo>
                  <a:pt x="575" y="33"/>
                  <a:pt x="586" y="34"/>
                  <a:pt x="592" y="35"/>
                </a:cubicBezTo>
                <a:cubicBezTo>
                  <a:pt x="595" y="35"/>
                  <a:pt x="603" y="36"/>
                  <a:pt x="601" y="35"/>
                </a:cubicBezTo>
                <a:cubicBezTo>
                  <a:pt x="604" y="35"/>
                  <a:pt x="600" y="36"/>
                  <a:pt x="605" y="36"/>
                </a:cubicBezTo>
                <a:cubicBezTo>
                  <a:pt x="600" y="36"/>
                  <a:pt x="600" y="36"/>
                  <a:pt x="600" y="36"/>
                </a:cubicBezTo>
                <a:cubicBezTo>
                  <a:pt x="618" y="38"/>
                  <a:pt x="625" y="42"/>
                  <a:pt x="656" y="39"/>
                </a:cubicBezTo>
                <a:cubicBezTo>
                  <a:pt x="672" y="35"/>
                  <a:pt x="667" y="30"/>
                  <a:pt x="667" y="26"/>
                </a:cubicBezTo>
                <a:cubicBezTo>
                  <a:pt x="665" y="25"/>
                  <a:pt x="664" y="21"/>
                  <a:pt x="659" y="21"/>
                </a:cubicBezTo>
                <a:cubicBezTo>
                  <a:pt x="661" y="20"/>
                  <a:pt x="661" y="20"/>
                  <a:pt x="661" y="20"/>
                </a:cubicBezTo>
                <a:cubicBezTo>
                  <a:pt x="659" y="18"/>
                  <a:pt x="657" y="14"/>
                  <a:pt x="655" y="11"/>
                </a:cubicBezTo>
                <a:cubicBezTo>
                  <a:pt x="655" y="9"/>
                  <a:pt x="653" y="10"/>
                  <a:pt x="651" y="8"/>
                </a:cubicBezTo>
                <a:cubicBezTo>
                  <a:pt x="653" y="8"/>
                  <a:pt x="653" y="8"/>
                  <a:pt x="653" y="8"/>
                </a:cubicBezTo>
                <a:cubicBezTo>
                  <a:pt x="651" y="6"/>
                  <a:pt x="649" y="6"/>
                  <a:pt x="647" y="6"/>
                </a:cubicBezTo>
                <a:cubicBezTo>
                  <a:pt x="648" y="5"/>
                  <a:pt x="648" y="5"/>
                  <a:pt x="648" y="5"/>
                </a:cubicBezTo>
                <a:cubicBezTo>
                  <a:pt x="649" y="5"/>
                  <a:pt x="650" y="4"/>
                  <a:pt x="651" y="4"/>
                </a:cubicBezTo>
                <a:cubicBezTo>
                  <a:pt x="652" y="5"/>
                  <a:pt x="653" y="5"/>
                  <a:pt x="654" y="5"/>
                </a:cubicBezTo>
                <a:cubicBezTo>
                  <a:pt x="653" y="5"/>
                  <a:pt x="654" y="5"/>
                  <a:pt x="654" y="4"/>
                </a:cubicBezTo>
                <a:cubicBezTo>
                  <a:pt x="655" y="4"/>
                  <a:pt x="655" y="4"/>
                  <a:pt x="656" y="4"/>
                </a:cubicBezTo>
                <a:cubicBezTo>
                  <a:pt x="662" y="4"/>
                  <a:pt x="666" y="4"/>
                  <a:pt x="668" y="3"/>
                </a:cubicBezTo>
                <a:cubicBezTo>
                  <a:pt x="666" y="4"/>
                  <a:pt x="671" y="4"/>
                  <a:pt x="667" y="4"/>
                </a:cubicBezTo>
                <a:cubicBezTo>
                  <a:pt x="671" y="4"/>
                  <a:pt x="674" y="4"/>
                  <a:pt x="677" y="4"/>
                </a:cubicBezTo>
                <a:cubicBezTo>
                  <a:pt x="676" y="4"/>
                  <a:pt x="675" y="4"/>
                  <a:pt x="674" y="4"/>
                </a:cubicBezTo>
                <a:cubicBezTo>
                  <a:pt x="678" y="3"/>
                  <a:pt x="682" y="3"/>
                  <a:pt x="682" y="3"/>
                </a:cubicBezTo>
                <a:cubicBezTo>
                  <a:pt x="680" y="3"/>
                  <a:pt x="679" y="3"/>
                  <a:pt x="677" y="3"/>
                </a:cubicBezTo>
                <a:cubicBezTo>
                  <a:pt x="679" y="2"/>
                  <a:pt x="687" y="2"/>
                  <a:pt x="687" y="3"/>
                </a:cubicBezTo>
                <a:cubicBezTo>
                  <a:pt x="687" y="4"/>
                  <a:pt x="681" y="4"/>
                  <a:pt x="683" y="4"/>
                </a:cubicBezTo>
                <a:cubicBezTo>
                  <a:pt x="695" y="4"/>
                  <a:pt x="695" y="4"/>
                  <a:pt x="695" y="4"/>
                </a:cubicBezTo>
                <a:cubicBezTo>
                  <a:pt x="692" y="4"/>
                  <a:pt x="691" y="3"/>
                  <a:pt x="693" y="3"/>
                </a:cubicBezTo>
                <a:cubicBezTo>
                  <a:pt x="688" y="3"/>
                  <a:pt x="688" y="3"/>
                  <a:pt x="688" y="3"/>
                </a:cubicBezTo>
                <a:cubicBezTo>
                  <a:pt x="689" y="2"/>
                  <a:pt x="689" y="2"/>
                  <a:pt x="689" y="2"/>
                </a:cubicBezTo>
                <a:cubicBezTo>
                  <a:pt x="682" y="2"/>
                  <a:pt x="677" y="1"/>
                  <a:pt x="668" y="1"/>
                </a:cubicBezTo>
                <a:cubicBezTo>
                  <a:pt x="670" y="2"/>
                  <a:pt x="670" y="2"/>
                  <a:pt x="670" y="2"/>
                </a:cubicBezTo>
                <a:cubicBezTo>
                  <a:pt x="665" y="2"/>
                  <a:pt x="659" y="3"/>
                  <a:pt x="655" y="3"/>
                </a:cubicBezTo>
                <a:cubicBezTo>
                  <a:pt x="658" y="2"/>
                  <a:pt x="656" y="2"/>
                  <a:pt x="657" y="2"/>
                </a:cubicBezTo>
                <a:cubicBezTo>
                  <a:pt x="655" y="2"/>
                  <a:pt x="654" y="2"/>
                  <a:pt x="652" y="2"/>
                </a:cubicBezTo>
                <a:cubicBezTo>
                  <a:pt x="656" y="1"/>
                  <a:pt x="656" y="1"/>
                  <a:pt x="656" y="1"/>
                </a:cubicBezTo>
                <a:cubicBezTo>
                  <a:pt x="655" y="1"/>
                  <a:pt x="654" y="2"/>
                  <a:pt x="652" y="2"/>
                </a:cubicBezTo>
                <a:cubicBezTo>
                  <a:pt x="649" y="3"/>
                  <a:pt x="655" y="0"/>
                  <a:pt x="645" y="4"/>
                </a:cubicBezTo>
                <a:cubicBezTo>
                  <a:pt x="644" y="4"/>
                  <a:pt x="644" y="4"/>
                  <a:pt x="644" y="4"/>
                </a:cubicBezTo>
                <a:cubicBezTo>
                  <a:pt x="644" y="6"/>
                  <a:pt x="643" y="7"/>
                  <a:pt x="643" y="7"/>
                </a:cubicBezTo>
                <a:cubicBezTo>
                  <a:pt x="643" y="7"/>
                  <a:pt x="643" y="7"/>
                  <a:pt x="643" y="7"/>
                </a:cubicBezTo>
                <a:cubicBezTo>
                  <a:pt x="641" y="10"/>
                  <a:pt x="645" y="6"/>
                  <a:pt x="645" y="8"/>
                </a:cubicBezTo>
                <a:cubicBezTo>
                  <a:pt x="644" y="9"/>
                  <a:pt x="641" y="9"/>
                  <a:pt x="640" y="11"/>
                </a:cubicBezTo>
                <a:cubicBezTo>
                  <a:pt x="640" y="13"/>
                  <a:pt x="645" y="16"/>
                  <a:pt x="644" y="19"/>
                </a:cubicBezTo>
                <a:cubicBezTo>
                  <a:pt x="647" y="21"/>
                  <a:pt x="650" y="23"/>
                  <a:pt x="653" y="24"/>
                </a:cubicBezTo>
                <a:cubicBezTo>
                  <a:pt x="654" y="25"/>
                  <a:pt x="649" y="25"/>
                  <a:pt x="652" y="26"/>
                </a:cubicBezTo>
                <a:cubicBezTo>
                  <a:pt x="650" y="26"/>
                  <a:pt x="649" y="26"/>
                  <a:pt x="648" y="27"/>
                </a:cubicBezTo>
                <a:cubicBezTo>
                  <a:pt x="650" y="27"/>
                  <a:pt x="650" y="30"/>
                  <a:pt x="652" y="28"/>
                </a:cubicBezTo>
                <a:cubicBezTo>
                  <a:pt x="653" y="30"/>
                  <a:pt x="654" y="32"/>
                  <a:pt x="653" y="33"/>
                </a:cubicBezTo>
                <a:cubicBezTo>
                  <a:pt x="652" y="33"/>
                  <a:pt x="650" y="33"/>
                  <a:pt x="649" y="33"/>
                </a:cubicBezTo>
                <a:cubicBezTo>
                  <a:pt x="648" y="34"/>
                  <a:pt x="650" y="34"/>
                  <a:pt x="646" y="34"/>
                </a:cubicBezTo>
                <a:cubicBezTo>
                  <a:pt x="638" y="35"/>
                  <a:pt x="640" y="33"/>
                  <a:pt x="639" y="32"/>
                </a:cubicBezTo>
                <a:cubicBezTo>
                  <a:pt x="643" y="32"/>
                  <a:pt x="643" y="32"/>
                  <a:pt x="643" y="32"/>
                </a:cubicBezTo>
                <a:cubicBezTo>
                  <a:pt x="640" y="32"/>
                  <a:pt x="637" y="32"/>
                  <a:pt x="633" y="32"/>
                </a:cubicBezTo>
                <a:cubicBezTo>
                  <a:pt x="635" y="30"/>
                  <a:pt x="640" y="32"/>
                  <a:pt x="643" y="32"/>
                </a:cubicBezTo>
                <a:cubicBezTo>
                  <a:pt x="642" y="30"/>
                  <a:pt x="642" y="30"/>
                  <a:pt x="642" y="30"/>
                </a:cubicBezTo>
                <a:cubicBezTo>
                  <a:pt x="636" y="29"/>
                  <a:pt x="638" y="31"/>
                  <a:pt x="632" y="30"/>
                </a:cubicBezTo>
                <a:cubicBezTo>
                  <a:pt x="634" y="30"/>
                  <a:pt x="634" y="30"/>
                  <a:pt x="634" y="30"/>
                </a:cubicBezTo>
                <a:cubicBezTo>
                  <a:pt x="629" y="29"/>
                  <a:pt x="629" y="29"/>
                  <a:pt x="629" y="29"/>
                </a:cubicBezTo>
                <a:cubicBezTo>
                  <a:pt x="628" y="30"/>
                  <a:pt x="627" y="31"/>
                  <a:pt x="631" y="31"/>
                </a:cubicBezTo>
                <a:cubicBezTo>
                  <a:pt x="626" y="32"/>
                  <a:pt x="627" y="31"/>
                  <a:pt x="621" y="30"/>
                </a:cubicBezTo>
                <a:cubicBezTo>
                  <a:pt x="618" y="31"/>
                  <a:pt x="624" y="31"/>
                  <a:pt x="622" y="31"/>
                </a:cubicBezTo>
                <a:cubicBezTo>
                  <a:pt x="621" y="32"/>
                  <a:pt x="617" y="32"/>
                  <a:pt x="614" y="31"/>
                </a:cubicBezTo>
                <a:cubicBezTo>
                  <a:pt x="609" y="31"/>
                  <a:pt x="614" y="30"/>
                  <a:pt x="613" y="30"/>
                </a:cubicBezTo>
                <a:cubicBezTo>
                  <a:pt x="614" y="30"/>
                  <a:pt x="618" y="30"/>
                  <a:pt x="616" y="30"/>
                </a:cubicBezTo>
                <a:cubicBezTo>
                  <a:pt x="624" y="30"/>
                  <a:pt x="618" y="29"/>
                  <a:pt x="623" y="29"/>
                </a:cubicBezTo>
                <a:cubicBezTo>
                  <a:pt x="619" y="27"/>
                  <a:pt x="617" y="28"/>
                  <a:pt x="615" y="28"/>
                </a:cubicBezTo>
                <a:cubicBezTo>
                  <a:pt x="616" y="29"/>
                  <a:pt x="612" y="29"/>
                  <a:pt x="613" y="29"/>
                </a:cubicBezTo>
                <a:cubicBezTo>
                  <a:pt x="600" y="30"/>
                  <a:pt x="611" y="27"/>
                  <a:pt x="603" y="27"/>
                </a:cubicBezTo>
                <a:cubicBezTo>
                  <a:pt x="602" y="28"/>
                  <a:pt x="589" y="27"/>
                  <a:pt x="591" y="29"/>
                </a:cubicBezTo>
                <a:cubicBezTo>
                  <a:pt x="589" y="29"/>
                  <a:pt x="586" y="29"/>
                  <a:pt x="585" y="29"/>
                </a:cubicBezTo>
                <a:cubicBezTo>
                  <a:pt x="589" y="28"/>
                  <a:pt x="583" y="28"/>
                  <a:pt x="588" y="27"/>
                </a:cubicBezTo>
                <a:cubicBezTo>
                  <a:pt x="586" y="27"/>
                  <a:pt x="586" y="27"/>
                  <a:pt x="586" y="27"/>
                </a:cubicBezTo>
                <a:cubicBezTo>
                  <a:pt x="592" y="27"/>
                  <a:pt x="592" y="27"/>
                  <a:pt x="592" y="27"/>
                </a:cubicBezTo>
                <a:cubicBezTo>
                  <a:pt x="590" y="26"/>
                  <a:pt x="587" y="24"/>
                  <a:pt x="586" y="24"/>
                </a:cubicBezTo>
                <a:cubicBezTo>
                  <a:pt x="581" y="24"/>
                  <a:pt x="586" y="25"/>
                  <a:pt x="580" y="24"/>
                </a:cubicBezTo>
                <a:cubicBezTo>
                  <a:pt x="583" y="24"/>
                  <a:pt x="581" y="23"/>
                  <a:pt x="579" y="23"/>
                </a:cubicBezTo>
                <a:cubicBezTo>
                  <a:pt x="582" y="24"/>
                  <a:pt x="576" y="24"/>
                  <a:pt x="573" y="24"/>
                </a:cubicBezTo>
                <a:cubicBezTo>
                  <a:pt x="569" y="24"/>
                  <a:pt x="567" y="23"/>
                  <a:pt x="568" y="23"/>
                </a:cubicBezTo>
                <a:cubicBezTo>
                  <a:pt x="574" y="22"/>
                  <a:pt x="574" y="22"/>
                  <a:pt x="574" y="22"/>
                </a:cubicBezTo>
                <a:cubicBezTo>
                  <a:pt x="570" y="23"/>
                  <a:pt x="573" y="22"/>
                  <a:pt x="570" y="22"/>
                </a:cubicBezTo>
                <a:cubicBezTo>
                  <a:pt x="568" y="22"/>
                  <a:pt x="564" y="23"/>
                  <a:pt x="562" y="23"/>
                </a:cubicBezTo>
                <a:cubicBezTo>
                  <a:pt x="558" y="23"/>
                  <a:pt x="558" y="22"/>
                  <a:pt x="556" y="22"/>
                </a:cubicBezTo>
                <a:cubicBezTo>
                  <a:pt x="562" y="22"/>
                  <a:pt x="562" y="22"/>
                  <a:pt x="562" y="22"/>
                </a:cubicBezTo>
                <a:cubicBezTo>
                  <a:pt x="556" y="22"/>
                  <a:pt x="564" y="21"/>
                  <a:pt x="556" y="21"/>
                </a:cubicBezTo>
                <a:cubicBezTo>
                  <a:pt x="553" y="21"/>
                  <a:pt x="553" y="21"/>
                  <a:pt x="553" y="21"/>
                </a:cubicBezTo>
                <a:cubicBezTo>
                  <a:pt x="552" y="21"/>
                  <a:pt x="552" y="21"/>
                  <a:pt x="554" y="20"/>
                </a:cubicBezTo>
                <a:cubicBezTo>
                  <a:pt x="552" y="21"/>
                  <a:pt x="548" y="21"/>
                  <a:pt x="546" y="21"/>
                </a:cubicBezTo>
                <a:cubicBezTo>
                  <a:pt x="546" y="20"/>
                  <a:pt x="546" y="20"/>
                  <a:pt x="546" y="20"/>
                </a:cubicBezTo>
                <a:cubicBezTo>
                  <a:pt x="543" y="20"/>
                  <a:pt x="536" y="21"/>
                  <a:pt x="532" y="21"/>
                </a:cubicBezTo>
                <a:cubicBezTo>
                  <a:pt x="534" y="22"/>
                  <a:pt x="538" y="20"/>
                  <a:pt x="543" y="21"/>
                </a:cubicBezTo>
                <a:cubicBezTo>
                  <a:pt x="545" y="22"/>
                  <a:pt x="536" y="22"/>
                  <a:pt x="534" y="22"/>
                </a:cubicBezTo>
                <a:cubicBezTo>
                  <a:pt x="537" y="21"/>
                  <a:pt x="523" y="22"/>
                  <a:pt x="513" y="25"/>
                </a:cubicBezTo>
                <a:cubicBezTo>
                  <a:pt x="507" y="26"/>
                  <a:pt x="500" y="29"/>
                  <a:pt x="500" y="29"/>
                </a:cubicBezTo>
                <a:cubicBezTo>
                  <a:pt x="501" y="30"/>
                  <a:pt x="501" y="30"/>
                  <a:pt x="501" y="30"/>
                </a:cubicBezTo>
                <a:cubicBezTo>
                  <a:pt x="493" y="32"/>
                  <a:pt x="499" y="34"/>
                  <a:pt x="498" y="36"/>
                </a:cubicBezTo>
                <a:cubicBezTo>
                  <a:pt x="496" y="35"/>
                  <a:pt x="494" y="35"/>
                  <a:pt x="494" y="37"/>
                </a:cubicBezTo>
                <a:cubicBezTo>
                  <a:pt x="497" y="35"/>
                  <a:pt x="499" y="38"/>
                  <a:pt x="501" y="37"/>
                </a:cubicBezTo>
                <a:cubicBezTo>
                  <a:pt x="501" y="39"/>
                  <a:pt x="496" y="37"/>
                  <a:pt x="494" y="38"/>
                </a:cubicBezTo>
                <a:cubicBezTo>
                  <a:pt x="497" y="39"/>
                  <a:pt x="494" y="41"/>
                  <a:pt x="498" y="41"/>
                </a:cubicBezTo>
                <a:cubicBezTo>
                  <a:pt x="498" y="40"/>
                  <a:pt x="500" y="41"/>
                  <a:pt x="502" y="41"/>
                </a:cubicBezTo>
                <a:cubicBezTo>
                  <a:pt x="503" y="43"/>
                  <a:pt x="500" y="41"/>
                  <a:pt x="500" y="43"/>
                </a:cubicBezTo>
                <a:cubicBezTo>
                  <a:pt x="501" y="43"/>
                  <a:pt x="504" y="44"/>
                  <a:pt x="504" y="42"/>
                </a:cubicBezTo>
                <a:cubicBezTo>
                  <a:pt x="504" y="43"/>
                  <a:pt x="509" y="44"/>
                  <a:pt x="507" y="45"/>
                </a:cubicBezTo>
                <a:cubicBezTo>
                  <a:pt x="506" y="46"/>
                  <a:pt x="505" y="44"/>
                  <a:pt x="504" y="45"/>
                </a:cubicBezTo>
                <a:cubicBezTo>
                  <a:pt x="505" y="47"/>
                  <a:pt x="510" y="45"/>
                  <a:pt x="513" y="47"/>
                </a:cubicBezTo>
                <a:cubicBezTo>
                  <a:pt x="513" y="45"/>
                  <a:pt x="518" y="45"/>
                  <a:pt x="520" y="46"/>
                </a:cubicBezTo>
                <a:cubicBezTo>
                  <a:pt x="521" y="49"/>
                  <a:pt x="518" y="45"/>
                  <a:pt x="516" y="47"/>
                </a:cubicBezTo>
                <a:cubicBezTo>
                  <a:pt x="517" y="48"/>
                  <a:pt x="517" y="48"/>
                  <a:pt x="517" y="48"/>
                </a:cubicBezTo>
                <a:cubicBezTo>
                  <a:pt x="515" y="50"/>
                  <a:pt x="508" y="46"/>
                  <a:pt x="506" y="48"/>
                </a:cubicBezTo>
                <a:cubicBezTo>
                  <a:pt x="509" y="49"/>
                  <a:pt x="509" y="49"/>
                  <a:pt x="509" y="49"/>
                </a:cubicBezTo>
                <a:cubicBezTo>
                  <a:pt x="507" y="49"/>
                  <a:pt x="505" y="49"/>
                  <a:pt x="504" y="50"/>
                </a:cubicBezTo>
                <a:cubicBezTo>
                  <a:pt x="507" y="50"/>
                  <a:pt x="507" y="52"/>
                  <a:pt x="508" y="52"/>
                </a:cubicBezTo>
                <a:cubicBezTo>
                  <a:pt x="511" y="52"/>
                  <a:pt x="507" y="52"/>
                  <a:pt x="509" y="51"/>
                </a:cubicBezTo>
                <a:cubicBezTo>
                  <a:pt x="510" y="52"/>
                  <a:pt x="514" y="52"/>
                  <a:pt x="515" y="54"/>
                </a:cubicBezTo>
                <a:cubicBezTo>
                  <a:pt x="512" y="53"/>
                  <a:pt x="512" y="55"/>
                  <a:pt x="510" y="55"/>
                </a:cubicBezTo>
                <a:cubicBezTo>
                  <a:pt x="510" y="56"/>
                  <a:pt x="513" y="55"/>
                  <a:pt x="513" y="56"/>
                </a:cubicBezTo>
                <a:cubicBezTo>
                  <a:pt x="512" y="56"/>
                  <a:pt x="512" y="56"/>
                  <a:pt x="512" y="56"/>
                </a:cubicBezTo>
                <a:cubicBezTo>
                  <a:pt x="516" y="61"/>
                  <a:pt x="521" y="66"/>
                  <a:pt x="530" y="69"/>
                </a:cubicBezTo>
                <a:cubicBezTo>
                  <a:pt x="528" y="70"/>
                  <a:pt x="529" y="72"/>
                  <a:pt x="529" y="74"/>
                </a:cubicBezTo>
                <a:cubicBezTo>
                  <a:pt x="529" y="73"/>
                  <a:pt x="531" y="74"/>
                  <a:pt x="532" y="74"/>
                </a:cubicBezTo>
                <a:cubicBezTo>
                  <a:pt x="530" y="76"/>
                  <a:pt x="530" y="76"/>
                  <a:pt x="530" y="76"/>
                </a:cubicBezTo>
                <a:cubicBezTo>
                  <a:pt x="530" y="78"/>
                  <a:pt x="533" y="79"/>
                  <a:pt x="535" y="80"/>
                </a:cubicBezTo>
                <a:cubicBezTo>
                  <a:pt x="535" y="80"/>
                  <a:pt x="534" y="80"/>
                  <a:pt x="534" y="80"/>
                </a:cubicBezTo>
                <a:cubicBezTo>
                  <a:pt x="533" y="82"/>
                  <a:pt x="536" y="81"/>
                  <a:pt x="537" y="82"/>
                </a:cubicBezTo>
                <a:cubicBezTo>
                  <a:pt x="535" y="83"/>
                  <a:pt x="535" y="83"/>
                  <a:pt x="535" y="83"/>
                </a:cubicBezTo>
                <a:cubicBezTo>
                  <a:pt x="537" y="83"/>
                  <a:pt x="537" y="83"/>
                  <a:pt x="537" y="83"/>
                </a:cubicBezTo>
                <a:cubicBezTo>
                  <a:pt x="538" y="84"/>
                  <a:pt x="538" y="86"/>
                  <a:pt x="535" y="86"/>
                </a:cubicBezTo>
                <a:cubicBezTo>
                  <a:pt x="536" y="86"/>
                  <a:pt x="536" y="87"/>
                  <a:pt x="537" y="86"/>
                </a:cubicBezTo>
                <a:cubicBezTo>
                  <a:pt x="536" y="87"/>
                  <a:pt x="535" y="90"/>
                  <a:pt x="535" y="91"/>
                </a:cubicBezTo>
                <a:cubicBezTo>
                  <a:pt x="530" y="91"/>
                  <a:pt x="523" y="91"/>
                  <a:pt x="518" y="91"/>
                </a:cubicBezTo>
                <a:cubicBezTo>
                  <a:pt x="516" y="91"/>
                  <a:pt x="516" y="91"/>
                  <a:pt x="515" y="91"/>
                </a:cubicBezTo>
                <a:cubicBezTo>
                  <a:pt x="510" y="89"/>
                  <a:pt x="499" y="90"/>
                  <a:pt x="493" y="88"/>
                </a:cubicBezTo>
                <a:cubicBezTo>
                  <a:pt x="494" y="89"/>
                  <a:pt x="489" y="90"/>
                  <a:pt x="485" y="90"/>
                </a:cubicBezTo>
                <a:cubicBezTo>
                  <a:pt x="479" y="90"/>
                  <a:pt x="486" y="88"/>
                  <a:pt x="483" y="87"/>
                </a:cubicBezTo>
                <a:cubicBezTo>
                  <a:pt x="480" y="87"/>
                  <a:pt x="476" y="87"/>
                  <a:pt x="475" y="87"/>
                </a:cubicBezTo>
                <a:cubicBezTo>
                  <a:pt x="475" y="87"/>
                  <a:pt x="475" y="87"/>
                  <a:pt x="475" y="87"/>
                </a:cubicBezTo>
                <a:cubicBezTo>
                  <a:pt x="472" y="87"/>
                  <a:pt x="468" y="87"/>
                  <a:pt x="466" y="86"/>
                </a:cubicBezTo>
                <a:cubicBezTo>
                  <a:pt x="466" y="86"/>
                  <a:pt x="466" y="86"/>
                  <a:pt x="466" y="86"/>
                </a:cubicBezTo>
                <a:cubicBezTo>
                  <a:pt x="464" y="86"/>
                  <a:pt x="463" y="85"/>
                  <a:pt x="460" y="85"/>
                </a:cubicBezTo>
                <a:cubicBezTo>
                  <a:pt x="457" y="85"/>
                  <a:pt x="453" y="84"/>
                  <a:pt x="450" y="85"/>
                </a:cubicBezTo>
                <a:cubicBezTo>
                  <a:pt x="450" y="84"/>
                  <a:pt x="450" y="84"/>
                  <a:pt x="450" y="84"/>
                </a:cubicBezTo>
                <a:cubicBezTo>
                  <a:pt x="448" y="85"/>
                  <a:pt x="448" y="85"/>
                  <a:pt x="448" y="85"/>
                </a:cubicBezTo>
                <a:cubicBezTo>
                  <a:pt x="444" y="84"/>
                  <a:pt x="444" y="84"/>
                  <a:pt x="444" y="84"/>
                </a:cubicBezTo>
                <a:cubicBezTo>
                  <a:pt x="446" y="84"/>
                  <a:pt x="447" y="83"/>
                  <a:pt x="448" y="83"/>
                </a:cubicBezTo>
                <a:cubicBezTo>
                  <a:pt x="444" y="82"/>
                  <a:pt x="445" y="84"/>
                  <a:pt x="442" y="84"/>
                </a:cubicBezTo>
                <a:cubicBezTo>
                  <a:pt x="437" y="84"/>
                  <a:pt x="439" y="83"/>
                  <a:pt x="438" y="83"/>
                </a:cubicBezTo>
                <a:cubicBezTo>
                  <a:pt x="440" y="83"/>
                  <a:pt x="440" y="83"/>
                  <a:pt x="441" y="83"/>
                </a:cubicBezTo>
                <a:cubicBezTo>
                  <a:pt x="445" y="83"/>
                  <a:pt x="440" y="83"/>
                  <a:pt x="440" y="82"/>
                </a:cubicBezTo>
                <a:cubicBezTo>
                  <a:pt x="440" y="82"/>
                  <a:pt x="438" y="83"/>
                  <a:pt x="435" y="82"/>
                </a:cubicBezTo>
                <a:cubicBezTo>
                  <a:pt x="433" y="82"/>
                  <a:pt x="428" y="82"/>
                  <a:pt x="430" y="81"/>
                </a:cubicBezTo>
                <a:cubicBezTo>
                  <a:pt x="427" y="81"/>
                  <a:pt x="425" y="81"/>
                  <a:pt x="423" y="81"/>
                </a:cubicBezTo>
                <a:cubicBezTo>
                  <a:pt x="424" y="81"/>
                  <a:pt x="427" y="82"/>
                  <a:pt x="427" y="82"/>
                </a:cubicBezTo>
                <a:cubicBezTo>
                  <a:pt x="425" y="82"/>
                  <a:pt x="421" y="82"/>
                  <a:pt x="421" y="82"/>
                </a:cubicBezTo>
                <a:cubicBezTo>
                  <a:pt x="423" y="82"/>
                  <a:pt x="423" y="82"/>
                  <a:pt x="423" y="82"/>
                </a:cubicBezTo>
                <a:cubicBezTo>
                  <a:pt x="421" y="82"/>
                  <a:pt x="417" y="81"/>
                  <a:pt x="418" y="82"/>
                </a:cubicBezTo>
                <a:cubicBezTo>
                  <a:pt x="417" y="80"/>
                  <a:pt x="417" y="80"/>
                  <a:pt x="417" y="80"/>
                </a:cubicBezTo>
                <a:cubicBezTo>
                  <a:pt x="414" y="81"/>
                  <a:pt x="411" y="80"/>
                  <a:pt x="408" y="80"/>
                </a:cubicBezTo>
                <a:cubicBezTo>
                  <a:pt x="409" y="79"/>
                  <a:pt x="413" y="79"/>
                  <a:pt x="408" y="78"/>
                </a:cubicBezTo>
                <a:cubicBezTo>
                  <a:pt x="402" y="78"/>
                  <a:pt x="402" y="78"/>
                  <a:pt x="402" y="78"/>
                </a:cubicBezTo>
                <a:cubicBezTo>
                  <a:pt x="400" y="78"/>
                  <a:pt x="399" y="78"/>
                  <a:pt x="401" y="77"/>
                </a:cubicBezTo>
                <a:cubicBezTo>
                  <a:pt x="393" y="76"/>
                  <a:pt x="388" y="78"/>
                  <a:pt x="383" y="77"/>
                </a:cubicBezTo>
                <a:cubicBezTo>
                  <a:pt x="387" y="76"/>
                  <a:pt x="385" y="76"/>
                  <a:pt x="383" y="75"/>
                </a:cubicBezTo>
                <a:cubicBezTo>
                  <a:pt x="383" y="75"/>
                  <a:pt x="382" y="76"/>
                  <a:pt x="380" y="76"/>
                </a:cubicBezTo>
                <a:cubicBezTo>
                  <a:pt x="380" y="76"/>
                  <a:pt x="383" y="75"/>
                  <a:pt x="384" y="76"/>
                </a:cubicBezTo>
                <a:cubicBezTo>
                  <a:pt x="384" y="77"/>
                  <a:pt x="381" y="76"/>
                  <a:pt x="379" y="76"/>
                </a:cubicBezTo>
                <a:cubicBezTo>
                  <a:pt x="378" y="73"/>
                  <a:pt x="361" y="73"/>
                  <a:pt x="354" y="71"/>
                </a:cubicBezTo>
                <a:cubicBezTo>
                  <a:pt x="352" y="72"/>
                  <a:pt x="349" y="71"/>
                  <a:pt x="346" y="71"/>
                </a:cubicBezTo>
                <a:cubicBezTo>
                  <a:pt x="349" y="70"/>
                  <a:pt x="340" y="71"/>
                  <a:pt x="339" y="70"/>
                </a:cubicBezTo>
                <a:cubicBezTo>
                  <a:pt x="338" y="71"/>
                  <a:pt x="338" y="71"/>
                  <a:pt x="338" y="71"/>
                </a:cubicBezTo>
                <a:cubicBezTo>
                  <a:pt x="333" y="70"/>
                  <a:pt x="325" y="71"/>
                  <a:pt x="324" y="70"/>
                </a:cubicBezTo>
                <a:cubicBezTo>
                  <a:pt x="321" y="69"/>
                  <a:pt x="327" y="69"/>
                  <a:pt x="329" y="69"/>
                </a:cubicBezTo>
                <a:cubicBezTo>
                  <a:pt x="327" y="67"/>
                  <a:pt x="314" y="69"/>
                  <a:pt x="313" y="67"/>
                </a:cubicBezTo>
                <a:cubicBezTo>
                  <a:pt x="312" y="67"/>
                  <a:pt x="312" y="68"/>
                  <a:pt x="307" y="68"/>
                </a:cubicBezTo>
                <a:cubicBezTo>
                  <a:pt x="305" y="68"/>
                  <a:pt x="299" y="66"/>
                  <a:pt x="300" y="66"/>
                </a:cubicBezTo>
                <a:cubicBezTo>
                  <a:pt x="297" y="66"/>
                  <a:pt x="295" y="67"/>
                  <a:pt x="293" y="66"/>
                </a:cubicBezTo>
                <a:cubicBezTo>
                  <a:pt x="294" y="66"/>
                  <a:pt x="295" y="66"/>
                  <a:pt x="297" y="66"/>
                </a:cubicBezTo>
                <a:cubicBezTo>
                  <a:pt x="292" y="65"/>
                  <a:pt x="287" y="65"/>
                  <a:pt x="282" y="65"/>
                </a:cubicBezTo>
                <a:cubicBezTo>
                  <a:pt x="281" y="64"/>
                  <a:pt x="271" y="64"/>
                  <a:pt x="263" y="64"/>
                </a:cubicBezTo>
                <a:cubicBezTo>
                  <a:pt x="259" y="65"/>
                  <a:pt x="244" y="65"/>
                  <a:pt x="240" y="69"/>
                </a:cubicBezTo>
                <a:cubicBezTo>
                  <a:pt x="240" y="68"/>
                  <a:pt x="238" y="69"/>
                  <a:pt x="237" y="70"/>
                </a:cubicBezTo>
                <a:cubicBezTo>
                  <a:pt x="235" y="72"/>
                  <a:pt x="239" y="72"/>
                  <a:pt x="239" y="73"/>
                </a:cubicBezTo>
                <a:cubicBezTo>
                  <a:pt x="236" y="73"/>
                  <a:pt x="236" y="73"/>
                  <a:pt x="236" y="73"/>
                </a:cubicBezTo>
                <a:cubicBezTo>
                  <a:pt x="233" y="74"/>
                  <a:pt x="237" y="76"/>
                  <a:pt x="236" y="77"/>
                </a:cubicBezTo>
                <a:cubicBezTo>
                  <a:pt x="238" y="76"/>
                  <a:pt x="237" y="78"/>
                  <a:pt x="239" y="77"/>
                </a:cubicBezTo>
                <a:cubicBezTo>
                  <a:pt x="241" y="78"/>
                  <a:pt x="241" y="78"/>
                  <a:pt x="241" y="78"/>
                </a:cubicBezTo>
                <a:cubicBezTo>
                  <a:pt x="243" y="80"/>
                  <a:pt x="242" y="78"/>
                  <a:pt x="245" y="80"/>
                </a:cubicBezTo>
                <a:cubicBezTo>
                  <a:pt x="246" y="81"/>
                  <a:pt x="242" y="81"/>
                  <a:pt x="242" y="81"/>
                </a:cubicBezTo>
                <a:cubicBezTo>
                  <a:pt x="241" y="82"/>
                  <a:pt x="243" y="82"/>
                  <a:pt x="245" y="83"/>
                </a:cubicBezTo>
                <a:cubicBezTo>
                  <a:pt x="245" y="83"/>
                  <a:pt x="245" y="83"/>
                  <a:pt x="246" y="83"/>
                </a:cubicBezTo>
                <a:cubicBezTo>
                  <a:pt x="245" y="83"/>
                  <a:pt x="245" y="83"/>
                  <a:pt x="245" y="83"/>
                </a:cubicBezTo>
                <a:cubicBezTo>
                  <a:pt x="246" y="84"/>
                  <a:pt x="246" y="84"/>
                  <a:pt x="247" y="84"/>
                </a:cubicBezTo>
                <a:cubicBezTo>
                  <a:pt x="247" y="84"/>
                  <a:pt x="247" y="84"/>
                  <a:pt x="247" y="84"/>
                </a:cubicBezTo>
                <a:cubicBezTo>
                  <a:pt x="246" y="84"/>
                  <a:pt x="246" y="84"/>
                  <a:pt x="245" y="83"/>
                </a:cubicBezTo>
                <a:cubicBezTo>
                  <a:pt x="245" y="84"/>
                  <a:pt x="246" y="84"/>
                  <a:pt x="246" y="84"/>
                </a:cubicBezTo>
                <a:cubicBezTo>
                  <a:pt x="246" y="85"/>
                  <a:pt x="246" y="85"/>
                  <a:pt x="246" y="85"/>
                </a:cubicBezTo>
                <a:cubicBezTo>
                  <a:pt x="247" y="85"/>
                  <a:pt x="247" y="85"/>
                  <a:pt x="247" y="85"/>
                </a:cubicBezTo>
                <a:cubicBezTo>
                  <a:pt x="245" y="86"/>
                  <a:pt x="245" y="86"/>
                  <a:pt x="245" y="86"/>
                </a:cubicBezTo>
                <a:cubicBezTo>
                  <a:pt x="245" y="86"/>
                  <a:pt x="250" y="87"/>
                  <a:pt x="251" y="87"/>
                </a:cubicBezTo>
                <a:cubicBezTo>
                  <a:pt x="252" y="90"/>
                  <a:pt x="260" y="94"/>
                  <a:pt x="263" y="95"/>
                </a:cubicBezTo>
                <a:cubicBezTo>
                  <a:pt x="262" y="95"/>
                  <a:pt x="262" y="95"/>
                  <a:pt x="263" y="95"/>
                </a:cubicBezTo>
                <a:cubicBezTo>
                  <a:pt x="265" y="96"/>
                  <a:pt x="268" y="96"/>
                  <a:pt x="267" y="96"/>
                </a:cubicBezTo>
                <a:cubicBezTo>
                  <a:pt x="269" y="97"/>
                  <a:pt x="266" y="97"/>
                  <a:pt x="268" y="99"/>
                </a:cubicBezTo>
                <a:cubicBezTo>
                  <a:pt x="268" y="99"/>
                  <a:pt x="270" y="98"/>
                  <a:pt x="269" y="98"/>
                </a:cubicBezTo>
                <a:cubicBezTo>
                  <a:pt x="270" y="101"/>
                  <a:pt x="279" y="102"/>
                  <a:pt x="281" y="105"/>
                </a:cubicBezTo>
                <a:cubicBezTo>
                  <a:pt x="280" y="105"/>
                  <a:pt x="279" y="105"/>
                  <a:pt x="278" y="105"/>
                </a:cubicBezTo>
                <a:cubicBezTo>
                  <a:pt x="282" y="106"/>
                  <a:pt x="285" y="108"/>
                  <a:pt x="291" y="109"/>
                </a:cubicBezTo>
                <a:cubicBezTo>
                  <a:pt x="289" y="109"/>
                  <a:pt x="289" y="109"/>
                  <a:pt x="287" y="109"/>
                </a:cubicBezTo>
                <a:cubicBezTo>
                  <a:pt x="289" y="110"/>
                  <a:pt x="292" y="112"/>
                  <a:pt x="295" y="112"/>
                </a:cubicBezTo>
                <a:cubicBezTo>
                  <a:pt x="295" y="111"/>
                  <a:pt x="294" y="112"/>
                  <a:pt x="293" y="111"/>
                </a:cubicBezTo>
                <a:cubicBezTo>
                  <a:pt x="293" y="110"/>
                  <a:pt x="298" y="111"/>
                  <a:pt x="299" y="112"/>
                </a:cubicBezTo>
                <a:cubicBezTo>
                  <a:pt x="299" y="112"/>
                  <a:pt x="299" y="112"/>
                  <a:pt x="299" y="112"/>
                </a:cubicBezTo>
                <a:cubicBezTo>
                  <a:pt x="301" y="113"/>
                  <a:pt x="302" y="113"/>
                  <a:pt x="304" y="114"/>
                </a:cubicBezTo>
                <a:cubicBezTo>
                  <a:pt x="304" y="115"/>
                  <a:pt x="302" y="114"/>
                  <a:pt x="302" y="115"/>
                </a:cubicBezTo>
                <a:cubicBezTo>
                  <a:pt x="299" y="116"/>
                  <a:pt x="304" y="118"/>
                  <a:pt x="304" y="118"/>
                </a:cubicBezTo>
                <a:cubicBezTo>
                  <a:pt x="306" y="118"/>
                  <a:pt x="307" y="119"/>
                  <a:pt x="308" y="118"/>
                </a:cubicBezTo>
                <a:cubicBezTo>
                  <a:pt x="310" y="119"/>
                  <a:pt x="307" y="119"/>
                  <a:pt x="308" y="120"/>
                </a:cubicBezTo>
                <a:cubicBezTo>
                  <a:pt x="318" y="121"/>
                  <a:pt x="318" y="121"/>
                  <a:pt x="318" y="121"/>
                </a:cubicBezTo>
                <a:cubicBezTo>
                  <a:pt x="317" y="121"/>
                  <a:pt x="317" y="123"/>
                  <a:pt x="314" y="122"/>
                </a:cubicBezTo>
                <a:cubicBezTo>
                  <a:pt x="318" y="124"/>
                  <a:pt x="324" y="124"/>
                  <a:pt x="328" y="125"/>
                </a:cubicBezTo>
                <a:cubicBezTo>
                  <a:pt x="329" y="126"/>
                  <a:pt x="333" y="127"/>
                  <a:pt x="334" y="128"/>
                </a:cubicBezTo>
                <a:cubicBezTo>
                  <a:pt x="333" y="129"/>
                  <a:pt x="334" y="127"/>
                  <a:pt x="332" y="128"/>
                </a:cubicBezTo>
                <a:cubicBezTo>
                  <a:pt x="332" y="129"/>
                  <a:pt x="332" y="129"/>
                  <a:pt x="332" y="129"/>
                </a:cubicBezTo>
                <a:cubicBezTo>
                  <a:pt x="329" y="128"/>
                  <a:pt x="329" y="130"/>
                  <a:pt x="326" y="130"/>
                </a:cubicBezTo>
                <a:cubicBezTo>
                  <a:pt x="329" y="131"/>
                  <a:pt x="332" y="133"/>
                  <a:pt x="335" y="135"/>
                </a:cubicBezTo>
                <a:cubicBezTo>
                  <a:pt x="336" y="133"/>
                  <a:pt x="340" y="137"/>
                  <a:pt x="343" y="136"/>
                </a:cubicBezTo>
                <a:cubicBezTo>
                  <a:pt x="347" y="138"/>
                  <a:pt x="342" y="138"/>
                  <a:pt x="342" y="139"/>
                </a:cubicBezTo>
                <a:cubicBezTo>
                  <a:pt x="347" y="140"/>
                  <a:pt x="349" y="143"/>
                  <a:pt x="352" y="144"/>
                </a:cubicBezTo>
                <a:cubicBezTo>
                  <a:pt x="352" y="144"/>
                  <a:pt x="352" y="144"/>
                  <a:pt x="351" y="144"/>
                </a:cubicBezTo>
                <a:cubicBezTo>
                  <a:pt x="355" y="146"/>
                  <a:pt x="358" y="149"/>
                  <a:pt x="363" y="150"/>
                </a:cubicBezTo>
                <a:cubicBezTo>
                  <a:pt x="363" y="150"/>
                  <a:pt x="362" y="150"/>
                  <a:pt x="361" y="150"/>
                </a:cubicBezTo>
                <a:cubicBezTo>
                  <a:pt x="362" y="152"/>
                  <a:pt x="366" y="149"/>
                  <a:pt x="367" y="152"/>
                </a:cubicBezTo>
                <a:cubicBezTo>
                  <a:pt x="364" y="152"/>
                  <a:pt x="364" y="152"/>
                  <a:pt x="364" y="152"/>
                </a:cubicBezTo>
                <a:cubicBezTo>
                  <a:pt x="368" y="153"/>
                  <a:pt x="366" y="155"/>
                  <a:pt x="371" y="156"/>
                </a:cubicBezTo>
                <a:cubicBezTo>
                  <a:pt x="370" y="156"/>
                  <a:pt x="369" y="156"/>
                  <a:pt x="368" y="156"/>
                </a:cubicBezTo>
                <a:cubicBezTo>
                  <a:pt x="371" y="157"/>
                  <a:pt x="372" y="159"/>
                  <a:pt x="376" y="160"/>
                </a:cubicBezTo>
                <a:cubicBezTo>
                  <a:pt x="375" y="160"/>
                  <a:pt x="374" y="160"/>
                  <a:pt x="372" y="160"/>
                </a:cubicBezTo>
                <a:cubicBezTo>
                  <a:pt x="372" y="161"/>
                  <a:pt x="377" y="161"/>
                  <a:pt x="376" y="162"/>
                </a:cubicBezTo>
                <a:cubicBezTo>
                  <a:pt x="376" y="163"/>
                  <a:pt x="375" y="164"/>
                  <a:pt x="375" y="164"/>
                </a:cubicBezTo>
                <a:cubicBezTo>
                  <a:pt x="378" y="164"/>
                  <a:pt x="376" y="167"/>
                  <a:pt x="370" y="167"/>
                </a:cubicBezTo>
                <a:cubicBezTo>
                  <a:pt x="370" y="167"/>
                  <a:pt x="368" y="167"/>
                  <a:pt x="365" y="167"/>
                </a:cubicBezTo>
                <a:cubicBezTo>
                  <a:pt x="339" y="166"/>
                  <a:pt x="317" y="163"/>
                  <a:pt x="293" y="161"/>
                </a:cubicBezTo>
                <a:cubicBezTo>
                  <a:pt x="292" y="159"/>
                  <a:pt x="300" y="161"/>
                  <a:pt x="299" y="160"/>
                </a:cubicBezTo>
                <a:cubicBezTo>
                  <a:pt x="297" y="161"/>
                  <a:pt x="295" y="159"/>
                  <a:pt x="288" y="159"/>
                </a:cubicBezTo>
                <a:cubicBezTo>
                  <a:pt x="288" y="159"/>
                  <a:pt x="288" y="159"/>
                  <a:pt x="288" y="159"/>
                </a:cubicBezTo>
                <a:cubicBezTo>
                  <a:pt x="285" y="158"/>
                  <a:pt x="285" y="157"/>
                  <a:pt x="281" y="157"/>
                </a:cubicBezTo>
                <a:cubicBezTo>
                  <a:pt x="280" y="158"/>
                  <a:pt x="280" y="158"/>
                  <a:pt x="280" y="158"/>
                </a:cubicBezTo>
                <a:cubicBezTo>
                  <a:pt x="276" y="158"/>
                  <a:pt x="276" y="155"/>
                  <a:pt x="272" y="156"/>
                </a:cubicBezTo>
                <a:cubicBezTo>
                  <a:pt x="271" y="155"/>
                  <a:pt x="271" y="155"/>
                  <a:pt x="271" y="155"/>
                </a:cubicBezTo>
                <a:cubicBezTo>
                  <a:pt x="265" y="156"/>
                  <a:pt x="267" y="154"/>
                  <a:pt x="261" y="154"/>
                </a:cubicBezTo>
                <a:cubicBezTo>
                  <a:pt x="262" y="154"/>
                  <a:pt x="262" y="154"/>
                  <a:pt x="262" y="154"/>
                </a:cubicBezTo>
                <a:cubicBezTo>
                  <a:pt x="258" y="153"/>
                  <a:pt x="249" y="154"/>
                  <a:pt x="249" y="152"/>
                </a:cubicBezTo>
                <a:cubicBezTo>
                  <a:pt x="244" y="152"/>
                  <a:pt x="239" y="151"/>
                  <a:pt x="236" y="152"/>
                </a:cubicBezTo>
                <a:cubicBezTo>
                  <a:pt x="236" y="151"/>
                  <a:pt x="238" y="151"/>
                  <a:pt x="239" y="151"/>
                </a:cubicBezTo>
                <a:cubicBezTo>
                  <a:pt x="222" y="149"/>
                  <a:pt x="205" y="145"/>
                  <a:pt x="188" y="144"/>
                </a:cubicBezTo>
                <a:cubicBezTo>
                  <a:pt x="188" y="143"/>
                  <a:pt x="189" y="144"/>
                  <a:pt x="190" y="143"/>
                </a:cubicBezTo>
                <a:cubicBezTo>
                  <a:pt x="179" y="143"/>
                  <a:pt x="175" y="139"/>
                  <a:pt x="164" y="140"/>
                </a:cubicBezTo>
                <a:cubicBezTo>
                  <a:pt x="160" y="140"/>
                  <a:pt x="160" y="140"/>
                  <a:pt x="160" y="140"/>
                </a:cubicBezTo>
                <a:cubicBezTo>
                  <a:pt x="159" y="139"/>
                  <a:pt x="160" y="139"/>
                  <a:pt x="159" y="138"/>
                </a:cubicBezTo>
                <a:cubicBezTo>
                  <a:pt x="156" y="139"/>
                  <a:pt x="151" y="137"/>
                  <a:pt x="148" y="138"/>
                </a:cubicBezTo>
                <a:cubicBezTo>
                  <a:pt x="148" y="137"/>
                  <a:pt x="150" y="137"/>
                  <a:pt x="150" y="137"/>
                </a:cubicBezTo>
                <a:cubicBezTo>
                  <a:pt x="147" y="136"/>
                  <a:pt x="139" y="136"/>
                  <a:pt x="136" y="135"/>
                </a:cubicBezTo>
                <a:cubicBezTo>
                  <a:pt x="138" y="135"/>
                  <a:pt x="138" y="135"/>
                  <a:pt x="138" y="135"/>
                </a:cubicBezTo>
                <a:cubicBezTo>
                  <a:pt x="122" y="130"/>
                  <a:pt x="100" y="124"/>
                  <a:pt x="79" y="123"/>
                </a:cubicBezTo>
                <a:cubicBezTo>
                  <a:pt x="74" y="122"/>
                  <a:pt x="80" y="122"/>
                  <a:pt x="78" y="121"/>
                </a:cubicBezTo>
                <a:cubicBezTo>
                  <a:pt x="58" y="120"/>
                  <a:pt x="44" y="114"/>
                  <a:pt x="23" y="113"/>
                </a:cubicBezTo>
                <a:cubicBezTo>
                  <a:pt x="10" y="111"/>
                  <a:pt x="0" y="113"/>
                  <a:pt x="0" y="113"/>
                </a:cubicBezTo>
                <a:cubicBezTo>
                  <a:pt x="31" y="117"/>
                  <a:pt x="53" y="123"/>
                  <a:pt x="78" y="130"/>
                </a:cubicBezTo>
                <a:close/>
                <a:moveTo>
                  <a:pt x="656" y="33"/>
                </a:moveTo>
                <a:cubicBezTo>
                  <a:pt x="656" y="33"/>
                  <a:pt x="656" y="33"/>
                  <a:pt x="656" y="33"/>
                </a:cubicBezTo>
                <a:moveTo>
                  <a:pt x="655" y="33"/>
                </a:moveTo>
                <a:cubicBezTo>
                  <a:pt x="655" y="33"/>
                  <a:pt x="655" y="33"/>
                  <a:pt x="655" y="33"/>
                </a:cubicBezTo>
                <a:cubicBezTo>
                  <a:pt x="656" y="33"/>
                  <a:pt x="656" y="33"/>
                  <a:pt x="655" y="33"/>
                </a:cubicBezTo>
                <a:close/>
                <a:moveTo>
                  <a:pt x="650" y="3"/>
                </a:moveTo>
                <a:cubicBezTo>
                  <a:pt x="650" y="3"/>
                  <a:pt x="650" y="4"/>
                  <a:pt x="650" y="4"/>
                </a:cubicBezTo>
                <a:cubicBezTo>
                  <a:pt x="650" y="4"/>
                  <a:pt x="649" y="4"/>
                  <a:pt x="648" y="5"/>
                </a:cubicBezTo>
                <a:cubicBezTo>
                  <a:pt x="648" y="4"/>
                  <a:pt x="648" y="3"/>
                  <a:pt x="650" y="3"/>
                </a:cubicBezTo>
                <a:close/>
                <a:moveTo>
                  <a:pt x="649" y="34"/>
                </a:moveTo>
                <a:cubicBezTo>
                  <a:pt x="650" y="34"/>
                  <a:pt x="651" y="34"/>
                  <a:pt x="653" y="34"/>
                </a:cubicBezTo>
                <a:cubicBezTo>
                  <a:pt x="653" y="33"/>
                  <a:pt x="653" y="33"/>
                  <a:pt x="653" y="33"/>
                </a:cubicBezTo>
                <a:cubicBezTo>
                  <a:pt x="653" y="34"/>
                  <a:pt x="653" y="34"/>
                  <a:pt x="653" y="34"/>
                </a:cubicBezTo>
                <a:cubicBezTo>
                  <a:pt x="654" y="34"/>
                  <a:pt x="655" y="33"/>
                  <a:pt x="655" y="33"/>
                </a:cubicBezTo>
                <a:cubicBezTo>
                  <a:pt x="654" y="34"/>
                  <a:pt x="654" y="34"/>
                  <a:pt x="653" y="34"/>
                </a:cubicBezTo>
                <a:cubicBezTo>
                  <a:pt x="653" y="34"/>
                  <a:pt x="653" y="35"/>
                  <a:pt x="652" y="35"/>
                </a:cubicBezTo>
                <a:cubicBezTo>
                  <a:pt x="652" y="35"/>
                  <a:pt x="652" y="35"/>
                  <a:pt x="652" y="35"/>
                </a:cubicBezTo>
                <a:cubicBezTo>
                  <a:pt x="652" y="35"/>
                  <a:pt x="651" y="35"/>
                  <a:pt x="650" y="35"/>
                </a:cubicBezTo>
                <a:cubicBezTo>
                  <a:pt x="649" y="35"/>
                  <a:pt x="649" y="35"/>
                  <a:pt x="649" y="35"/>
                </a:cubicBezTo>
                <a:cubicBezTo>
                  <a:pt x="647" y="36"/>
                  <a:pt x="650" y="36"/>
                  <a:pt x="648" y="37"/>
                </a:cubicBezTo>
                <a:cubicBezTo>
                  <a:pt x="646" y="37"/>
                  <a:pt x="644" y="37"/>
                  <a:pt x="643" y="37"/>
                </a:cubicBezTo>
                <a:cubicBezTo>
                  <a:pt x="643" y="36"/>
                  <a:pt x="646" y="35"/>
                  <a:pt x="640" y="34"/>
                </a:cubicBezTo>
                <a:cubicBezTo>
                  <a:pt x="644" y="33"/>
                  <a:pt x="649" y="35"/>
                  <a:pt x="649" y="34"/>
                </a:cubicBezTo>
                <a:close/>
                <a:moveTo>
                  <a:pt x="539" y="91"/>
                </a:moveTo>
                <a:cubicBezTo>
                  <a:pt x="541" y="91"/>
                  <a:pt x="537" y="92"/>
                  <a:pt x="538" y="92"/>
                </a:cubicBezTo>
                <a:cubicBezTo>
                  <a:pt x="537" y="92"/>
                  <a:pt x="535" y="93"/>
                  <a:pt x="535" y="92"/>
                </a:cubicBezTo>
                <a:cubicBezTo>
                  <a:pt x="538" y="92"/>
                  <a:pt x="539" y="91"/>
                  <a:pt x="539" y="9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id-ID" sz="1013">
              <a:solidFill>
                <a:prstClr val="black"/>
              </a:solidFill>
              <a:latin typeface="Calibri" panose="020F0502020204030204"/>
              <a:ea typeface="+mn-ea"/>
            </a:endParaRPr>
          </a:p>
        </p:txBody>
      </p:sp>
      <p:grpSp>
        <p:nvGrpSpPr>
          <p:cNvPr id="24" name="Group 47"/>
          <p:cNvGrpSpPr/>
          <p:nvPr/>
        </p:nvGrpSpPr>
        <p:grpSpPr>
          <a:xfrm>
            <a:off x="4873251" y="2147505"/>
            <a:ext cx="2362492" cy="2424663"/>
            <a:chOff x="4516324" y="1568450"/>
            <a:chExt cx="3559176" cy="3652838"/>
          </a:xfrm>
        </p:grpSpPr>
        <p:sp>
          <p:nvSpPr>
            <p:cNvPr id="25" name="Freeform 18"/>
            <p:cNvSpPr/>
            <p:nvPr/>
          </p:nvSpPr>
          <p:spPr bwMode="auto">
            <a:xfrm>
              <a:off x="7670687" y="1568450"/>
              <a:ext cx="404813" cy="365125"/>
            </a:xfrm>
            <a:custGeom>
              <a:avLst/>
              <a:gdLst>
                <a:gd name="T0" fmla="*/ 0 w 71"/>
                <a:gd name="T1" fmla="*/ 18 h 64"/>
                <a:gd name="T2" fmla="*/ 26 w 71"/>
                <a:gd name="T3" fmla="*/ 2 h 64"/>
                <a:gd name="T4" fmla="*/ 55 w 71"/>
                <a:gd name="T5" fmla="*/ 11 h 64"/>
                <a:gd name="T6" fmla="*/ 65 w 71"/>
                <a:gd name="T7" fmla="*/ 40 h 64"/>
                <a:gd name="T8" fmla="*/ 52 w 71"/>
                <a:gd name="T9" fmla="*/ 64 h 64"/>
                <a:gd name="T10" fmla="*/ 0 w 71"/>
                <a:gd name="T11" fmla="*/ 18 h 64"/>
              </a:gdLst>
              <a:ahLst/>
              <a:cxnLst>
                <a:cxn ang="0">
                  <a:pos x="T0" y="T1"/>
                </a:cxn>
                <a:cxn ang="0">
                  <a:pos x="T2" y="T3"/>
                </a:cxn>
                <a:cxn ang="0">
                  <a:pos x="T4" y="T5"/>
                </a:cxn>
                <a:cxn ang="0">
                  <a:pos x="T6" y="T7"/>
                </a:cxn>
                <a:cxn ang="0">
                  <a:pos x="T8" y="T9"/>
                </a:cxn>
                <a:cxn ang="0">
                  <a:pos x="T10" y="T11"/>
                </a:cxn>
              </a:cxnLst>
              <a:rect l="0" t="0" r="r" b="b"/>
              <a:pathLst>
                <a:path w="71" h="64">
                  <a:moveTo>
                    <a:pt x="0" y="18"/>
                  </a:moveTo>
                  <a:cubicBezTo>
                    <a:pt x="0" y="18"/>
                    <a:pt x="17" y="3"/>
                    <a:pt x="26" y="2"/>
                  </a:cubicBezTo>
                  <a:cubicBezTo>
                    <a:pt x="36" y="0"/>
                    <a:pt x="47" y="3"/>
                    <a:pt x="55" y="11"/>
                  </a:cubicBezTo>
                  <a:cubicBezTo>
                    <a:pt x="62" y="18"/>
                    <a:pt x="71" y="29"/>
                    <a:pt x="65" y="40"/>
                  </a:cubicBezTo>
                  <a:cubicBezTo>
                    <a:pt x="60" y="52"/>
                    <a:pt x="52" y="64"/>
                    <a:pt x="52" y="64"/>
                  </a:cubicBezTo>
                  <a:lnTo>
                    <a:pt x="0" y="18"/>
                  </a:lnTo>
                  <a:close/>
                </a:path>
              </a:pathLst>
            </a:custGeom>
            <a:solidFill>
              <a:srgbClr val="FFCCE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6" name="Freeform 19"/>
            <p:cNvSpPr/>
            <p:nvPr/>
          </p:nvSpPr>
          <p:spPr bwMode="auto">
            <a:xfrm>
              <a:off x="7899287" y="1636713"/>
              <a:ext cx="153988" cy="268288"/>
            </a:xfrm>
            <a:custGeom>
              <a:avLst/>
              <a:gdLst>
                <a:gd name="T0" fmla="*/ 0 w 27"/>
                <a:gd name="T1" fmla="*/ 19 h 47"/>
                <a:gd name="T2" fmla="*/ 14 w 27"/>
                <a:gd name="T3" fmla="*/ 0 h 47"/>
                <a:gd name="T4" fmla="*/ 25 w 27"/>
                <a:gd name="T5" fmla="*/ 22 h 47"/>
                <a:gd name="T6" fmla="*/ 13 w 27"/>
                <a:gd name="T7" fmla="*/ 46 h 47"/>
                <a:gd name="T8" fmla="*/ 0 w 27"/>
                <a:gd name="T9" fmla="*/ 19 h 47"/>
              </a:gdLst>
              <a:ahLst/>
              <a:cxnLst>
                <a:cxn ang="0">
                  <a:pos x="T0" y="T1"/>
                </a:cxn>
                <a:cxn ang="0">
                  <a:pos x="T2" y="T3"/>
                </a:cxn>
                <a:cxn ang="0">
                  <a:pos x="T4" y="T5"/>
                </a:cxn>
                <a:cxn ang="0">
                  <a:pos x="T6" y="T7"/>
                </a:cxn>
                <a:cxn ang="0">
                  <a:pos x="T8" y="T9"/>
                </a:cxn>
              </a:cxnLst>
              <a:rect l="0" t="0" r="r" b="b"/>
              <a:pathLst>
                <a:path w="27" h="47">
                  <a:moveTo>
                    <a:pt x="0" y="19"/>
                  </a:moveTo>
                  <a:cubicBezTo>
                    <a:pt x="0" y="19"/>
                    <a:pt x="15" y="7"/>
                    <a:pt x="14" y="0"/>
                  </a:cubicBezTo>
                  <a:cubicBezTo>
                    <a:pt x="14" y="0"/>
                    <a:pt x="27" y="12"/>
                    <a:pt x="25" y="22"/>
                  </a:cubicBezTo>
                  <a:cubicBezTo>
                    <a:pt x="23" y="32"/>
                    <a:pt x="14" y="45"/>
                    <a:pt x="13" y="46"/>
                  </a:cubicBezTo>
                  <a:cubicBezTo>
                    <a:pt x="11" y="47"/>
                    <a:pt x="0" y="19"/>
                    <a:pt x="0" y="19"/>
                  </a:cubicBezTo>
                  <a:close/>
                </a:path>
              </a:pathLst>
            </a:custGeom>
            <a:solidFill>
              <a:srgbClr val="F69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7" name="Freeform 20"/>
            <p:cNvSpPr/>
            <p:nvPr/>
          </p:nvSpPr>
          <p:spPr bwMode="auto">
            <a:xfrm>
              <a:off x="7597662" y="1665288"/>
              <a:ext cx="398463" cy="314325"/>
            </a:xfrm>
            <a:custGeom>
              <a:avLst/>
              <a:gdLst>
                <a:gd name="T0" fmla="*/ 64 w 70"/>
                <a:gd name="T1" fmla="*/ 35 h 55"/>
                <a:gd name="T2" fmla="*/ 18 w 70"/>
                <a:gd name="T3" fmla="*/ 1 h 55"/>
                <a:gd name="T4" fmla="*/ 0 w 70"/>
                <a:gd name="T5" fmla="*/ 10 h 55"/>
                <a:gd name="T6" fmla="*/ 60 w 70"/>
                <a:gd name="T7" fmla="*/ 55 h 55"/>
                <a:gd name="T8" fmla="*/ 64 w 70"/>
                <a:gd name="T9" fmla="*/ 35 h 55"/>
              </a:gdLst>
              <a:ahLst/>
              <a:cxnLst>
                <a:cxn ang="0">
                  <a:pos x="T0" y="T1"/>
                </a:cxn>
                <a:cxn ang="0">
                  <a:pos x="T2" y="T3"/>
                </a:cxn>
                <a:cxn ang="0">
                  <a:pos x="T4" y="T5"/>
                </a:cxn>
                <a:cxn ang="0">
                  <a:pos x="T6" y="T7"/>
                </a:cxn>
                <a:cxn ang="0">
                  <a:pos x="T8" y="T9"/>
                </a:cxn>
              </a:cxnLst>
              <a:rect l="0" t="0" r="r" b="b"/>
              <a:pathLst>
                <a:path w="70" h="55">
                  <a:moveTo>
                    <a:pt x="64" y="35"/>
                  </a:moveTo>
                  <a:cubicBezTo>
                    <a:pt x="52" y="1"/>
                    <a:pt x="28" y="2"/>
                    <a:pt x="18" y="1"/>
                  </a:cubicBezTo>
                  <a:cubicBezTo>
                    <a:pt x="8" y="0"/>
                    <a:pt x="0" y="10"/>
                    <a:pt x="0" y="10"/>
                  </a:cubicBezTo>
                  <a:cubicBezTo>
                    <a:pt x="60" y="55"/>
                    <a:pt x="60" y="55"/>
                    <a:pt x="60" y="55"/>
                  </a:cubicBezTo>
                  <a:cubicBezTo>
                    <a:pt x="70" y="47"/>
                    <a:pt x="64" y="35"/>
                    <a:pt x="64" y="35"/>
                  </a:cubicBezTo>
                  <a:close/>
                </a:path>
              </a:pathLst>
            </a:cu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8" name="Freeform 21"/>
            <p:cNvSpPr/>
            <p:nvPr/>
          </p:nvSpPr>
          <p:spPr bwMode="auto">
            <a:xfrm>
              <a:off x="7859599" y="1797050"/>
              <a:ext cx="125413" cy="182563"/>
            </a:xfrm>
            <a:custGeom>
              <a:avLst/>
              <a:gdLst>
                <a:gd name="T0" fmla="*/ 11 w 22"/>
                <a:gd name="T1" fmla="*/ 0 h 32"/>
                <a:gd name="T2" fmla="*/ 6 w 22"/>
                <a:gd name="T3" fmla="*/ 7 h 32"/>
                <a:gd name="T4" fmla="*/ 0 w 22"/>
                <a:gd name="T5" fmla="*/ 22 h 32"/>
                <a:gd name="T6" fmla="*/ 14 w 22"/>
                <a:gd name="T7" fmla="*/ 32 h 32"/>
                <a:gd name="T8" fmla="*/ 18 w 22"/>
                <a:gd name="T9" fmla="*/ 27 h 32"/>
                <a:gd name="T10" fmla="*/ 11 w 22"/>
                <a:gd name="T11" fmla="*/ 0 h 32"/>
              </a:gdLst>
              <a:ahLst/>
              <a:cxnLst>
                <a:cxn ang="0">
                  <a:pos x="T0" y="T1"/>
                </a:cxn>
                <a:cxn ang="0">
                  <a:pos x="T2" y="T3"/>
                </a:cxn>
                <a:cxn ang="0">
                  <a:pos x="T4" y="T5"/>
                </a:cxn>
                <a:cxn ang="0">
                  <a:pos x="T6" y="T7"/>
                </a:cxn>
                <a:cxn ang="0">
                  <a:pos x="T8" y="T9"/>
                </a:cxn>
                <a:cxn ang="0">
                  <a:pos x="T10" y="T11"/>
                </a:cxn>
              </a:cxnLst>
              <a:rect l="0" t="0" r="r" b="b"/>
              <a:pathLst>
                <a:path w="22" h="32">
                  <a:moveTo>
                    <a:pt x="11" y="0"/>
                  </a:moveTo>
                  <a:cubicBezTo>
                    <a:pt x="12" y="7"/>
                    <a:pt x="6" y="7"/>
                    <a:pt x="6" y="7"/>
                  </a:cubicBezTo>
                  <a:cubicBezTo>
                    <a:pt x="0" y="22"/>
                    <a:pt x="0" y="22"/>
                    <a:pt x="0" y="22"/>
                  </a:cubicBezTo>
                  <a:cubicBezTo>
                    <a:pt x="14" y="32"/>
                    <a:pt x="14" y="32"/>
                    <a:pt x="14" y="32"/>
                  </a:cubicBezTo>
                  <a:cubicBezTo>
                    <a:pt x="16" y="30"/>
                    <a:pt x="17" y="28"/>
                    <a:pt x="18" y="27"/>
                  </a:cubicBezTo>
                  <a:cubicBezTo>
                    <a:pt x="22" y="17"/>
                    <a:pt x="11" y="0"/>
                    <a:pt x="11" y="0"/>
                  </a:cubicBezTo>
                  <a:close/>
                </a:path>
              </a:pathLst>
            </a:custGeom>
            <a:solidFill>
              <a:srgbClr val="99999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9" name="Freeform 22"/>
            <p:cNvSpPr/>
            <p:nvPr/>
          </p:nvSpPr>
          <p:spPr bwMode="auto">
            <a:xfrm>
              <a:off x="5090998" y="1643062"/>
              <a:ext cx="2847974" cy="2911475"/>
            </a:xfrm>
            <a:custGeom>
              <a:avLst/>
              <a:gdLst>
                <a:gd name="T0" fmla="*/ 0 w 500"/>
                <a:gd name="T1" fmla="*/ 338 h 511"/>
                <a:gd name="T2" fmla="*/ 440 w 500"/>
                <a:gd name="T3" fmla="*/ 14 h 511"/>
                <a:gd name="T4" fmla="*/ 500 w 500"/>
                <a:gd name="T5" fmla="*/ 59 h 511"/>
                <a:gd name="T6" fmla="*/ 227 w 500"/>
                <a:gd name="T7" fmla="*/ 511 h 511"/>
                <a:gd name="T8" fmla="*/ 0 w 500"/>
                <a:gd name="T9" fmla="*/ 338 h 511"/>
              </a:gdLst>
              <a:ahLst/>
              <a:cxnLst>
                <a:cxn ang="0">
                  <a:pos x="T0" y="T1"/>
                </a:cxn>
                <a:cxn ang="0">
                  <a:pos x="T2" y="T3"/>
                </a:cxn>
                <a:cxn ang="0">
                  <a:pos x="T4" y="T5"/>
                </a:cxn>
                <a:cxn ang="0">
                  <a:pos x="T6" y="T7"/>
                </a:cxn>
                <a:cxn ang="0">
                  <a:pos x="T8" y="T9"/>
                </a:cxn>
              </a:cxnLst>
              <a:rect l="0" t="0" r="r" b="b"/>
              <a:pathLst>
                <a:path w="500" h="511">
                  <a:moveTo>
                    <a:pt x="0" y="338"/>
                  </a:moveTo>
                  <a:cubicBezTo>
                    <a:pt x="440" y="14"/>
                    <a:pt x="440" y="14"/>
                    <a:pt x="440" y="14"/>
                  </a:cubicBezTo>
                  <a:cubicBezTo>
                    <a:pt x="440" y="14"/>
                    <a:pt x="491" y="0"/>
                    <a:pt x="500" y="59"/>
                  </a:cubicBezTo>
                  <a:cubicBezTo>
                    <a:pt x="227" y="511"/>
                    <a:pt x="227" y="511"/>
                    <a:pt x="227" y="511"/>
                  </a:cubicBezTo>
                  <a:lnTo>
                    <a:pt x="0" y="338"/>
                  </a:lnTo>
                  <a:close/>
                </a:path>
              </a:pathLst>
            </a:custGeom>
            <a:solidFill>
              <a:srgbClr val="29ABE2"/>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0" name="Freeform 23"/>
            <p:cNvSpPr/>
            <p:nvPr/>
          </p:nvSpPr>
          <p:spPr bwMode="auto">
            <a:xfrm>
              <a:off x="6195899" y="1836738"/>
              <a:ext cx="1743075" cy="2717800"/>
            </a:xfrm>
            <a:custGeom>
              <a:avLst/>
              <a:gdLst>
                <a:gd name="T0" fmla="*/ 0 w 306"/>
                <a:gd name="T1" fmla="*/ 414 h 477"/>
                <a:gd name="T2" fmla="*/ 12 w 306"/>
                <a:gd name="T3" fmla="*/ 461 h 477"/>
                <a:gd name="T4" fmla="*/ 33 w 306"/>
                <a:gd name="T5" fmla="*/ 477 h 477"/>
                <a:gd name="T6" fmla="*/ 306 w 306"/>
                <a:gd name="T7" fmla="*/ 25 h 477"/>
                <a:gd name="T8" fmla="*/ 298 w 306"/>
                <a:gd name="T9" fmla="*/ 0 h 477"/>
                <a:gd name="T10" fmla="*/ 0 w 306"/>
                <a:gd name="T11" fmla="*/ 414 h 477"/>
              </a:gdLst>
              <a:ahLst/>
              <a:cxnLst>
                <a:cxn ang="0">
                  <a:pos x="T0" y="T1"/>
                </a:cxn>
                <a:cxn ang="0">
                  <a:pos x="T2" y="T3"/>
                </a:cxn>
                <a:cxn ang="0">
                  <a:pos x="T4" y="T5"/>
                </a:cxn>
                <a:cxn ang="0">
                  <a:pos x="T6" y="T7"/>
                </a:cxn>
                <a:cxn ang="0">
                  <a:pos x="T8" y="T9"/>
                </a:cxn>
                <a:cxn ang="0">
                  <a:pos x="T10" y="T11"/>
                </a:cxn>
              </a:cxnLst>
              <a:rect l="0" t="0" r="r" b="b"/>
              <a:pathLst>
                <a:path w="306" h="477">
                  <a:moveTo>
                    <a:pt x="0" y="414"/>
                  </a:moveTo>
                  <a:cubicBezTo>
                    <a:pt x="12" y="461"/>
                    <a:pt x="12" y="461"/>
                    <a:pt x="12" y="461"/>
                  </a:cubicBezTo>
                  <a:cubicBezTo>
                    <a:pt x="33" y="477"/>
                    <a:pt x="33" y="477"/>
                    <a:pt x="33" y="477"/>
                  </a:cubicBezTo>
                  <a:cubicBezTo>
                    <a:pt x="306" y="25"/>
                    <a:pt x="306" y="25"/>
                    <a:pt x="306" y="25"/>
                  </a:cubicBezTo>
                  <a:cubicBezTo>
                    <a:pt x="304" y="14"/>
                    <a:pt x="302" y="7"/>
                    <a:pt x="298" y="0"/>
                  </a:cubicBezTo>
                  <a:lnTo>
                    <a:pt x="0" y="414"/>
                  </a:lnTo>
                  <a:close/>
                </a:path>
              </a:pathLst>
            </a:custGeom>
            <a:solidFill>
              <a:srgbClr val="A5A5A5"/>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1" name="Freeform 24"/>
            <p:cNvSpPr/>
            <p:nvPr/>
          </p:nvSpPr>
          <p:spPr bwMode="auto">
            <a:xfrm>
              <a:off x="5091000" y="1693863"/>
              <a:ext cx="2693988" cy="2092325"/>
            </a:xfrm>
            <a:custGeom>
              <a:avLst/>
              <a:gdLst>
                <a:gd name="T0" fmla="*/ 473 w 473"/>
                <a:gd name="T1" fmla="*/ 8 h 367"/>
                <a:gd name="T2" fmla="*/ 440 w 473"/>
                <a:gd name="T3" fmla="*/ 5 h 367"/>
                <a:gd name="T4" fmla="*/ 0 w 473"/>
                <a:gd name="T5" fmla="*/ 329 h 367"/>
                <a:gd name="T6" fmla="*/ 51 w 473"/>
                <a:gd name="T7" fmla="*/ 367 h 367"/>
                <a:gd name="T8" fmla="*/ 114 w 473"/>
                <a:gd name="T9" fmla="*/ 355 h 367"/>
                <a:gd name="T10" fmla="*/ 473 w 473"/>
                <a:gd name="T11" fmla="*/ 8 h 367"/>
              </a:gdLst>
              <a:ahLst/>
              <a:cxnLst>
                <a:cxn ang="0">
                  <a:pos x="T0" y="T1"/>
                </a:cxn>
                <a:cxn ang="0">
                  <a:pos x="T2" y="T3"/>
                </a:cxn>
                <a:cxn ang="0">
                  <a:pos x="T4" y="T5"/>
                </a:cxn>
                <a:cxn ang="0">
                  <a:pos x="T6" y="T7"/>
                </a:cxn>
                <a:cxn ang="0">
                  <a:pos x="T8" y="T9"/>
                </a:cxn>
                <a:cxn ang="0">
                  <a:pos x="T10" y="T11"/>
                </a:cxn>
              </a:cxnLst>
              <a:rect l="0" t="0" r="r" b="b"/>
              <a:pathLst>
                <a:path w="473" h="367">
                  <a:moveTo>
                    <a:pt x="473" y="8"/>
                  </a:moveTo>
                  <a:cubicBezTo>
                    <a:pt x="457" y="0"/>
                    <a:pt x="440" y="5"/>
                    <a:pt x="440" y="5"/>
                  </a:cubicBezTo>
                  <a:cubicBezTo>
                    <a:pt x="0" y="329"/>
                    <a:pt x="0" y="329"/>
                    <a:pt x="0" y="329"/>
                  </a:cubicBezTo>
                  <a:cubicBezTo>
                    <a:pt x="51" y="367"/>
                    <a:pt x="51" y="367"/>
                    <a:pt x="51" y="367"/>
                  </a:cubicBezTo>
                  <a:cubicBezTo>
                    <a:pt x="114" y="355"/>
                    <a:pt x="114" y="355"/>
                    <a:pt x="114" y="355"/>
                  </a:cubicBezTo>
                  <a:cubicBezTo>
                    <a:pt x="473" y="8"/>
                    <a:pt x="473" y="8"/>
                    <a:pt x="473" y="8"/>
                  </a:cubicBezTo>
                  <a:close/>
                </a:path>
              </a:pathLst>
            </a:custGeom>
            <a:solidFill>
              <a:srgbClr val="A3D800"/>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2" name="Freeform 25"/>
            <p:cNvSpPr/>
            <p:nvPr/>
          </p:nvSpPr>
          <p:spPr bwMode="auto">
            <a:xfrm>
              <a:off x="4822712" y="3335338"/>
              <a:ext cx="1560513" cy="1549400"/>
            </a:xfrm>
            <a:custGeom>
              <a:avLst/>
              <a:gdLst>
                <a:gd name="T0" fmla="*/ 0 w 274"/>
                <a:gd name="T1" fmla="*/ 156 h 272"/>
                <a:gd name="T2" fmla="*/ 47 w 274"/>
                <a:gd name="T3" fmla="*/ 41 h 272"/>
                <a:gd name="T4" fmla="*/ 161 w 274"/>
                <a:gd name="T5" fmla="*/ 67 h 272"/>
                <a:gd name="T6" fmla="*/ 241 w 274"/>
                <a:gd name="T7" fmla="*/ 151 h 272"/>
                <a:gd name="T8" fmla="*/ 274 w 274"/>
                <a:gd name="T9" fmla="*/ 214 h 272"/>
                <a:gd name="T10" fmla="*/ 146 w 274"/>
                <a:gd name="T11" fmla="*/ 272 h 272"/>
                <a:gd name="T12" fmla="*/ 0 w 274"/>
                <a:gd name="T13" fmla="*/ 156 h 272"/>
              </a:gdLst>
              <a:ahLst/>
              <a:cxnLst>
                <a:cxn ang="0">
                  <a:pos x="T0" y="T1"/>
                </a:cxn>
                <a:cxn ang="0">
                  <a:pos x="T2" y="T3"/>
                </a:cxn>
                <a:cxn ang="0">
                  <a:pos x="T4" y="T5"/>
                </a:cxn>
                <a:cxn ang="0">
                  <a:pos x="T6" y="T7"/>
                </a:cxn>
                <a:cxn ang="0">
                  <a:pos x="T8" y="T9"/>
                </a:cxn>
                <a:cxn ang="0">
                  <a:pos x="T10" y="T11"/>
                </a:cxn>
                <a:cxn ang="0">
                  <a:pos x="T12" y="T13"/>
                </a:cxn>
              </a:cxnLst>
              <a:rect l="0" t="0" r="r" b="b"/>
              <a:pathLst>
                <a:path w="274" h="272">
                  <a:moveTo>
                    <a:pt x="0" y="156"/>
                  </a:moveTo>
                  <a:cubicBezTo>
                    <a:pt x="0" y="156"/>
                    <a:pt x="41" y="65"/>
                    <a:pt x="47" y="41"/>
                  </a:cubicBezTo>
                  <a:cubicBezTo>
                    <a:pt x="47" y="41"/>
                    <a:pt x="116" y="0"/>
                    <a:pt x="161" y="67"/>
                  </a:cubicBezTo>
                  <a:cubicBezTo>
                    <a:pt x="161" y="67"/>
                    <a:pt x="255" y="55"/>
                    <a:pt x="241" y="151"/>
                  </a:cubicBezTo>
                  <a:cubicBezTo>
                    <a:pt x="241" y="151"/>
                    <a:pt x="274" y="164"/>
                    <a:pt x="274" y="214"/>
                  </a:cubicBezTo>
                  <a:cubicBezTo>
                    <a:pt x="274" y="214"/>
                    <a:pt x="203" y="249"/>
                    <a:pt x="146" y="272"/>
                  </a:cubicBezTo>
                  <a:lnTo>
                    <a:pt x="0" y="156"/>
                  </a:lnTo>
                  <a:close/>
                </a:path>
              </a:pathLst>
            </a:custGeom>
            <a:solidFill>
              <a:srgbClr val="F7DDA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3" name="Freeform 26"/>
            <p:cNvSpPr/>
            <p:nvPr/>
          </p:nvSpPr>
          <p:spPr bwMode="auto">
            <a:xfrm>
              <a:off x="4862399" y="3414713"/>
              <a:ext cx="838200" cy="860425"/>
            </a:xfrm>
            <a:custGeom>
              <a:avLst/>
              <a:gdLst>
                <a:gd name="T0" fmla="*/ 47 w 147"/>
                <a:gd name="T1" fmla="*/ 31 h 151"/>
                <a:gd name="T2" fmla="*/ 147 w 147"/>
                <a:gd name="T3" fmla="*/ 57 h 151"/>
                <a:gd name="T4" fmla="*/ 63 w 147"/>
                <a:gd name="T5" fmla="*/ 151 h 151"/>
                <a:gd name="T6" fmla="*/ 0 w 147"/>
                <a:gd name="T7" fmla="*/ 141 h 151"/>
                <a:gd name="T8" fmla="*/ 47 w 147"/>
                <a:gd name="T9" fmla="*/ 31 h 151"/>
              </a:gdLst>
              <a:ahLst/>
              <a:cxnLst>
                <a:cxn ang="0">
                  <a:pos x="T0" y="T1"/>
                </a:cxn>
                <a:cxn ang="0">
                  <a:pos x="T2" y="T3"/>
                </a:cxn>
                <a:cxn ang="0">
                  <a:pos x="T4" y="T5"/>
                </a:cxn>
                <a:cxn ang="0">
                  <a:pos x="T6" y="T7"/>
                </a:cxn>
                <a:cxn ang="0">
                  <a:pos x="T8" y="T9"/>
                </a:cxn>
              </a:cxnLst>
              <a:rect l="0" t="0" r="r" b="b"/>
              <a:pathLst>
                <a:path w="147" h="151">
                  <a:moveTo>
                    <a:pt x="47" y="31"/>
                  </a:moveTo>
                  <a:cubicBezTo>
                    <a:pt x="47" y="31"/>
                    <a:pt x="104" y="0"/>
                    <a:pt x="147" y="57"/>
                  </a:cubicBezTo>
                  <a:cubicBezTo>
                    <a:pt x="63" y="151"/>
                    <a:pt x="63" y="151"/>
                    <a:pt x="63" y="151"/>
                  </a:cubicBezTo>
                  <a:cubicBezTo>
                    <a:pt x="0" y="141"/>
                    <a:pt x="0" y="141"/>
                    <a:pt x="0" y="141"/>
                  </a:cubicBezTo>
                  <a:lnTo>
                    <a:pt x="47" y="31"/>
                  </a:lnTo>
                  <a:close/>
                </a:path>
              </a:pathLst>
            </a:custGeom>
            <a:solidFill>
              <a:srgbClr val="FFF3D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4" name="Freeform 27"/>
            <p:cNvSpPr/>
            <p:nvPr/>
          </p:nvSpPr>
          <p:spPr bwMode="auto">
            <a:xfrm>
              <a:off x="5511687" y="4217988"/>
              <a:ext cx="849313" cy="666750"/>
            </a:xfrm>
            <a:custGeom>
              <a:avLst/>
              <a:gdLst>
                <a:gd name="T0" fmla="*/ 116 w 149"/>
                <a:gd name="T1" fmla="*/ 0 h 117"/>
                <a:gd name="T2" fmla="*/ 145 w 149"/>
                <a:gd name="T3" fmla="*/ 63 h 117"/>
                <a:gd name="T4" fmla="*/ 25 w 149"/>
                <a:gd name="T5" fmla="*/ 117 h 117"/>
                <a:gd name="T6" fmla="*/ 0 w 149"/>
                <a:gd name="T7" fmla="*/ 54 h 117"/>
                <a:gd name="T8" fmla="*/ 116 w 149"/>
                <a:gd name="T9" fmla="*/ 0 h 117"/>
              </a:gdLst>
              <a:ahLst/>
              <a:cxnLst>
                <a:cxn ang="0">
                  <a:pos x="T0" y="T1"/>
                </a:cxn>
                <a:cxn ang="0">
                  <a:pos x="T2" y="T3"/>
                </a:cxn>
                <a:cxn ang="0">
                  <a:pos x="T4" y="T5"/>
                </a:cxn>
                <a:cxn ang="0">
                  <a:pos x="T6" y="T7"/>
                </a:cxn>
                <a:cxn ang="0">
                  <a:pos x="T8" y="T9"/>
                </a:cxn>
              </a:cxnLst>
              <a:rect l="0" t="0" r="r" b="b"/>
              <a:pathLst>
                <a:path w="149" h="117">
                  <a:moveTo>
                    <a:pt x="116" y="0"/>
                  </a:moveTo>
                  <a:cubicBezTo>
                    <a:pt x="116" y="0"/>
                    <a:pt x="149" y="19"/>
                    <a:pt x="145" y="63"/>
                  </a:cubicBezTo>
                  <a:cubicBezTo>
                    <a:pt x="25" y="117"/>
                    <a:pt x="25" y="117"/>
                    <a:pt x="25" y="117"/>
                  </a:cubicBezTo>
                  <a:cubicBezTo>
                    <a:pt x="0" y="54"/>
                    <a:pt x="0" y="54"/>
                    <a:pt x="0" y="54"/>
                  </a:cubicBezTo>
                  <a:lnTo>
                    <a:pt x="116" y="0"/>
                  </a:lnTo>
                  <a:close/>
                </a:path>
              </a:pathLst>
            </a:custGeom>
            <a:solidFill>
              <a:srgbClr val="ECC48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5" name="Freeform 28"/>
            <p:cNvSpPr/>
            <p:nvPr/>
          </p:nvSpPr>
          <p:spPr bwMode="auto">
            <a:xfrm>
              <a:off x="4516324" y="4081463"/>
              <a:ext cx="1138238" cy="1139825"/>
            </a:xfrm>
            <a:custGeom>
              <a:avLst/>
              <a:gdLst>
                <a:gd name="T0" fmla="*/ 0 w 200"/>
                <a:gd name="T1" fmla="*/ 200 h 200"/>
                <a:gd name="T2" fmla="*/ 200 w 200"/>
                <a:gd name="T3" fmla="*/ 141 h 200"/>
                <a:gd name="T4" fmla="*/ 54 w 200"/>
                <a:gd name="T5" fmla="*/ 25 h 200"/>
                <a:gd name="T6" fmla="*/ 0 w 200"/>
                <a:gd name="T7" fmla="*/ 200 h 200"/>
              </a:gdLst>
              <a:ahLst/>
              <a:cxnLst>
                <a:cxn ang="0">
                  <a:pos x="T0" y="T1"/>
                </a:cxn>
                <a:cxn ang="0">
                  <a:pos x="T2" y="T3"/>
                </a:cxn>
                <a:cxn ang="0">
                  <a:pos x="T4" y="T5"/>
                </a:cxn>
                <a:cxn ang="0">
                  <a:pos x="T6" y="T7"/>
                </a:cxn>
              </a:cxnLst>
              <a:rect l="0" t="0" r="r" b="b"/>
              <a:pathLst>
                <a:path w="200" h="200">
                  <a:moveTo>
                    <a:pt x="0" y="200"/>
                  </a:moveTo>
                  <a:cubicBezTo>
                    <a:pt x="200" y="141"/>
                    <a:pt x="200" y="141"/>
                    <a:pt x="200" y="141"/>
                  </a:cubicBezTo>
                  <a:cubicBezTo>
                    <a:pt x="169" y="0"/>
                    <a:pt x="54" y="25"/>
                    <a:pt x="54" y="25"/>
                  </a:cubicBezTo>
                  <a:lnTo>
                    <a:pt x="0" y="20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6" name="Freeform 29"/>
            <p:cNvSpPr/>
            <p:nvPr/>
          </p:nvSpPr>
          <p:spPr bwMode="auto">
            <a:xfrm>
              <a:off x="4571887" y="4206875"/>
              <a:ext cx="655638" cy="912813"/>
            </a:xfrm>
            <a:custGeom>
              <a:avLst/>
              <a:gdLst>
                <a:gd name="T0" fmla="*/ 115 w 115"/>
                <a:gd name="T1" fmla="*/ 12 h 160"/>
                <a:gd name="T2" fmla="*/ 115 w 115"/>
                <a:gd name="T3" fmla="*/ 12 h 160"/>
                <a:gd name="T4" fmla="*/ 51 w 115"/>
                <a:gd name="T5" fmla="*/ 2 h 160"/>
                <a:gd name="T6" fmla="*/ 0 w 115"/>
                <a:gd name="T7" fmla="*/ 160 h 160"/>
                <a:gd name="T8" fmla="*/ 115 w 115"/>
                <a:gd name="T9" fmla="*/ 12 h 160"/>
              </a:gdLst>
              <a:ahLst/>
              <a:cxnLst>
                <a:cxn ang="0">
                  <a:pos x="T0" y="T1"/>
                </a:cxn>
                <a:cxn ang="0">
                  <a:pos x="T2" y="T3"/>
                </a:cxn>
                <a:cxn ang="0">
                  <a:pos x="T4" y="T5"/>
                </a:cxn>
                <a:cxn ang="0">
                  <a:pos x="T6" y="T7"/>
                </a:cxn>
                <a:cxn ang="0">
                  <a:pos x="T8" y="T9"/>
                </a:cxn>
              </a:cxnLst>
              <a:rect l="0" t="0" r="r" b="b"/>
              <a:pathLst>
                <a:path w="115" h="160">
                  <a:moveTo>
                    <a:pt x="115" y="12"/>
                  </a:moveTo>
                  <a:cubicBezTo>
                    <a:pt x="115" y="12"/>
                    <a:pt x="115" y="12"/>
                    <a:pt x="115" y="12"/>
                  </a:cubicBezTo>
                  <a:cubicBezTo>
                    <a:pt x="88" y="0"/>
                    <a:pt x="63" y="1"/>
                    <a:pt x="51" y="2"/>
                  </a:cubicBezTo>
                  <a:cubicBezTo>
                    <a:pt x="0" y="160"/>
                    <a:pt x="0" y="160"/>
                    <a:pt x="0" y="160"/>
                  </a:cubicBezTo>
                  <a:lnTo>
                    <a:pt x="115" y="12"/>
                  </a:lnTo>
                  <a:close/>
                </a:path>
              </a:pathLst>
            </a:custGeom>
            <a:solidFill>
              <a:srgbClr val="42392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7" name="Freeform 30"/>
            <p:cNvSpPr/>
            <p:nvPr/>
          </p:nvSpPr>
          <p:spPr bwMode="auto">
            <a:xfrm>
              <a:off x="5711712" y="1739900"/>
              <a:ext cx="2073275" cy="1976438"/>
            </a:xfrm>
            <a:custGeom>
              <a:avLst/>
              <a:gdLst>
                <a:gd name="T0" fmla="*/ 1306 w 1306"/>
                <a:gd name="T1" fmla="*/ 0 h 1245"/>
                <a:gd name="T2" fmla="*/ 18 w 1306"/>
                <a:gd name="T3" fmla="*/ 1245 h 1245"/>
                <a:gd name="T4" fmla="*/ 0 w 1306"/>
                <a:gd name="T5" fmla="*/ 1220 h 1245"/>
                <a:gd name="T6" fmla="*/ 1306 w 1306"/>
                <a:gd name="T7" fmla="*/ 0 h 1245"/>
              </a:gdLst>
              <a:ahLst/>
              <a:cxnLst>
                <a:cxn ang="0">
                  <a:pos x="T0" y="T1"/>
                </a:cxn>
                <a:cxn ang="0">
                  <a:pos x="T2" y="T3"/>
                </a:cxn>
                <a:cxn ang="0">
                  <a:pos x="T4" y="T5"/>
                </a:cxn>
                <a:cxn ang="0">
                  <a:pos x="T6" y="T7"/>
                </a:cxn>
              </a:cxnLst>
              <a:rect l="0" t="0" r="r" b="b"/>
              <a:pathLst>
                <a:path w="1306" h="1245">
                  <a:moveTo>
                    <a:pt x="1306" y="0"/>
                  </a:moveTo>
                  <a:lnTo>
                    <a:pt x="18" y="1245"/>
                  </a:lnTo>
                  <a:lnTo>
                    <a:pt x="0" y="1220"/>
                  </a:lnTo>
                  <a:lnTo>
                    <a:pt x="1306" y="0"/>
                  </a:lnTo>
                  <a:close/>
                </a:path>
              </a:pathLst>
            </a:custGeom>
            <a:solidFill>
              <a:sysClr val="windowText" lastClr="000000">
                <a:alpha val="19000"/>
              </a:sys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8" name="Freeform 31"/>
            <p:cNvSpPr/>
            <p:nvPr/>
          </p:nvSpPr>
          <p:spPr bwMode="auto">
            <a:xfrm>
              <a:off x="6195899" y="1836738"/>
              <a:ext cx="1697038" cy="2359025"/>
            </a:xfrm>
            <a:custGeom>
              <a:avLst/>
              <a:gdLst>
                <a:gd name="T0" fmla="*/ 1069 w 1069"/>
                <a:gd name="T1" fmla="*/ 0 h 1486"/>
                <a:gd name="T2" fmla="*/ 0 w 1069"/>
                <a:gd name="T3" fmla="*/ 1486 h 1486"/>
                <a:gd name="T4" fmla="*/ 4 w 1069"/>
                <a:gd name="T5" fmla="*/ 1450 h 1486"/>
                <a:gd name="T6" fmla="*/ 1069 w 1069"/>
                <a:gd name="T7" fmla="*/ 0 h 1486"/>
              </a:gdLst>
              <a:ahLst/>
              <a:cxnLst>
                <a:cxn ang="0">
                  <a:pos x="T0" y="T1"/>
                </a:cxn>
                <a:cxn ang="0">
                  <a:pos x="T2" y="T3"/>
                </a:cxn>
                <a:cxn ang="0">
                  <a:pos x="T4" y="T5"/>
                </a:cxn>
                <a:cxn ang="0">
                  <a:pos x="T6" y="T7"/>
                </a:cxn>
              </a:cxnLst>
              <a:rect l="0" t="0" r="r" b="b"/>
              <a:pathLst>
                <a:path w="1069" h="1486">
                  <a:moveTo>
                    <a:pt x="1069" y="0"/>
                  </a:moveTo>
                  <a:lnTo>
                    <a:pt x="0" y="1486"/>
                  </a:lnTo>
                  <a:lnTo>
                    <a:pt x="4" y="1450"/>
                  </a:lnTo>
                  <a:lnTo>
                    <a:pt x="1069" y="0"/>
                  </a:lnTo>
                  <a:close/>
                </a:path>
              </a:pathLst>
            </a:custGeom>
            <a:solidFill>
              <a:sysClr val="windowText" lastClr="000000">
                <a:alpha val="19000"/>
              </a:sys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9" name="Freeform 32"/>
            <p:cNvSpPr/>
            <p:nvPr/>
          </p:nvSpPr>
          <p:spPr bwMode="auto">
            <a:xfrm>
              <a:off x="5090999" y="1722438"/>
              <a:ext cx="2506663" cy="1846263"/>
            </a:xfrm>
            <a:custGeom>
              <a:avLst/>
              <a:gdLst>
                <a:gd name="T0" fmla="*/ 1579 w 1579"/>
                <a:gd name="T1" fmla="*/ 0 h 1163"/>
                <a:gd name="T2" fmla="*/ 0 w 1579"/>
                <a:gd name="T3" fmla="*/ 1163 h 1163"/>
                <a:gd name="T4" fmla="*/ 57 w 1579"/>
                <a:gd name="T5" fmla="*/ 1138 h 1163"/>
                <a:gd name="T6" fmla="*/ 1579 w 1579"/>
                <a:gd name="T7" fmla="*/ 0 h 1163"/>
              </a:gdLst>
              <a:ahLst/>
              <a:cxnLst>
                <a:cxn ang="0">
                  <a:pos x="T0" y="T1"/>
                </a:cxn>
                <a:cxn ang="0">
                  <a:pos x="T2" y="T3"/>
                </a:cxn>
                <a:cxn ang="0">
                  <a:pos x="T4" y="T5"/>
                </a:cxn>
                <a:cxn ang="0">
                  <a:pos x="T6" y="T7"/>
                </a:cxn>
              </a:cxnLst>
              <a:rect l="0" t="0" r="r" b="b"/>
              <a:pathLst>
                <a:path w="1579" h="1163">
                  <a:moveTo>
                    <a:pt x="1579" y="0"/>
                  </a:moveTo>
                  <a:lnTo>
                    <a:pt x="0" y="1163"/>
                  </a:lnTo>
                  <a:lnTo>
                    <a:pt x="57" y="1138"/>
                  </a:lnTo>
                  <a:lnTo>
                    <a:pt x="1579" y="0"/>
                  </a:lnTo>
                  <a:close/>
                </a:path>
              </a:pathLst>
            </a:custGeom>
            <a:solidFill>
              <a:sysClr val="windowText" lastClr="000000">
                <a:alpha val="19000"/>
              </a:sys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grpSp>
      <p:sp>
        <p:nvSpPr>
          <p:cNvPr id="40" name="文本框 32"/>
          <p:cNvSpPr txBox="1"/>
          <p:nvPr/>
        </p:nvSpPr>
        <p:spPr>
          <a:xfrm>
            <a:off x="2259502" y="2025040"/>
            <a:ext cx="3652738" cy="784830"/>
          </a:xfrm>
          <a:prstGeom prst="rect">
            <a:avLst/>
          </a:prstGeom>
          <a:noFill/>
        </p:spPr>
        <p:txBody>
          <a:bodyPr wrap="squar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marL="0" marR="0" lvl="0" indent="0" defTabSz="913901" eaLnBrk="1" fontAlgn="auto" latinLnBrk="0" hangingPunct="1">
              <a:lnSpc>
                <a:spcPct val="100000"/>
              </a:lnSpc>
              <a:spcBef>
                <a:spcPts val="0"/>
              </a:spcBef>
              <a:spcAft>
                <a:spcPts val="0"/>
              </a:spcAft>
              <a:buClrTx/>
              <a:buSzTx/>
              <a:buFontTx/>
              <a:buNone/>
              <a:tabLst/>
              <a:defRPr/>
            </a:pPr>
            <a:r>
              <a:rPr kumimoji="0" lang="zh-CN" altLang="en-US" sz="4500"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rPr>
              <a:t>单击添加标题</a:t>
            </a:r>
            <a:endParaRPr kumimoji="0" lang="zh-CN" altLang="en-US" sz="4500" b="0" i="0" u="none" strike="noStrike" kern="0" cap="none" spc="0" normalizeH="0" baseline="0" noProof="0" dirty="0">
              <a:ln>
                <a:noFill/>
              </a:ln>
              <a:solidFill>
                <a:prstClr val="white"/>
              </a:solidFill>
              <a:effectLst/>
              <a:uLnTx/>
              <a:uFillTx/>
              <a:latin typeface="时尚中黑简体" panose="01010104010101010101" pitchFamily="2" charset="-122"/>
              <a:ea typeface="时尚中黑简体" panose="01010104010101010101" pitchFamily="2" charset="-122"/>
            </a:endParaRPr>
          </a:p>
        </p:txBody>
      </p:sp>
      <p:sp>
        <p:nvSpPr>
          <p:cNvPr id="41" name="Freeform 13"/>
          <p:cNvSpPr>
            <a:spLocks noEditPoints="1"/>
          </p:cNvSpPr>
          <p:nvPr/>
        </p:nvSpPr>
        <p:spPr bwMode="auto">
          <a:xfrm rot="20485079">
            <a:off x="1344362" y="2235571"/>
            <a:ext cx="631937" cy="484231"/>
          </a:xfrm>
          <a:custGeom>
            <a:avLst/>
            <a:gdLst>
              <a:gd name="T0" fmla="*/ 88 w 338"/>
              <a:gd name="T1" fmla="*/ 32 h 258"/>
              <a:gd name="T2" fmla="*/ 65 w 338"/>
              <a:gd name="T3" fmla="*/ 47 h 258"/>
              <a:gd name="T4" fmla="*/ 67 w 338"/>
              <a:gd name="T5" fmla="*/ 68 h 258"/>
              <a:gd name="T6" fmla="*/ 67 w 338"/>
              <a:gd name="T7" fmla="*/ 68 h 258"/>
              <a:gd name="T8" fmla="*/ 5 w 338"/>
              <a:gd name="T9" fmla="*/ 114 h 258"/>
              <a:gd name="T10" fmla="*/ 13 w 338"/>
              <a:gd name="T11" fmla="*/ 118 h 258"/>
              <a:gd name="T12" fmla="*/ 42 w 338"/>
              <a:gd name="T13" fmla="*/ 105 h 258"/>
              <a:gd name="T14" fmla="*/ 8 w 338"/>
              <a:gd name="T15" fmla="*/ 164 h 258"/>
              <a:gd name="T16" fmla="*/ 28 w 338"/>
              <a:gd name="T17" fmla="*/ 172 h 258"/>
              <a:gd name="T18" fmla="*/ 51 w 338"/>
              <a:gd name="T19" fmla="*/ 150 h 258"/>
              <a:gd name="T20" fmla="*/ 53 w 338"/>
              <a:gd name="T21" fmla="*/ 150 h 258"/>
              <a:gd name="T22" fmla="*/ 58 w 338"/>
              <a:gd name="T23" fmla="*/ 183 h 258"/>
              <a:gd name="T24" fmla="*/ 79 w 338"/>
              <a:gd name="T25" fmla="*/ 190 h 258"/>
              <a:gd name="T26" fmla="*/ 91 w 338"/>
              <a:gd name="T27" fmla="*/ 122 h 258"/>
              <a:gd name="T28" fmla="*/ 110 w 338"/>
              <a:gd name="T29" fmla="*/ 154 h 258"/>
              <a:gd name="T30" fmla="*/ 112 w 338"/>
              <a:gd name="T31" fmla="*/ 153 h 258"/>
              <a:gd name="T32" fmla="*/ 95 w 338"/>
              <a:gd name="T33" fmla="*/ 78 h 258"/>
              <a:gd name="T34" fmla="*/ 110 w 338"/>
              <a:gd name="T35" fmla="*/ 64 h 258"/>
              <a:gd name="T36" fmla="*/ 96 w 338"/>
              <a:gd name="T37" fmla="*/ 33 h 258"/>
              <a:gd name="T38" fmla="*/ 88 w 338"/>
              <a:gd name="T39" fmla="*/ 32 h 258"/>
              <a:gd name="T40" fmla="*/ 279 w 338"/>
              <a:gd name="T41" fmla="*/ 0 h 258"/>
              <a:gd name="T42" fmla="*/ 243 w 338"/>
              <a:gd name="T43" fmla="*/ 26 h 258"/>
              <a:gd name="T44" fmla="*/ 246 w 338"/>
              <a:gd name="T45" fmla="*/ 59 h 258"/>
              <a:gd name="T46" fmla="*/ 246 w 338"/>
              <a:gd name="T47" fmla="*/ 59 h 258"/>
              <a:gd name="T48" fmla="*/ 146 w 338"/>
              <a:gd name="T49" fmla="*/ 135 h 258"/>
              <a:gd name="T50" fmla="*/ 157 w 338"/>
              <a:gd name="T51" fmla="*/ 141 h 258"/>
              <a:gd name="T52" fmla="*/ 206 w 338"/>
              <a:gd name="T53" fmla="*/ 119 h 258"/>
              <a:gd name="T54" fmla="*/ 150 w 338"/>
              <a:gd name="T55" fmla="*/ 216 h 258"/>
              <a:gd name="T56" fmla="*/ 183 w 338"/>
              <a:gd name="T57" fmla="*/ 228 h 258"/>
              <a:gd name="T58" fmla="*/ 219 w 338"/>
              <a:gd name="T59" fmla="*/ 193 h 258"/>
              <a:gd name="T60" fmla="*/ 223 w 338"/>
              <a:gd name="T61" fmla="*/ 193 h 258"/>
              <a:gd name="T62" fmla="*/ 232 w 338"/>
              <a:gd name="T63" fmla="*/ 246 h 258"/>
              <a:gd name="T64" fmla="*/ 265 w 338"/>
              <a:gd name="T65" fmla="*/ 258 h 258"/>
              <a:gd name="T66" fmla="*/ 284 w 338"/>
              <a:gd name="T67" fmla="*/ 147 h 258"/>
              <a:gd name="T68" fmla="*/ 315 w 338"/>
              <a:gd name="T69" fmla="*/ 199 h 258"/>
              <a:gd name="T70" fmla="*/ 320 w 338"/>
              <a:gd name="T71" fmla="*/ 198 h 258"/>
              <a:gd name="T72" fmla="*/ 292 w 338"/>
              <a:gd name="T73" fmla="*/ 75 h 258"/>
              <a:gd name="T74" fmla="*/ 315 w 338"/>
              <a:gd name="T75" fmla="*/ 52 h 258"/>
              <a:gd name="T76" fmla="*/ 292 w 338"/>
              <a:gd name="T77" fmla="*/ 3 h 258"/>
              <a:gd name="T78" fmla="*/ 279 w 338"/>
              <a:gd name="T79"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8" h="258">
                <a:moveTo>
                  <a:pt x="88" y="32"/>
                </a:moveTo>
                <a:cubicBezTo>
                  <a:pt x="78" y="32"/>
                  <a:pt x="69" y="38"/>
                  <a:pt x="65" y="47"/>
                </a:cubicBezTo>
                <a:cubicBezTo>
                  <a:pt x="63" y="54"/>
                  <a:pt x="64" y="62"/>
                  <a:pt x="67" y="68"/>
                </a:cubicBezTo>
                <a:cubicBezTo>
                  <a:pt x="67" y="68"/>
                  <a:pt x="67" y="68"/>
                  <a:pt x="67" y="68"/>
                </a:cubicBezTo>
                <a:cubicBezTo>
                  <a:pt x="41" y="68"/>
                  <a:pt x="0" y="104"/>
                  <a:pt x="5" y="114"/>
                </a:cubicBezTo>
                <a:cubicBezTo>
                  <a:pt x="7" y="117"/>
                  <a:pt x="9" y="118"/>
                  <a:pt x="13" y="118"/>
                </a:cubicBezTo>
                <a:cubicBezTo>
                  <a:pt x="20" y="118"/>
                  <a:pt x="32" y="112"/>
                  <a:pt x="42" y="105"/>
                </a:cubicBezTo>
                <a:cubicBezTo>
                  <a:pt x="30" y="124"/>
                  <a:pt x="17" y="145"/>
                  <a:pt x="8" y="164"/>
                </a:cubicBezTo>
                <a:cubicBezTo>
                  <a:pt x="28" y="172"/>
                  <a:pt x="28" y="172"/>
                  <a:pt x="28" y="172"/>
                </a:cubicBezTo>
                <a:cubicBezTo>
                  <a:pt x="32" y="161"/>
                  <a:pt x="43" y="150"/>
                  <a:pt x="51" y="150"/>
                </a:cubicBezTo>
                <a:cubicBezTo>
                  <a:pt x="51" y="150"/>
                  <a:pt x="52" y="150"/>
                  <a:pt x="53" y="150"/>
                </a:cubicBezTo>
                <a:cubicBezTo>
                  <a:pt x="61" y="153"/>
                  <a:pt x="62" y="171"/>
                  <a:pt x="58" y="183"/>
                </a:cubicBezTo>
                <a:cubicBezTo>
                  <a:pt x="79" y="190"/>
                  <a:pt x="79" y="190"/>
                  <a:pt x="79" y="190"/>
                </a:cubicBezTo>
                <a:cubicBezTo>
                  <a:pt x="84" y="170"/>
                  <a:pt x="88" y="145"/>
                  <a:pt x="91" y="122"/>
                </a:cubicBezTo>
                <a:cubicBezTo>
                  <a:pt x="95" y="137"/>
                  <a:pt x="101" y="154"/>
                  <a:pt x="110" y="154"/>
                </a:cubicBezTo>
                <a:cubicBezTo>
                  <a:pt x="110" y="154"/>
                  <a:pt x="111" y="154"/>
                  <a:pt x="112" y="153"/>
                </a:cubicBezTo>
                <a:cubicBezTo>
                  <a:pt x="124" y="148"/>
                  <a:pt x="115" y="94"/>
                  <a:pt x="95" y="78"/>
                </a:cubicBezTo>
                <a:cubicBezTo>
                  <a:pt x="102" y="76"/>
                  <a:pt x="107" y="70"/>
                  <a:pt x="110" y="64"/>
                </a:cubicBezTo>
                <a:cubicBezTo>
                  <a:pt x="114" y="51"/>
                  <a:pt x="108" y="38"/>
                  <a:pt x="96" y="33"/>
                </a:cubicBezTo>
                <a:cubicBezTo>
                  <a:pt x="93" y="32"/>
                  <a:pt x="90" y="32"/>
                  <a:pt x="88" y="32"/>
                </a:cubicBezTo>
                <a:moveTo>
                  <a:pt x="279" y="0"/>
                </a:moveTo>
                <a:cubicBezTo>
                  <a:pt x="264" y="0"/>
                  <a:pt x="249" y="10"/>
                  <a:pt x="243" y="26"/>
                </a:cubicBezTo>
                <a:cubicBezTo>
                  <a:pt x="239" y="37"/>
                  <a:pt x="241" y="49"/>
                  <a:pt x="246" y="59"/>
                </a:cubicBezTo>
                <a:cubicBezTo>
                  <a:pt x="246" y="59"/>
                  <a:pt x="246" y="59"/>
                  <a:pt x="246" y="59"/>
                </a:cubicBezTo>
                <a:cubicBezTo>
                  <a:pt x="204" y="59"/>
                  <a:pt x="137" y="117"/>
                  <a:pt x="146" y="135"/>
                </a:cubicBezTo>
                <a:cubicBezTo>
                  <a:pt x="148" y="139"/>
                  <a:pt x="152" y="141"/>
                  <a:pt x="157" y="141"/>
                </a:cubicBezTo>
                <a:cubicBezTo>
                  <a:pt x="170" y="141"/>
                  <a:pt x="189" y="130"/>
                  <a:pt x="206" y="119"/>
                </a:cubicBezTo>
                <a:cubicBezTo>
                  <a:pt x="185" y="150"/>
                  <a:pt x="165" y="185"/>
                  <a:pt x="150" y="216"/>
                </a:cubicBezTo>
                <a:cubicBezTo>
                  <a:pt x="183" y="228"/>
                  <a:pt x="183" y="228"/>
                  <a:pt x="183" y="228"/>
                </a:cubicBezTo>
                <a:cubicBezTo>
                  <a:pt x="189" y="211"/>
                  <a:pt x="207" y="193"/>
                  <a:pt x="219" y="193"/>
                </a:cubicBezTo>
                <a:cubicBezTo>
                  <a:pt x="221" y="193"/>
                  <a:pt x="222" y="193"/>
                  <a:pt x="223" y="193"/>
                </a:cubicBezTo>
                <a:cubicBezTo>
                  <a:pt x="236" y="198"/>
                  <a:pt x="238" y="227"/>
                  <a:pt x="232" y="246"/>
                </a:cubicBezTo>
                <a:cubicBezTo>
                  <a:pt x="265" y="258"/>
                  <a:pt x="265" y="258"/>
                  <a:pt x="265" y="258"/>
                </a:cubicBezTo>
                <a:cubicBezTo>
                  <a:pt x="273" y="224"/>
                  <a:pt x="280" y="184"/>
                  <a:pt x="284" y="147"/>
                </a:cubicBezTo>
                <a:cubicBezTo>
                  <a:pt x="291" y="172"/>
                  <a:pt x="301" y="199"/>
                  <a:pt x="315" y="199"/>
                </a:cubicBezTo>
                <a:cubicBezTo>
                  <a:pt x="317" y="199"/>
                  <a:pt x="318" y="199"/>
                  <a:pt x="320" y="198"/>
                </a:cubicBezTo>
                <a:cubicBezTo>
                  <a:pt x="338" y="190"/>
                  <a:pt x="324" y="101"/>
                  <a:pt x="292" y="75"/>
                </a:cubicBezTo>
                <a:cubicBezTo>
                  <a:pt x="302" y="71"/>
                  <a:pt x="311" y="63"/>
                  <a:pt x="315" y="52"/>
                </a:cubicBezTo>
                <a:cubicBezTo>
                  <a:pt x="323" y="32"/>
                  <a:pt x="312" y="10"/>
                  <a:pt x="292" y="3"/>
                </a:cubicBezTo>
                <a:cubicBezTo>
                  <a:pt x="288" y="1"/>
                  <a:pt x="284" y="0"/>
                  <a:pt x="279" y="0"/>
                </a:cubicBezTo>
              </a:path>
            </a:pathLst>
          </a:custGeom>
          <a:solidFill>
            <a:sysClr val="window" lastClr="FFFFFF"/>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randombar(horizontal)">
                                      <p:cBhvr>
                                        <p:cTn id="11" dur="500"/>
                                        <p:tgtEl>
                                          <p:spTgt spid="41"/>
                                        </p:tgtEl>
                                      </p:cBhvr>
                                    </p:animEffect>
                                  </p:childTnLst>
                                </p:cTn>
                              </p:par>
                            </p:childTnLst>
                          </p:cTn>
                        </p:par>
                        <p:par>
                          <p:cTn id="12" fill="hold">
                            <p:stCondLst>
                              <p:cond delay="1000"/>
                            </p:stCondLst>
                            <p:childTnLst>
                              <p:par>
                                <p:cTn id="13" presetID="14" presetClass="entr" presetSubtype="10" fill="hold" grpId="0" nodeType="afterEffect">
                                  <p:stCondLst>
                                    <p:cond delay="0"/>
                                  </p:stCondLst>
                                  <p:iterate type="lt">
                                    <p:tmPct val="10000"/>
                                  </p:iterate>
                                  <p:childTnLst>
                                    <p:set>
                                      <p:cBhvr>
                                        <p:cTn id="14" dur="1" fill="hold">
                                          <p:stCondLst>
                                            <p:cond delay="0"/>
                                          </p:stCondLst>
                                        </p:cTn>
                                        <p:tgtEl>
                                          <p:spTgt spid="40"/>
                                        </p:tgtEl>
                                        <p:attrNameLst>
                                          <p:attrName>style.visibility</p:attrName>
                                        </p:attrNameLst>
                                      </p:cBhvr>
                                      <p:to>
                                        <p:strVal val="visible"/>
                                      </p:to>
                                    </p:set>
                                    <p:animEffect transition="in" filter="randombar(horizontal)">
                                      <p:cBhvr>
                                        <p:cTn id="15" dur="500"/>
                                        <p:tgtEl>
                                          <p:spTgt spid="40"/>
                                        </p:tgtEl>
                                      </p:cBhvr>
                                    </p:animEffect>
                                  </p:childTnLst>
                                </p:cTn>
                              </p:par>
                            </p:childTnLst>
                          </p:cTn>
                        </p:par>
                        <p:par>
                          <p:cTn id="16" fill="hold">
                            <p:stCondLst>
                              <p:cond delay="1750"/>
                            </p:stCondLst>
                            <p:childTnLst>
                              <p:par>
                                <p:cTn id="17" presetID="10" presetClass="entr" presetSubtype="0"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par>
                                <p:cTn id="20" presetID="59" presetClass="path" presetSubtype="0" accel="50000" decel="50000" fill="hold" nodeType="withEffect">
                                  <p:stCondLst>
                                    <p:cond delay="0"/>
                                  </p:stCondLst>
                                  <p:childTnLst>
                                    <p:animMotion origin="layout" path="M -0.09583 0.13704 C -0.07448 0.15031 0.0165 0.17994 0.05052 0.17994 C 0.08559 0.17994 0.01719 0.16142 -0.00573 0.10957 C 0.01407 0.07809 0.08629 0.12253 0.12136 0.12253 C 0.14827 0.11605 0.09393 0.10802 0.10886 0.06883 C 0.11719 0.0608 0.16181 0.07469 0.17136 0.07253 C 0.18091 0.07068 0.14757 0.08086 0.16615 0.05617 C 0.18473 0.03117 0.27344 -0.04043 0.28282 -0.07531 " pathEditMode="relative" rAng="0" ptsTypes="AAAAAAAA">
                                      <p:cBhvr>
                                        <p:cTn id="21" dur="2000" fill="hold"/>
                                        <p:tgtEl>
                                          <p:spTgt spid="24"/>
                                        </p:tgtEl>
                                        <p:attrNameLst>
                                          <p:attrName>ppt_x</p:attrName>
                                          <p:attrName>ppt_y</p:attrName>
                                        </p:attrNameLst>
                                      </p:cBhvr>
                                      <p:rCtr x="18924" y="-8488"/>
                                    </p:animMotion>
                                  </p:childTnLst>
                                </p:cTn>
                              </p:par>
                              <p:par>
                                <p:cTn id="22" presetID="22" presetClass="entr" presetSubtype="2"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right)">
                                      <p:cBhvr>
                                        <p:cTn id="24" dur="2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40" grpId="0"/>
      <p:bldP spid="4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组合 134"/>
          <p:cNvGrpSpPr/>
          <p:nvPr/>
        </p:nvGrpSpPr>
        <p:grpSpPr>
          <a:xfrm>
            <a:off x="2261752" y="3162231"/>
            <a:ext cx="4134063" cy="1910743"/>
            <a:chOff x="3220489" y="3221909"/>
            <a:chExt cx="5512084" cy="2547657"/>
          </a:xfrm>
        </p:grpSpPr>
        <p:grpSp>
          <p:nvGrpSpPr>
            <p:cNvPr id="136" name="组合 135"/>
            <p:cNvGrpSpPr/>
            <p:nvPr/>
          </p:nvGrpSpPr>
          <p:grpSpPr>
            <a:xfrm rot="2700000">
              <a:off x="5540783" y="901615"/>
              <a:ext cx="871495" cy="5512084"/>
              <a:chOff x="6614659" y="807814"/>
              <a:chExt cx="990827" cy="5217005"/>
            </a:xfrm>
            <a:effectLst>
              <a:outerShdw blurRad="317500" dist="63500" dir="2700000" algn="tl" rotWithShape="0">
                <a:prstClr val="black">
                  <a:alpha val="40000"/>
                </a:prstClr>
              </a:outerShdw>
            </a:effectLst>
          </p:grpSpPr>
          <p:grpSp>
            <p:nvGrpSpPr>
              <p:cNvPr id="138" name="组合 137"/>
              <p:cNvGrpSpPr/>
              <p:nvPr/>
            </p:nvGrpSpPr>
            <p:grpSpPr>
              <a:xfrm>
                <a:off x="6633507" y="845838"/>
                <a:ext cx="969736" cy="5178981"/>
                <a:chOff x="6633507" y="845838"/>
                <a:chExt cx="969736" cy="5178981"/>
              </a:xfrm>
            </p:grpSpPr>
            <p:sp>
              <p:nvSpPr>
                <p:cNvPr id="146" name="任意多边形 145"/>
                <p:cNvSpPr/>
                <p:nvPr/>
              </p:nvSpPr>
              <p:spPr>
                <a:xfrm>
                  <a:off x="6635749" y="4732736"/>
                  <a:ext cx="957632" cy="1267998"/>
                </a:xfrm>
                <a:custGeom>
                  <a:avLst/>
                  <a:gdLst>
                    <a:gd name="connsiteX0" fmla="*/ 0 w 969736"/>
                    <a:gd name="connsiteY0" fmla="*/ 0 h 1267998"/>
                    <a:gd name="connsiteX1" fmla="*/ 969736 w 969736"/>
                    <a:gd name="connsiteY1" fmla="*/ 0 h 1267998"/>
                    <a:gd name="connsiteX2" fmla="*/ 969736 w 969736"/>
                    <a:gd name="connsiteY2" fmla="*/ 381000 h 1267998"/>
                    <a:gd name="connsiteX3" fmla="*/ 484868 w 969736"/>
                    <a:gd name="connsiteY3" fmla="*/ 1267998 h 1267998"/>
                    <a:gd name="connsiteX4" fmla="*/ 0 w 969736"/>
                    <a:gd name="connsiteY4" fmla="*/ 381000 h 1267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9736" h="1267998">
                      <a:moveTo>
                        <a:pt x="0" y="0"/>
                      </a:moveTo>
                      <a:lnTo>
                        <a:pt x="969736" y="0"/>
                      </a:lnTo>
                      <a:lnTo>
                        <a:pt x="969736" y="381000"/>
                      </a:lnTo>
                      <a:lnTo>
                        <a:pt x="484868" y="1267998"/>
                      </a:lnTo>
                      <a:lnTo>
                        <a:pt x="0" y="381000"/>
                      </a:lnTo>
                      <a:close/>
                    </a:path>
                  </a:pathLst>
                </a:custGeom>
                <a:gradFill>
                  <a:gsLst>
                    <a:gs pos="32000">
                      <a:srgbClr val="ECDCC2"/>
                    </a:gs>
                    <a:gs pos="65000">
                      <a:srgbClr val="C39549"/>
                    </a:gs>
                    <a:gs pos="0">
                      <a:srgbClr val="E9D1A9"/>
                    </a:gs>
                    <a:gs pos="100000">
                      <a:srgbClr val="815C21"/>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7" name="任意多边形 146"/>
                <p:cNvSpPr/>
                <p:nvPr/>
              </p:nvSpPr>
              <p:spPr>
                <a:xfrm rot="5400000">
                  <a:off x="4666969" y="2912659"/>
                  <a:ext cx="4302125" cy="353786"/>
                </a:xfrm>
                <a:custGeom>
                  <a:avLst/>
                  <a:gdLst>
                    <a:gd name="connsiteX0" fmla="*/ 0 w 4302125"/>
                    <a:gd name="connsiteY0" fmla="*/ 353786 h 353786"/>
                    <a:gd name="connsiteX1" fmla="*/ 0 w 4302125"/>
                    <a:gd name="connsiteY1" fmla="*/ 0 h 353786"/>
                    <a:gd name="connsiteX2" fmla="*/ 4125232 w 4302125"/>
                    <a:gd name="connsiteY2" fmla="*/ 0 h 353786"/>
                    <a:gd name="connsiteX3" fmla="*/ 4302125 w 4302125"/>
                    <a:gd name="connsiteY3" fmla="*/ 176893 h 353786"/>
                    <a:gd name="connsiteX4" fmla="*/ 4125232 w 4302125"/>
                    <a:gd name="connsiteY4" fmla="*/ 353786 h 353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02125" h="353786">
                      <a:moveTo>
                        <a:pt x="0" y="353786"/>
                      </a:moveTo>
                      <a:lnTo>
                        <a:pt x="0" y="0"/>
                      </a:lnTo>
                      <a:lnTo>
                        <a:pt x="4125232" y="0"/>
                      </a:lnTo>
                      <a:cubicBezTo>
                        <a:pt x="4222927" y="0"/>
                        <a:pt x="4302125" y="79198"/>
                        <a:pt x="4302125" y="176893"/>
                      </a:cubicBezTo>
                      <a:cubicBezTo>
                        <a:pt x="4302125" y="274588"/>
                        <a:pt x="4222927" y="353786"/>
                        <a:pt x="4125232" y="353786"/>
                      </a:cubicBezTo>
                      <a:close/>
                    </a:path>
                  </a:pathLst>
                </a:custGeom>
                <a:gradFill>
                  <a:gsLst>
                    <a:gs pos="0">
                      <a:srgbClr val="FFD08B"/>
                    </a:gs>
                    <a:gs pos="100000">
                      <a:srgbClr val="FF9A05"/>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8" name="任意多边形 147"/>
                <p:cNvSpPr/>
                <p:nvPr/>
              </p:nvSpPr>
              <p:spPr>
                <a:xfrm rot="5400000">
                  <a:off x="4969556" y="2962956"/>
                  <a:ext cx="4302125" cy="262164"/>
                </a:xfrm>
                <a:custGeom>
                  <a:avLst/>
                  <a:gdLst>
                    <a:gd name="connsiteX0" fmla="*/ 0 w 4302125"/>
                    <a:gd name="connsiteY0" fmla="*/ 262164 h 262164"/>
                    <a:gd name="connsiteX1" fmla="*/ 0 w 4302125"/>
                    <a:gd name="connsiteY1" fmla="*/ 0 h 262164"/>
                    <a:gd name="connsiteX2" fmla="*/ 4171043 w 4302125"/>
                    <a:gd name="connsiteY2" fmla="*/ 0 h 262164"/>
                    <a:gd name="connsiteX3" fmla="*/ 4302125 w 4302125"/>
                    <a:gd name="connsiteY3" fmla="*/ 131082 h 262164"/>
                    <a:gd name="connsiteX4" fmla="*/ 4171043 w 4302125"/>
                    <a:gd name="connsiteY4" fmla="*/ 262164 h 262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02125" h="262164">
                      <a:moveTo>
                        <a:pt x="0" y="262164"/>
                      </a:moveTo>
                      <a:lnTo>
                        <a:pt x="0" y="0"/>
                      </a:lnTo>
                      <a:lnTo>
                        <a:pt x="4171043" y="0"/>
                      </a:lnTo>
                      <a:cubicBezTo>
                        <a:pt x="4243438" y="0"/>
                        <a:pt x="4302125" y="58687"/>
                        <a:pt x="4302125" y="131082"/>
                      </a:cubicBezTo>
                      <a:cubicBezTo>
                        <a:pt x="4302125" y="203477"/>
                        <a:pt x="4243438" y="262164"/>
                        <a:pt x="4171043" y="262164"/>
                      </a:cubicBezTo>
                      <a:close/>
                    </a:path>
                  </a:pathLst>
                </a:custGeom>
                <a:gradFill>
                  <a:gsLst>
                    <a:gs pos="0">
                      <a:srgbClr val="FFC979"/>
                    </a:gs>
                    <a:gs pos="100000">
                      <a:srgbClr val="F29000"/>
                    </a:gs>
                  </a:gsLs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9" name="任意多边形 148"/>
                <p:cNvSpPr/>
                <p:nvPr/>
              </p:nvSpPr>
              <p:spPr>
                <a:xfrm rot="5400000">
                  <a:off x="5272142" y="2921630"/>
                  <a:ext cx="4302125" cy="353786"/>
                </a:xfrm>
                <a:custGeom>
                  <a:avLst/>
                  <a:gdLst>
                    <a:gd name="connsiteX0" fmla="*/ 0 w 4302125"/>
                    <a:gd name="connsiteY0" fmla="*/ 353786 h 353786"/>
                    <a:gd name="connsiteX1" fmla="*/ 0 w 4302125"/>
                    <a:gd name="connsiteY1" fmla="*/ 0 h 353786"/>
                    <a:gd name="connsiteX2" fmla="*/ 4125232 w 4302125"/>
                    <a:gd name="connsiteY2" fmla="*/ 0 h 353786"/>
                    <a:gd name="connsiteX3" fmla="*/ 4302125 w 4302125"/>
                    <a:gd name="connsiteY3" fmla="*/ 176893 h 353786"/>
                    <a:gd name="connsiteX4" fmla="*/ 4125232 w 4302125"/>
                    <a:gd name="connsiteY4" fmla="*/ 353786 h 353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02125" h="353786">
                      <a:moveTo>
                        <a:pt x="0" y="353786"/>
                      </a:moveTo>
                      <a:lnTo>
                        <a:pt x="0" y="0"/>
                      </a:lnTo>
                      <a:lnTo>
                        <a:pt x="4125232" y="0"/>
                      </a:lnTo>
                      <a:cubicBezTo>
                        <a:pt x="4222927" y="0"/>
                        <a:pt x="4302125" y="79198"/>
                        <a:pt x="4302125" y="176893"/>
                      </a:cubicBezTo>
                      <a:cubicBezTo>
                        <a:pt x="4302125" y="274588"/>
                        <a:pt x="4222927" y="353786"/>
                        <a:pt x="4125232" y="353786"/>
                      </a:cubicBezTo>
                      <a:close/>
                    </a:path>
                  </a:pathLst>
                </a:custGeom>
                <a:gradFill>
                  <a:gsLst>
                    <a:gs pos="0">
                      <a:srgbClr val="FFBD5B"/>
                    </a:gs>
                    <a:gs pos="100000">
                      <a:srgbClr val="DE8400"/>
                    </a:gs>
                  </a:gsLs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50" name="任意多边形 149"/>
                <p:cNvSpPr>
                  <a:spLocks/>
                </p:cNvSpPr>
                <p:nvPr/>
              </p:nvSpPr>
              <p:spPr bwMode="auto">
                <a:xfrm>
                  <a:off x="7023974" y="5814006"/>
                  <a:ext cx="198358" cy="210813"/>
                </a:xfrm>
                <a:custGeom>
                  <a:avLst/>
                  <a:gdLst>
                    <a:gd name="connsiteX0" fmla="*/ 0 w 228236"/>
                    <a:gd name="connsiteY0" fmla="*/ 0 h 139281"/>
                    <a:gd name="connsiteX1" fmla="*/ 228236 w 228236"/>
                    <a:gd name="connsiteY1" fmla="*/ 0 h 139281"/>
                    <a:gd name="connsiteX2" fmla="*/ 224471 w 228236"/>
                    <a:gd name="connsiteY2" fmla="*/ 6279 h 139281"/>
                    <a:gd name="connsiteX3" fmla="*/ 161086 w 228236"/>
                    <a:gd name="connsiteY3" fmla="*/ 111985 h 139281"/>
                    <a:gd name="connsiteX4" fmla="*/ 67150 w 228236"/>
                    <a:gd name="connsiteY4" fmla="*/ 111985 h 139281"/>
                    <a:gd name="connsiteX5" fmla="*/ 3062 w 228236"/>
                    <a:gd name="connsiteY5" fmla="*/ 5106 h 139281"/>
                    <a:gd name="connsiteX0" fmla="*/ 0 w 228236"/>
                    <a:gd name="connsiteY0" fmla="*/ 0 h 157647"/>
                    <a:gd name="connsiteX1" fmla="*/ 228236 w 228236"/>
                    <a:gd name="connsiteY1" fmla="*/ 0 h 157647"/>
                    <a:gd name="connsiteX2" fmla="*/ 224471 w 228236"/>
                    <a:gd name="connsiteY2" fmla="*/ 6279 h 157647"/>
                    <a:gd name="connsiteX3" fmla="*/ 161086 w 228236"/>
                    <a:gd name="connsiteY3" fmla="*/ 111985 h 157647"/>
                    <a:gd name="connsiteX4" fmla="*/ 107678 w 228236"/>
                    <a:gd name="connsiteY4" fmla="*/ 157647 h 157647"/>
                    <a:gd name="connsiteX5" fmla="*/ 67150 w 228236"/>
                    <a:gd name="connsiteY5" fmla="*/ 111985 h 157647"/>
                    <a:gd name="connsiteX6" fmla="*/ 3062 w 228236"/>
                    <a:gd name="connsiteY6" fmla="*/ 5106 h 157647"/>
                    <a:gd name="connsiteX7" fmla="*/ 0 w 228236"/>
                    <a:gd name="connsiteY7" fmla="*/ 0 h 157647"/>
                    <a:gd name="connsiteX0" fmla="*/ 0 w 228236"/>
                    <a:gd name="connsiteY0" fmla="*/ 0 h 160986"/>
                    <a:gd name="connsiteX1" fmla="*/ 228236 w 228236"/>
                    <a:gd name="connsiteY1" fmla="*/ 0 h 160986"/>
                    <a:gd name="connsiteX2" fmla="*/ 224471 w 228236"/>
                    <a:gd name="connsiteY2" fmla="*/ 6279 h 160986"/>
                    <a:gd name="connsiteX3" fmla="*/ 161086 w 228236"/>
                    <a:gd name="connsiteY3" fmla="*/ 111985 h 160986"/>
                    <a:gd name="connsiteX4" fmla="*/ 118638 w 228236"/>
                    <a:gd name="connsiteY4" fmla="*/ 160986 h 160986"/>
                    <a:gd name="connsiteX5" fmla="*/ 67150 w 228236"/>
                    <a:gd name="connsiteY5" fmla="*/ 111985 h 160986"/>
                    <a:gd name="connsiteX6" fmla="*/ 3062 w 228236"/>
                    <a:gd name="connsiteY6" fmla="*/ 5106 h 160986"/>
                    <a:gd name="connsiteX7" fmla="*/ 0 w 228236"/>
                    <a:gd name="connsiteY7" fmla="*/ 0 h 160986"/>
                    <a:gd name="connsiteX0" fmla="*/ 0 w 228236"/>
                    <a:gd name="connsiteY0" fmla="*/ 0 h 125271"/>
                    <a:gd name="connsiteX1" fmla="*/ 228236 w 228236"/>
                    <a:gd name="connsiteY1" fmla="*/ 0 h 125271"/>
                    <a:gd name="connsiteX2" fmla="*/ 224471 w 228236"/>
                    <a:gd name="connsiteY2" fmla="*/ 6279 h 125271"/>
                    <a:gd name="connsiteX3" fmla="*/ 161086 w 228236"/>
                    <a:gd name="connsiteY3" fmla="*/ 111985 h 125271"/>
                    <a:gd name="connsiteX4" fmla="*/ 67150 w 228236"/>
                    <a:gd name="connsiteY4" fmla="*/ 111985 h 125271"/>
                    <a:gd name="connsiteX5" fmla="*/ 3062 w 228236"/>
                    <a:gd name="connsiteY5" fmla="*/ 5106 h 125271"/>
                    <a:gd name="connsiteX6" fmla="*/ 0 w 228236"/>
                    <a:gd name="connsiteY6" fmla="*/ 0 h 125271"/>
                    <a:gd name="connsiteX0" fmla="*/ 0 w 228236"/>
                    <a:gd name="connsiteY0" fmla="*/ 0 h 137737"/>
                    <a:gd name="connsiteX1" fmla="*/ 228236 w 228236"/>
                    <a:gd name="connsiteY1" fmla="*/ 0 h 137737"/>
                    <a:gd name="connsiteX2" fmla="*/ 224471 w 228236"/>
                    <a:gd name="connsiteY2" fmla="*/ 6279 h 137737"/>
                    <a:gd name="connsiteX3" fmla="*/ 161086 w 228236"/>
                    <a:gd name="connsiteY3" fmla="*/ 111985 h 137737"/>
                    <a:gd name="connsiteX4" fmla="*/ 67150 w 228236"/>
                    <a:gd name="connsiteY4" fmla="*/ 111985 h 137737"/>
                    <a:gd name="connsiteX5" fmla="*/ 3062 w 228236"/>
                    <a:gd name="connsiteY5" fmla="*/ 5106 h 137737"/>
                    <a:gd name="connsiteX6" fmla="*/ 0 w 228236"/>
                    <a:gd name="connsiteY6" fmla="*/ 0 h 137737"/>
                    <a:gd name="connsiteX0" fmla="*/ 0 w 228236"/>
                    <a:gd name="connsiteY0" fmla="*/ 0 h 147811"/>
                    <a:gd name="connsiteX1" fmla="*/ 228236 w 228236"/>
                    <a:gd name="connsiteY1" fmla="*/ 0 h 147811"/>
                    <a:gd name="connsiteX2" fmla="*/ 224471 w 228236"/>
                    <a:gd name="connsiteY2" fmla="*/ 6279 h 147811"/>
                    <a:gd name="connsiteX3" fmla="*/ 161086 w 228236"/>
                    <a:gd name="connsiteY3" fmla="*/ 111985 h 147811"/>
                    <a:gd name="connsiteX4" fmla="*/ 67150 w 228236"/>
                    <a:gd name="connsiteY4" fmla="*/ 111985 h 147811"/>
                    <a:gd name="connsiteX5" fmla="*/ 3062 w 228236"/>
                    <a:gd name="connsiteY5" fmla="*/ 5106 h 147811"/>
                    <a:gd name="connsiteX6" fmla="*/ 0 w 228236"/>
                    <a:gd name="connsiteY6" fmla="*/ 0 h 147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236" h="147811">
                      <a:moveTo>
                        <a:pt x="0" y="0"/>
                      </a:moveTo>
                      <a:lnTo>
                        <a:pt x="228236" y="0"/>
                      </a:lnTo>
                      <a:lnTo>
                        <a:pt x="224471" y="6279"/>
                      </a:lnTo>
                      <a:lnTo>
                        <a:pt x="161086" y="111985"/>
                      </a:lnTo>
                      <a:cubicBezTo>
                        <a:pt x="121167" y="159656"/>
                        <a:pt x="98967" y="159852"/>
                        <a:pt x="67150" y="111985"/>
                      </a:cubicBezTo>
                      <a:lnTo>
                        <a:pt x="3062" y="5106"/>
                      </a:lnTo>
                      <a:lnTo>
                        <a:pt x="0" y="0"/>
                      </a:lnTo>
                      <a:close/>
                    </a:path>
                  </a:pathLst>
                </a:custGeom>
                <a:gradFill>
                  <a:gsLst>
                    <a:gs pos="44000">
                      <a:sysClr val="window" lastClr="FFFFFF">
                        <a:lumMod val="50000"/>
                      </a:sysClr>
                    </a:gs>
                    <a:gs pos="15000">
                      <a:sysClr val="windowText" lastClr="000000">
                        <a:lumMod val="75000"/>
                        <a:lumOff val="25000"/>
                      </a:sysClr>
                    </a:gs>
                    <a:gs pos="0">
                      <a:sysClr val="windowText" lastClr="000000">
                        <a:lumMod val="95000"/>
                        <a:lumOff val="5000"/>
                      </a:sysClr>
                    </a:gs>
                    <a:gs pos="100000">
                      <a:sysClr val="windowText" lastClr="000000"/>
                    </a:gs>
                  </a:gsLst>
                  <a:lin ang="0" scaled="0"/>
                </a:gradFill>
                <a:ln>
                  <a:noFill/>
                </a:ln>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51" name="六边形 150"/>
                <p:cNvSpPr/>
                <p:nvPr/>
              </p:nvSpPr>
              <p:spPr>
                <a:xfrm>
                  <a:off x="6633507" y="845838"/>
                  <a:ext cx="969736" cy="192977"/>
                </a:xfrm>
                <a:prstGeom prst="hexagon">
                  <a:avLst>
                    <a:gd name="adj" fmla="val 151691"/>
                    <a:gd name="vf" fmla="val 115470"/>
                  </a:avLst>
                </a:prstGeom>
                <a:solidFill>
                  <a:srgbClr val="CCBCA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CCBCA7"/>
                    </a:solidFill>
                    <a:effectLst/>
                    <a:uLnTx/>
                    <a:uFillTx/>
                    <a:latin typeface="Calibri" panose="020F0502020204030204"/>
                    <a:ea typeface="宋体"/>
                    <a:cs typeface="+mn-cs"/>
                  </a:endParaRPr>
                </a:p>
              </p:txBody>
            </p:sp>
            <p:sp>
              <p:nvSpPr>
                <p:cNvPr id="152" name="椭圆 151"/>
                <p:cNvSpPr/>
                <p:nvPr/>
              </p:nvSpPr>
              <p:spPr>
                <a:xfrm>
                  <a:off x="7008896" y="899824"/>
                  <a:ext cx="223444" cy="86299"/>
                </a:xfrm>
                <a:prstGeom prst="ellipse">
                  <a:avLst/>
                </a:prstGeom>
                <a:solidFill>
                  <a:srgbClr val="815C2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39" name="任意多边形 138"/>
              <p:cNvSpPr/>
              <p:nvPr/>
            </p:nvSpPr>
            <p:spPr>
              <a:xfrm rot="5400000">
                <a:off x="6278879" y="2471647"/>
                <a:ext cx="1067528" cy="353786"/>
              </a:xfrm>
              <a:custGeom>
                <a:avLst/>
                <a:gdLst>
                  <a:gd name="connsiteX0" fmla="*/ 0 w 2103846"/>
                  <a:gd name="connsiteY0" fmla="*/ 353786 h 353786"/>
                  <a:gd name="connsiteX1" fmla="*/ 0 w 2103846"/>
                  <a:gd name="connsiteY1" fmla="*/ 0 h 353786"/>
                  <a:gd name="connsiteX2" fmla="*/ 2103846 w 2103846"/>
                  <a:gd name="connsiteY2" fmla="*/ 0 h 353786"/>
                  <a:gd name="connsiteX3" fmla="*/ 2103846 w 2103846"/>
                  <a:gd name="connsiteY3" fmla="*/ 353786 h 353786"/>
                </a:gdLst>
                <a:ahLst/>
                <a:cxnLst>
                  <a:cxn ang="0">
                    <a:pos x="connsiteX0" y="connsiteY0"/>
                  </a:cxn>
                  <a:cxn ang="0">
                    <a:pos x="connsiteX1" y="connsiteY1"/>
                  </a:cxn>
                  <a:cxn ang="0">
                    <a:pos x="connsiteX2" y="connsiteY2"/>
                  </a:cxn>
                  <a:cxn ang="0">
                    <a:pos x="connsiteX3" y="connsiteY3"/>
                  </a:cxn>
                </a:cxnLst>
                <a:rect l="l" t="t" r="r" b="b"/>
                <a:pathLst>
                  <a:path w="2103846" h="353786">
                    <a:moveTo>
                      <a:pt x="0" y="353786"/>
                    </a:moveTo>
                    <a:lnTo>
                      <a:pt x="0" y="0"/>
                    </a:lnTo>
                    <a:lnTo>
                      <a:pt x="2103846" y="0"/>
                    </a:lnTo>
                    <a:lnTo>
                      <a:pt x="2103846" y="353786"/>
                    </a:lnTo>
                    <a:close/>
                  </a:path>
                </a:pathLst>
              </a:custGeom>
              <a:solidFill>
                <a:srgbClr val="01CFE5"/>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0" name="任意多边形 139"/>
              <p:cNvSpPr/>
              <p:nvPr/>
            </p:nvSpPr>
            <p:spPr>
              <a:xfrm rot="5400000">
                <a:off x="6586855" y="2517459"/>
                <a:ext cx="1067528" cy="262164"/>
              </a:xfrm>
              <a:custGeom>
                <a:avLst/>
                <a:gdLst>
                  <a:gd name="connsiteX0" fmla="*/ 0 w 2103846"/>
                  <a:gd name="connsiteY0" fmla="*/ 262164 h 262164"/>
                  <a:gd name="connsiteX1" fmla="*/ 0 w 2103846"/>
                  <a:gd name="connsiteY1" fmla="*/ 0 h 262164"/>
                  <a:gd name="connsiteX2" fmla="*/ 2103846 w 2103846"/>
                  <a:gd name="connsiteY2" fmla="*/ 0 h 262164"/>
                  <a:gd name="connsiteX3" fmla="*/ 2103846 w 2103846"/>
                  <a:gd name="connsiteY3" fmla="*/ 262164 h 262164"/>
                </a:gdLst>
                <a:ahLst/>
                <a:cxnLst>
                  <a:cxn ang="0">
                    <a:pos x="connsiteX0" y="connsiteY0"/>
                  </a:cxn>
                  <a:cxn ang="0">
                    <a:pos x="connsiteX1" y="connsiteY1"/>
                  </a:cxn>
                  <a:cxn ang="0">
                    <a:pos x="connsiteX2" y="connsiteY2"/>
                  </a:cxn>
                  <a:cxn ang="0">
                    <a:pos x="connsiteX3" y="connsiteY3"/>
                  </a:cxn>
                </a:cxnLst>
                <a:rect l="l" t="t" r="r" b="b"/>
                <a:pathLst>
                  <a:path w="2103846" h="262164">
                    <a:moveTo>
                      <a:pt x="0" y="262164"/>
                    </a:moveTo>
                    <a:lnTo>
                      <a:pt x="0" y="0"/>
                    </a:lnTo>
                    <a:lnTo>
                      <a:pt x="2103846" y="0"/>
                    </a:lnTo>
                    <a:lnTo>
                      <a:pt x="2103846" y="262164"/>
                    </a:lnTo>
                    <a:close/>
                  </a:path>
                </a:pathLst>
              </a:custGeom>
              <a:solidFill>
                <a:srgbClr val="01C4D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1" name="任意多边形 140"/>
              <p:cNvSpPr/>
              <p:nvPr/>
            </p:nvSpPr>
            <p:spPr>
              <a:xfrm rot="5400000">
                <a:off x="6894829" y="2471648"/>
                <a:ext cx="1067528" cy="353786"/>
              </a:xfrm>
              <a:custGeom>
                <a:avLst/>
                <a:gdLst>
                  <a:gd name="connsiteX0" fmla="*/ 0 w 2103846"/>
                  <a:gd name="connsiteY0" fmla="*/ 353786 h 353786"/>
                  <a:gd name="connsiteX1" fmla="*/ 0 w 2103846"/>
                  <a:gd name="connsiteY1" fmla="*/ 0 h 353786"/>
                  <a:gd name="connsiteX2" fmla="*/ 2103846 w 2103846"/>
                  <a:gd name="connsiteY2" fmla="*/ 0 h 353786"/>
                  <a:gd name="connsiteX3" fmla="*/ 2103846 w 2103846"/>
                  <a:gd name="connsiteY3" fmla="*/ 353786 h 353786"/>
                </a:gdLst>
                <a:ahLst/>
                <a:cxnLst>
                  <a:cxn ang="0">
                    <a:pos x="connsiteX0" y="connsiteY0"/>
                  </a:cxn>
                  <a:cxn ang="0">
                    <a:pos x="connsiteX1" y="connsiteY1"/>
                  </a:cxn>
                  <a:cxn ang="0">
                    <a:pos x="connsiteX2" y="connsiteY2"/>
                  </a:cxn>
                  <a:cxn ang="0">
                    <a:pos x="connsiteX3" y="connsiteY3"/>
                  </a:cxn>
                </a:cxnLst>
                <a:rect l="l" t="t" r="r" b="b"/>
                <a:pathLst>
                  <a:path w="2103846" h="353786">
                    <a:moveTo>
                      <a:pt x="0" y="353786"/>
                    </a:moveTo>
                    <a:lnTo>
                      <a:pt x="0" y="0"/>
                    </a:lnTo>
                    <a:lnTo>
                      <a:pt x="2103846" y="0"/>
                    </a:lnTo>
                    <a:lnTo>
                      <a:pt x="2103846" y="353786"/>
                    </a:lnTo>
                    <a:close/>
                  </a:path>
                </a:pathLst>
              </a:custGeom>
              <a:solidFill>
                <a:srgbClr val="01B1C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2" name="任意多边形 141"/>
              <p:cNvSpPr/>
              <p:nvPr/>
            </p:nvSpPr>
            <p:spPr>
              <a:xfrm rot="5400000">
                <a:off x="6278879" y="3539176"/>
                <a:ext cx="1067528" cy="353786"/>
              </a:xfrm>
              <a:custGeom>
                <a:avLst/>
                <a:gdLst>
                  <a:gd name="connsiteX0" fmla="*/ 0 w 2103846"/>
                  <a:gd name="connsiteY0" fmla="*/ 353786 h 353786"/>
                  <a:gd name="connsiteX1" fmla="*/ 0 w 2103846"/>
                  <a:gd name="connsiteY1" fmla="*/ 0 h 353786"/>
                  <a:gd name="connsiteX2" fmla="*/ 2103846 w 2103846"/>
                  <a:gd name="connsiteY2" fmla="*/ 0 h 353786"/>
                  <a:gd name="connsiteX3" fmla="*/ 2103846 w 2103846"/>
                  <a:gd name="connsiteY3" fmla="*/ 353786 h 353786"/>
                </a:gdLst>
                <a:ahLst/>
                <a:cxnLst>
                  <a:cxn ang="0">
                    <a:pos x="connsiteX0" y="connsiteY0"/>
                  </a:cxn>
                  <a:cxn ang="0">
                    <a:pos x="connsiteX1" y="connsiteY1"/>
                  </a:cxn>
                  <a:cxn ang="0">
                    <a:pos x="connsiteX2" y="connsiteY2"/>
                  </a:cxn>
                  <a:cxn ang="0">
                    <a:pos x="connsiteX3" y="connsiteY3"/>
                  </a:cxn>
                </a:cxnLst>
                <a:rect l="l" t="t" r="r" b="b"/>
                <a:pathLst>
                  <a:path w="2103846" h="353786">
                    <a:moveTo>
                      <a:pt x="0" y="353786"/>
                    </a:moveTo>
                    <a:lnTo>
                      <a:pt x="0" y="0"/>
                    </a:lnTo>
                    <a:lnTo>
                      <a:pt x="2103846" y="0"/>
                    </a:lnTo>
                    <a:lnTo>
                      <a:pt x="2103846" y="353786"/>
                    </a:lnTo>
                    <a:close/>
                  </a:path>
                </a:pathLst>
              </a:custGeom>
              <a:solidFill>
                <a:srgbClr val="01B1C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3" name="任意多边形 142"/>
              <p:cNvSpPr/>
              <p:nvPr/>
            </p:nvSpPr>
            <p:spPr>
              <a:xfrm rot="5400000">
                <a:off x="6586854" y="3584987"/>
                <a:ext cx="1067528" cy="262164"/>
              </a:xfrm>
              <a:custGeom>
                <a:avLst/>
                <a:gdLst>
                  <a:gd name="connsiteX0" fmla="*/ 0 w 2103846"/>
                  <a:gd name="connsiteY0" fmla="*/ 262164 h 262164"/>
                  <a:gd name="connsiteX1" fmla="*/ 0 w 2103846"/>
                  <a:gd name="connsiteY1" fmla="*/ 0 h 262164"/>
                  <a:gd name="connsiteX2" fmla="*/ 2103846 w 2103846"/>
                  <a:gd name="connsiteY2" fmla="*/ 0 h 262164"/>
                  <a:gd name="connsiteX3" fmla="*/ 2103846 w 2103846"/>
                  <a:gd name="connsiteY3" fmla="*/ 262164 h 262164"/>
                </a:gdLst>
                <a:ahLst/>
                <a:cxnLst>
                  <a:cxn ang="0">
                    <a:pos x="connsiteX0" y="connsiteY0"/>
                  </a:cxn>
                  <a:cxn ang="0">
                    <a:pos x="connsiteX1" y="connsiteY1"/>
                  </a:cxn>
                  <a:cxn ang="0">
                    <a:pos x="connsiteX2" y="connsiteY2"/>
                  </a:cxn>
                  <a:cxn ang="0">
                    <a:pos x="connsiteX3" y="connsiteY3"/>
                  </a:cxn>
                </a:cxnLst>
                <a:rect l="l" t="t" r="r" b="b"/>
                <a:pathLst>
                  <a:path w="2103846" h="262164">
                    <a:moveTo>
                      <a:pt x="0" y="262164"/>
                    </a:moveTo>
                    <a:lnTo>
                      <a:pt x="0" y="0"/>
                    </a:lnTo>
                    <a:lnTo>
                      <a:pt x="2103846" y="0"/>
                    </a:lnTo>
                    <a:lnTo>
                      <a:pt x="2103846" y="262164"/>
                    </a:lnTo>
                    <a:close/>
                  </a:path>
                </a:pathLst>
              </a:custGeom>
              <a:solidFill>
                <a:srgbClr val="01A6B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4" name="任意多边形 143"/>
              <p:cNvSpPr/>
              <p:nvPr/>
            </p:nvSpPr>
            <p:spPr>
              <a:xfrm rot="5400000">
                <a:off x="6894829" y="3539176"/>
                <a:ext cx="1067528" cy="353786"/>
              </a:xfrm>
              <a:custGeom>
                <a:avLst/>
                <a:gdLst>
                  <a:gd name="connsiteX0" fmla="*/ 0 w 2103846"/>
                  <a:gd name="connsiteY0" fmla="*/ 353786 h 353786"/>
                  <a:gd name="connsiteX1" fmla="*/ 0 w 2103846"/>
                  <a:gd name="connsiteY1" fmla="*/ 0 h 353786"/>
                  <a:gd name="connsiteX2" fmla="*/ 2103846 w 2103846"/>
                  <a:gd name="connsiteY2" fmla="*/ 0 h 353786"/>
                  <a:gd name="connsiteX3" fmla="*/ 2103846 w 2103846"/>
                  <a:gd name="connsiteY3" fmla="*/ 353786 h 353786"/>
                </a:gdLst>
                <a:ahLst/>
                <a:cxnLst>
                  <a:cxn ang="0">
                    <a:pos x="connsiteX0" y="connsiteY0"/>
                  </a:cxn>
                  <a:cxn ang="0">
                    <a:pos x="connsiteX1" y="connsiteY1"/>
                  </a:cxn>
                  <a:cxn ang="0">
                    <a:pos x="connsiteX2" y="connsiteY2"/>
                  </a:cxn>
                  <a:cxn ang="0">
                    <a:pos x="connsiteX3" y="connsiteY3"/>
                  </a:cxn>
                </a:cxnLst>
                <a:rect l="l" t="t" r="r" b="b"/>
                <a:pathLst>
                  <a:path w="2103846" h="353786">
                    <a:moveTo>
                      <a:pt x="0" y="353786"/>
                    </a:moveTo>
                    <a:lnTo>
                      <a:pt x="0" y="0"/>
                    </a:lnTo>
                    <a:lnTo>
                      <a:pt x="2103846" y="0"/>
                    </a:lnTo>
                    <a:lnTo>
                      <a:pt x="2103846" y="353786"/>
                    </a:lnTo>
                    <a:close/>
                  </a:path>
                </a:pathLst>
              </a:custGeom>
              <a:solidFill>
                <a:srgbClr val="0197A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5" name="任意多边形 144"/>
              <p:cNvSpPr/>
              <p:nvPr/>
            </p:nvSpPr>
            <p:spPr>
              <a:xfrm rot="5400000">
                <a:off x="4411947" y="3010526"/>
                <a:ext cx="4578915" cy="173491"/>
              </a:xfrm>
              <a:custGeom>
                <a:avLst/>
                <a:gdLst>
                  <a:gd name="connsiteX0" fmla="*/ 1892113 w 3784226"/>
                  <a:gd name="connsiteY0" fmla="*/ 0 h 189252"/>
                  <a:gd name="connsiteX1" fmla="*/ 3755547 w 3784226"/>
                  <a:gd name="connsiteY1" fmla="*/ 176081 h 189252"/>
                  <a:gd name="connsiteX2" fmla="*/ 3784226 w 3784226"/>
                  <a:gd name="connsiteY2" fmla="*/ 189252 h 189252"/>
                  <a:gd name="connsiteX3" fmla="*/ 0 w 3784226"/>
                  <a:gd name="connsiteY3" fmla="*/ 189252 h 189252"/>
                  <a:gd name="connsiteX4" fmla="*/ 28679 w 3784226"/>
                  <a:gd name="connsiteY4" fmla="*/ 176081 h 189252"/>
                  <a:gd name="connsiteX5" fmla="*/ 1892113 w 3784226"/>
                  <a:gd name="connsiteY5" fmla="*/ 0 h 189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4226" h="189252">
                    <a:moveTo>
                      <a:pt x="1892113" y="0"/>
                    </a:moveTo>
                    <a:cubicBezTo>
                      <a:pt x="2729802" y="0"/>
                      <a:pt x="3448536" y="72606"/>
                      <a:pt x="3755547" y="176081"/>
                    </a:cubicBezTo>
                    <a:lnTo>
                      <a:pt x="3784226" y="189252"/>
                    </a:lnTo>
                    <a:lnTo>
                      <a:pt x="0" y="189252"/>
                    </a:lnTo>
                    <a:lnTo>
                      <a:pt x="28679" y="176081"/>
                    </a:lnTo>
                    <a:cubicBezTo>
                      <a:pt x="335691" y="72606"/>
                      <a:pt x="1054424" y="0"/>
                      <a:pt x="1892113" y="0"/>
                    </a:cubicBezTo>
                    <a:close/>
                  </a:path>
                </a:pathLst>
              </a:custGeom>
              <a:gradFill>
                <a:gsLst>
                  <a:gs pos="0">
                    <a:sysClr val="window" lastClr="FFFFFF">
                      <a:alpha val="7000"/>
                    </a:sysClr>
                  </a:gs>
                  <a:gs pos="100000">
                    <a:sysClr val="window" lastClr="FFFFFF">
                      <a:alpha val="60000"/>
                    </a:sysClr>
                  </a:gs>
                </a:gsLst>
                <a:lin ang="5400000" scaled="1"/>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37" name="椭圆 136"/>
            <p:cNvSpPr/>
            <p:nvPr/>
          </p:nvSpPr>
          <p:spPr>
            <a:xfrm>
              <a:off x="3411326" y="5482865"/>
              <a:ext cx="1399420" cy="286701"/>
            </a:xfrm>
            <a:prstGeom prst="ellipse">
              <a:avLst/>
            </a:prstGeom>
            <a:gradFill flip="none" rotWithShape="1">
              <a:gsLst>
                <a:gs pos="0">
                  <a:sysClr val="windowText" lastClr="000000">
                    <a:lumMod val="75000"/>
                    <a:lumOff val="25000"/>
                    <a:alpha val="59000"/>
                  </a:sysClr>
                </a:gs>
                <a:gs pos="44000">
                  <a:srgbClr val="8D8D8D">
                    <a:alpha val="37000"/>
                  </a:srgbClr>
                </a:gs>
                <a:gs pos="100000">
                  <a:sysClr val="window" lastClr="FFFFFF">
                    <a:lumMod val="85000"/>
                    <a:alpha val="0"/>
                  </a:sys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53" name="文本框 26"/>
          <p:cNvSpPr txBox="1"/>
          <p:nvPr/>
        </p:nvSpPr>
        <p:spPr>
          <a:xfrm>
            <a:off x="3347421" y="3994328"/>
            <a:ext cx="524783" cy="461665"/>
          </a:xfrm>
          <a:prstGeom prst="rect">
            <a:avLst/>
          </a:prstGeom>
          <a:noFill/>
        </p:spPr>
        <p:txBody>
          <a:bodyPr wrap="square" rtlCol="0">
            <a:spAutoFit/>
          </a:bodyPr>
          <a:lstStyle/>
          <a:p>
            <a:pPr algn="ctr" defTabSz="685800" fontAlgn="auto">
              <a:spcBef>
                <a:spcPts val="0"/>
              </a:spcBef>
              <a:spcAft>
                <a:spcPts val="0"/>
              </a:spcAft>
            </a:pPr>
            <a:r>
              <a:rPr lang="en-US" altLang="zh-CN" sz="2400" dirty="0">
                <a:solidFill>
                  <a:prstClr val="white"/>
                </a:solidFill>
                <a:latin typeface="Impact" panose="020B0806030902050204" pitchFamily="34" charset="0"/>
                <a:ea typeface="宋体"/>
              </a:rPr>
              <a:t>01</a:t>
            </a:r>
            <a:endParaRPr lang="zh-CN" altLang="en-US" sz="2400" dirty="0">
              <a:solidFill>
                <a:prstClr val="white"/>
              </a:solidFill>
              <a:latin typeface="Impact" panose="020B0806030902050204" pitchFamily="34" charset="0"/>
              <a:ea typeface="宋体"/>
            </a:endParaRPr>
          </a:p>
        </p:txBody>
      </p:sp>
      <p:sp>
        <p:nvSpPr>
          <p:cNvPr id="154" name="文本框 27"/>
          <p:cNvSpPr txBox="1"/>
          <p:nvPr/>
        </p:nvSpPr>
        <p:spPr>
          <a:xfrm>
            <a:off x="3903351" y="3451603"/>
            <a:ext cx="524783" cy="461665"/>
          </a:xfrm>
          <a:prstGeom prst="rect">
            <a:avLst/>
          </a:prstGeom>
          <a:noFill/>
        </p:spPr>
        <p:txBody>
          <a:bodyPr wrap="square" rtlCol="0">
            <a:spAutoFit/>
          </a:bodyPr>
          <a:lstStyle/>
          <a:p>
            <a:pPr algn="ctr" defTabSz="685800" fontAlgn="auto">
              <a:spcBef>
                <a:spcPts val="0"/>
              </a:spcBef>
              <a:spcAft>
                <a:spcPts val="0"/>
              </a:spcAft>
            </a:pPr>
            <a:r>
              <a:rPr lang="en-US" altLang="zh-CN" sz="2400" dirty="0">
                <a:solidFill>
                  <a:prstClr val="white"/>
                </a:solidFill>
                <a:latin typeface="Impact" panose="020B0806030902050204" pitchFamily="34" charset="0"/>
                <a:ea typeface="宋体"/>
              </a:rPr>
              <a:t>02</a:t>
            </a:r>
            <a:endParaRPr lang="zh-CN" altLang="en-US" sz="2400" dirty="0">
              <a:solidFill>
                <a:prstClr val="white"/>
              </a:solidFill>
              <a:latin typeface="Impact" panose="020B0806030902050204" pitchFamily="34" charset="0"/>
              <a:ea typeface="宋体"/>
            </a:endParaRPr>
          </a:p>
        </p:txBody>
      </p:sp>
      <p:sp>
        <p:nvSpPr>
          <p:cNvPr id="155" name="文本框 28"/>
          <p:cNvSpPr txBox="1"/>
          <p:nvPr/>
        </p:nvSpPr>
        <p:spPr>
          <a:xfrm>
            <a:off x="4480123" y="2873360"/>
            <a:ext cx="524783" cy="461665"/>
          </a:xfrm>
          <a:prstGeom prst="rect">
            <a:avLst/>
          </a:prstGeom>
          <a:noFill/>
        </p:spPr>
        <p:txBody>
          <a:bodyPr wrap="square" rtlCol="0">
            <a:spAutoFit/>
          </a:bodyPr>
          <a:lstStyle/>
          <a:p>
            <a:pPr algn="ctr" defTabSz="685800" fontAlgn="auto">
              <a:spcBef>
                <a:spcPts val="0"/>
              </a:spcBef>
              <a:spcAft>
                <a:spcPts val="0"/>
              </a:spcAft>
            </a:pPr>
            <a:r>
              <a:rPr lang="en-US" altLang="zh-CN" sz="2400" dirty="0">
                <a:solidFill>
                  <a:prstClr val="white"/>
                </a:solidFill>
                <a:latin typeface="Impact" panose="020B0806030902050204" pitchFamily="34" charset="0"/>
                <a:ea typeface="宋体"/>
              </a:rPr>
              <a:t>03</a:t>
            </a:r>
            <a:endParaRPr lang="zh-CN" altLang="en-US" sz="2400" dirty="0">
              <a:solidFill>
                <a:prstClr val="white"/>
              </a:solidFill>
              <a:latin typeface="Impact" panose="020B0806030902050204" pitchFamily="34" charset="0"/>
              <a:ea typeface="宋体"/>
            </a:endParaRPr>
          </a:p>
        </p:txBody>
      </p:sp>
      <p:sp>
        <p:nvSpPr>
          <p:cNvPr id="156" name="文本框 29"/>
          <p:cNvSpPr txBox="1"/>
          <p:nvPr/>
        </p:nvSpPr>
        <p:spPr>
          <a:xfrm>
            <a:off x="5065491" y="2290151"/>
            <a:ext cx="524783" cy="461665"/>
          </a:xfrm>
          <a:prstGeom prst="rect">
            <a:avLst/>
          </a:prstGeom>
          <a:noFill/>
        </p:spPr>
        <p:txBody>
          <a:bodyPr wrap="square" rtlCol="0">
            <a:spAutoFit/>
          </a:bodyPr>
          <a:lstStyle/>
          <a:p>
            <a:pPr algn="ctr" defTabSz="685800" fontAlgn="auto">
              <a:spcBef>
                <a:spcPts val="0"/>
              </a:spcBef>
              <a:spcAft>
                <a:spcPts val="0"/>
              </a:spcAft>
            </a:pPr>
            <a:r>
              <a:rPr lang="en-US" altLang="zh-CN" sz="2400" dirty="0">
                <a:solidFill>
                  <a:prstClr val="white"/>
                </a:solidFill>
                <a:latin typeface="Impact" panose="020B0806030902050204" pitchFamily="34" charset="0"/>
                <a:ea typeface="宋体"/>
              </a:rPr>
              <a:t>04</a:t>
            </a:r>
            <a:endParaRPr lang="zh-CN" altLang="en-US" sz="2400" dirty="0">
              <a:solidFill>
                <a:prstClr val="white"/>
              </a:solidFill>
              <a:latin typeface="Impact" panose="020B0806030902050204" pitchFamily="34" charset="0"/>
              <a:ea typeface="宋体"/>
            </a:endParaRPr>
          </a:p>
        </p:txBody>
      </p:sp>
      <p:sp>
        <p:nvSpPr>
          <p:cNvPr id="157" name="任意多边形 156"/>
          <p:cNvSpPr>
            <a:spLocks/>
          </p:cNvSpPr>
          <p:nvPr/>
        </p:nvSpPr>
        <p:spPr bwMode="auto">
          <a:xfrm rot="10800000">
            <a:off x="2788176" y="1628800"/>
            <a:ext cx="2150976" cy="733969"/>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FFBD5B"/>
          </a:solidFill>
          <a:ln w="38100">
            <a:noFill/>
          </a:ln>
          <a:effectLst>
            <a:outerShdw blurRad="152400" dist="76200" dir="2700000" algn="tl" rotWithShape="0">
              <a:prstClr val="black">
                <a:alpha val="30000"/>
              </a:prstClr>
            </a:outerShdw>
          </a:effectLst>
          <a:scene3d>
            <a:camera prst="orthographicFront"/>
            <a:lightRig rig="threePt" dir="t">
              <a:rot lat="0" lon="0" rev="10800000"/>
            </a:lightRig>
          </a:scene3d>
          <a:sp3d prstMaterial="softEdge">
            <a:bevelT w="25400" h="12700"/>
          </a:sp3d>
        </p:spPr>
        <p:txBody>
          <a:bodyPr vert="horz" wrap="square" lIns="68580" tIns="34290" rIns="68580" bIns="34290" numCol="1" anchor="t" anchorCtr="0" compatLnSpc="1">
            <a:prstTxWarp prst="textNoShape">
              <a:avLst/>
            </a:prstTxWarp>
            <a:noAutofit/>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8" name="任意多边形 157"/>
          <p:cNvSpPr>
            <a:spLocks/>
          </p:cNvSpPr>
          <p:nvPr/>
        </p:nvSpPr>
        <p:spPr bwMode="auto">
          <a:xfrm rot="10800000">
            <a:off x="1475657" y="2872238"/>
            <a:ext cx="2150976" cy="733969"/>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01A6B7"/>
          </a:solidFill>
          <a:ln w="38100">
            <a:noFill/>
          </a:ln>
          <a:effectLst>
            <a:outerShdw blurRad="152400" dist="76200" dir="2700000" algn="tl" rotWithShape="0">
              <a:prstClr val="black">
                <a:alpha val="30000"/>
              </a:prstClr>
            </a:outerShdw>
          </a:effectLst>
          <a:scene3d>
            <a:camera prst="orthographicFront"/>
            <a:lightRig rig="threePt" dir="t">
              <a:rot lat="0" lon="0" rev="10800000"/>
            </a:lightRig>
          </a:scene3d>
          <a:sp3d prstMaterial="softEdge">
            <a:bevelT w="25400" h="12700"/>
          </a:sp3d>
        </p:spPr>
        <p:txBody>
          <a:bodyPr vert="horz" wrap="square" lIns="68580" tIns="34290" rIns="68580" bIns="34290" numCol="1" anchor="t" anchorCtr="0" compatLnSpc="1">
            <a:prstTxWarp prst="textNoShape">
              <a:avLst/>
            </a:prstTxWarp>
            <a:noAutofit/>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9" name="任意多边形 158"/>
          <p:cNvSpPr>
            <a:spLocks/>
          </p:cNvSpPr>
          <p:nvPr/>
        </p:nvSpPr>
        <p:spPr bwMode="auto">
          <a:xfrm rot="10800000">
            <a:off x="5210138" y="3101655"/>
            <a:ext cx="2150976" cy="733969"/>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01C4D9"/>
          </a:solidFill>
          <a:ln w="38100">
            <a:noFill/>
          </a:ln>
          <a:effectLst>
            <a:outerShdw blurRad="152400" dist="76200" dir="2700000" algn="tl" rotWithShape="0">
              <a:prstClr val="black">
                <a:alpha val="30000"/>
              </a:prstClr>
            </a:outerShdw>
          </a:effectLst>
          <a:scene3d>
            <a:camera prst="orthographicFront"/>
            <a:lightRig rig="threePt" dir="t">
              <a:rot lat="0" lon="0" rev="10800000"/>
            </a:lightRig>
          </a:scene3d>
          <a:sp3d prstMaterial="softEdge">
            <a:bevelT w="25400" h="12700"/>
          </a:sp3d>
        </p:spPr>
        <p:txBody>
          <a:bodyPr vert="horz" wrap="square" lIns="68580" tIns="34290" rIns="68580" bIns="34290" numCol="1" anchor="t" anchorCtr="0" compatLnSpc="1">
            <a:prstTxWarp prst="textNoShape">
              <a:avLst/>
            </a:prstTxWarp>
            <a:noAutofit/>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0" name="任意多边形 159"/>
          <p:cNvSpPr>
            <a:spLocks/>
          </p:cNvSpPr>
          <p:nvPr/>
        </p:nvSpPr>
        <p:spPr bwMode="auto">
          <a:xfrm rot="10800000">
            <a:off x="4118066" y="4281322"/>
            <a:ext cx="2150976" cy="733969"/>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F6A329"/>
          </a:solidFill>
          <a:ln w="38100">
            <a:noFill/>
          </a:ln>
          <a:effectLst>
            <a:outerShdw blurRad="152400" dist="76200" dir="2700000" algn="tl" rotWithShape="0">
              <a:prstClr val="black">
                <a:alpha val="30000"/>
              </a:prstClr>
            </a:outerShdw>
          </a:effectLst>
          <a:scene3d>
            <a:camera prst="orthographicFront"/>
            <a:lightRig rig="threePt" dir="t">
              <a:rot lat="0" lon="0" rev="10800000"/>
            </a:lightRig>
          </a:scene3d>
          <a:sp3d prstMaterial="softEdge">
            <a:bevelT w="25400" h="12700"/>
          </a:sp3d>
        </p:spPr>
        <p:txBody>
          <a:bodyPr vert="horz" wrap="square" lIns="68580" tIns="34290" rIns="68580" bIns="34290" numCol="1" anchor="t" anchorCtr="0" compatLnSpc="1">
            <a:prstTxWarp prst="textNoShape">
              <a:avLst/>
            </a:prstTxWarp>
            <a:noAutofit/>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nvGrpSpPr>
          <p:cNvPr id="161" name="组合 160"/>
          <p:cNvGrpSpPr/>
          <p:nvPr/>
        </p:nvGrpSpPr>
        <p:grpSpPr>
          <a:xfrm>
            <a:off x="2187111" y="2924455"/>
            <a:ext cx="1173928" cy="652617"/>
            <a:chOff x="7109327" y="3179834"/>
            <a:chExt cx="1565237" cy="870156"/>
          </a:xfrm>
        </p:grpSpPr>
        <p:sp>
          <p:nvSpPr>
            <p:cNvPr id="162" name="文本框 35"/>
            <p:cNvSpPr txBox="1"/>
            <p:nvPr/>
          </p:nvSpPr>
          <p:spPr>
            <a:xfrm>
              <a:off x="7109327" y="3179834"/>
              <a:ext cx="1565237" cy="330945"/>
            </a:xfrm>
            <a:prstGeom prst="rect">
              <a:avLst/>
            </a:prstGeom>
            <a:noFill/>
          </p:spPr>
          <p:txBody>
            <a:bodyPr wrap="square" rtlCol="0">
              <a:spAutoFit/>
            </a:bodyPr>
            <a:lstStyle/>
            <a:p>
              <a:pPr defTabSz="685800" fontAlgn="auto">
                <a:spcBef>
                  <a:spcPts val="0"/>
                </a:spcBef>
                <a:spcAft>
                  <a:spcPts val="0"/>
                </a:spcAft>
              </a:pPr>
              <a:r>
                <a:rPr lang="zh-CN" altLang="en-US" sz="1013"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63" name="文本框 36"/>
            <p:cNvSpPr txBox="1"/>
            <p:nvPr/>
          </p:nvSpPr>
          <p:spPr>
            <a:xfrm>
              <a:off x="7115248" y="3465214"/>
              <a:ext cx="1559316" cy="584776"/>
            </a:xfrm>
            <a:prstGeom prst="rect">
              <a:avLst/>
            </a:prstGeom>
            <a:noFill/>
          </p:spPr>
          <p:txBody>
            <a:bodyPr wrap="square" rtlCol="0">
              <a:spAutoFit/>
            </a:bodyPr>
            <a:lstStyle/>
            <a:p>
              <a:pPr algn="just" defTabSz="685800" fontAlgn="auto">
                <a:spcBef>
                  <a:spcPts val="0"/>
                </a:spcBef>
                <a:spcAft>
                  <a:spcPts val="0"/>
                </a:spcAft>
              </a:pPr>
              <a:r>
                <a:rPr lang="zh-CN" altLang="en-US" sz="750" dirty="0">
                  <a:solidFill>
                    <a:prstClr val="white"/>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64" name="组合 163"/>
          <p:cNvGrpSpPr/>
          <p:nvPr/>
        </p:nvGrpSpPr>
        <p:grpSpPr>
          <a:xfrm>
            <a:off x="5907883" y="3153872"/>
            <a:ext cx="1173928" cy="652617"/>
            <a:chOff x="7109327" y="3179834"/>
            <a:chExt cx="1565237" cy="870156"/>
          </a:xfrm>
        </p:grpSpPr>
        <p:sp>
          <p:nvSpPr>
            <p:cNvPr id="165" name="文本框 38"/>
            <p:cNvSpPr txBox="1"/>
            <p:nvPr/>
          </p:nvSpPr>
          <p:spPr>
            <a:xfrm>
              <a:off x="7109327" y="3179834"/>
              <a:ext cx="1565237" cy="330945"/>
            </a:xfrm>
            <a:prstGeom prst="rect">
              <a:avLst/>
            </a:prstGeom>
            <a:noFill/>
          </p:spPr>
          <p:txBody>
            <a:bodyPr wrap="square" rtlCol="0">
              <a:spAutoFit/>
            </a:bodyPr>
            <a:lstStyle/>
            <a:p>
              <a:pPr defTabSz="685800" fontAlgn="auto">
                <a:spcBef>
                  <a:spcPts val="0"/>
                </a:spcBef>
                <a:spcAft>
                  <a:spcPts val="0"/>
                </a:spcAft>
              </a:pPr>
              <a:r>
                <a:rPr lang="zh-CN" altLang="en-US" sz="1013"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66" name="文本框 39"/>
            <p:cNvSpPr txBox="1"/>
            <p:nvPr/>
          </p:nvSpPr>
          <p:spPr>
            <a:xfrm>
              <a:off x="7115248" y="3465214"/>
              <a:ext cx="1559316" cy="584776"/>
            </a:xfrm>
            <a:prstGeom prst="rect">
              <a:avLst/>
            </a:prstGeom>
            <a:noFill/>
          </p:spPr>
          <p:txBody>
            <a:bodyPr wrap="square" rtlCol="0">
              <a:spAutoFit/>
            </a:bodyPr>
            <a:lstStyle/>
            <a:p>
              <a:pPr algn="just" defTabSz="685800" fontAlgn="auto">
                <a:spcBef>
                  <a:spcPts val="0"/>
                </a:spcBef>
                <a:spcAft>
                  <a:spcPts val="0"/>
                </a:spcAft>
              </a:pPr>
              <a:r>
                <a:rPr lang="zh-CN" altLang="en-US" sz="750" dirty="0">
                  <a:solidFill>
                    <a:prstClr val="white"/>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67" name="组合 166"/>
          <p:cNvGrpSpPr/>
          <p:nvPr/>
        </p:nvGrpSpPr>
        <p:grpSpPr>
          <a:xfrm>
            <a:off x="4861434" y="4335926"/>
            <a:ext cx="1173928" cy="652617"/>
            <a:chOff x="7109327" y="3179834"/>
            <a:chExt cx="1565237" cy="870156"/>
          </a:xfrm>
        </p:grpSpPr>
        <p:sp>
          <p:nvSpPr>
            <p:cNvPr id="168" name="文本框 41"/>
            <p:cNvSpPr txBox="1"/>
            <p:nvPr/>
          </p:nvSpPr>
          <p:spPr>
            <a:xfrm>
              <a:off x="7109327" y="3179834"/>
              <a:ext cx="1565237" cy="330945"/>
            </a:xfrm>
            <a:prstGeom prst="rect">
              <a:avLst/>
            </a:prstGeom>
            <a:noFill/>
          </p:spPr>
          <p:txBody>
            <a:bodyPr wrap="square" rtlCol="0">
              <a:spAutoFit/>
            </a:bodyPr>
            <a:lstStyle/>
            <a:p>
              <a:pPr defTabSz="685800" fontAlgn="auto">
                <a:spcBef>
                  <a:spcPts val="0"/>
                </a:spcBef>
                <a:spcAft>
                  <a:spcPts val="0"/>
                </a:spcAft>
              </a:pPr>
              <a:r>
                <a:rPr lang="zh-CN" altLang="en-US" sz="1013"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69" name="文本框 42"/>
            <p:cNvSpPr txBox="1"/>
            <p:nvPr/>
          </p:nvSpPr>
          <p:spPr>
            <a:xfrm>
              <a:off x="7115248" y="3465214"/>
              <a:ext cx="1559316" cy="584776"/>
            </a:xfrm>
            <a:prstGeom prst="rect">
              <a:avLst/>
            </a:prstGeom>
            <a:noFill/>
          </p:spPr>
          <p:txBody>
            <a:bodyPr wrap="square" rtlCol="0">
              <a:spAutoFit/>
            </a:bodyPr>
            <a:lstStyle/>
            <a:p>
              <a:pPr algn="just" defTabSz="685800" fontAlgn="auto">
                <a:spcBef>
                  <a:spcPts val="0"/>
                </a:spcBef>
                <a:spcAft>
                  <a:spcPts val="0"/>
                </a:spcAft>
              </a:pPr>
              <a:r>
                <a:rPr lang="zh-CN" altLang="en-US" sz="750" dirty="0">
                  <a:solidFill>
                    <a:prstClr val="white"/>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70" name="组合 169"/>
          <p:cNvGrpSpPr/>
          <p:nvPr/>
        </p:nvGrpSpPr>
        <p:grpSpPr>
          <a:xfrm>
            <a:off x="3549725" y="1669013"/>
            <a:ext cx="1173928" cy="652617"/>
            <a:chOff x="7109327" y="3179834"/>
            <a:chExt cx="1565237" cy="870156"/>
          </a:xfrm>
        </p:grpSpPr>
        <p:sp>
          <p:nvSpPr>
            <p:cNvPr id="171" name="文本框 44"/>
            <p:cNvSpPr txBox="1"/>
            <p:nvPr/>
          </p:nvSpPr>
          <p:spPr>
            <a:xfrm>
              <a:off x="7109327" y="3179834"/>
              <a:ext cx="1565237" cy="330945"/>
            </a:xfrm>
            <a:prstGeom prst="rect">
              <a:avLst/>
            </a:prstGeom>
            <a:noFill/>
          </p:spPr>
          <p:txBody>
            <a:bodyPr wrap="square" rtlCol="0">
              <a:spAutoFit/>
            </a:bodyPr>
            <a:lstStyle/>
            <a:p>
              <a:pPr defTabSz="685800" fontAlgn="auto">
                <a:spcBef>
                  <a:spcPts val="0"/>
                </a:spcBef>
                <a:spcAft>
                  <a:spcPts val="0"/>
                </a:spcAft>
              </a:pPr>
              <a:r>
                <a:rPr lang="zh-CN" altLang="en-US" sz="1013"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72" name="文本框 45"/>
            <p:cNvSpPr txBox="1"/>
            <p:nvPr/>
          </p:nvSpPr>
          <p:spPr>
            <a:xfrm>
              <a:off x="7115248" y="3465214"/>
              <a:ext cx="1559316" cy="584776"/>
            </a:xfrm>
            <a:prstGeom prst="rect">
              <a:avLst/>
            </a:prstGeom>
            <a:noFill/>
          </p:spPr>
          <p:txBody>
            <a:bodyPr wrap="square" rtlCol="0">
              <a:spAutoFit/>
            </a:bodyPr>
            <a:lstStyle/>
            <a:p>
              <a:pPr algn="just" defTabSz="685800" fontAlgn="auto">
                <a:spcBef>
                  <a:spcPts val="0"/>
                </a:spcBef>
                <a:spcAft>
                  <a:spcPts val="0"/>
                </a:spcAft>
              </a:pPr>
              <a:r>
                <a:rPr lang="zh-CN" altLang="en-US" sz="750" dirty="0">
                  <a:solidFill>
                    <a:prstClr val="white"/>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73" name="组合 172"/>
          <p:cNvGrpSpPr/>
          <p:nvPr/>
        </p:nvGrpSpPr>
        <p:grpSpPr>
          <a:xfrm>
            <a:off x="1753638" y="3032348"/>
            <a:ext cx="417085" cy="436213"/>
            <a:chOff x="8390603" y="2118597"/>
            <a:chExt cx="459597" cy="528743"/>
          </a:xfrm>
          <a:solidFill>
            <a:sysClr val="window" lastClr="FFFFFF"/>
          </a:solidFill>
        </p:grpSpPr>
        <p:sp>
          <p:nvSpPr>
            <p:cNvPr id="174" name="Rectangle 121"/>
            <p:cNvSpPr>
              <a:spLocks noChangeArrowheads="1"/>
            </p:cNvSpPr>
            <p:nvPr/>
          </p:nvSpPr>
          <p:spPr bwMode="auto">
            <a:xfrm>
              <a:off x="8432632" y="2578196"/>
              <a:ext cx="51518" cy="691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5" name="Rectangle 122"/>
            <p:cNvSpPr>
              <a:spLocks noChangeArrowheads="1"/>
            </p:cNvSpPr>
            <p:nvPr/>
          </p:nvSpPr>
          <p:spPr bwMode="auto">
            <a:xfrm>
              <a:off x="8524823" y="2506341"/>
              <a:ext cx="50163" cy="1409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6" name="Rectangle 123"/>
            <p:cNvSpPr>
              <a:spLocks noChangeArrowheads="1"/>
            </p:cNvSpPr>
            <p:nvPr/>
          </p:nvSpPr>
          <p:spPr bwMode="auto">
            <a:xfrm>
              <a:off x="8615658" y="2396526"/>
              <a:ext cx="51518" cy="2508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7" name="Rectangle 124"/>
            <p:cNvSpPr>
              <a:spLocks noChangeArrowheads="1"/>
            </p:cNvSpPr>
            <p:nvPr/>
          </p:nvSpPr>
          <p:spPr bwMode="auto">
            <a:xfrm>
              <a:off x="8707847" y="2326028"/>
              <a:ext cx="51518" cy="3213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8" name="Rectangle 125"/>
            <p:cNvSpPr>
              <a:spLocks noChangeArrowheads="1"/>
            </p:cNvSpPr>
            <p:nvPr/>
          </p:nvSpPr>
          <p:spPr bwMode="auto">
            <a:xfrm>
              <a:off x="8800037" y="2262308"/>
              <a:ext cx="50163" cy="385032"/>
            </a:xfrm>
            <a:prstGeom prst="rect">
              <a:avLst/>
            </a:prstGeom>
            <a:solidFill>
              <a:sysClr val="windowText" lastClr="000000">
                <a:lumMod val="50000"/>
                <a:lumOff val="50000"/>
              </a:sys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9" name="Freeform 126"/>
            <p:cNvSpPr>
              <a:spLocks/>
            </p:cNvSpPr>
            <p:nvPr/>
          </p:nvSpPr>
          <p:spPr bwMode="auto">
            <a:xfrm>
              <a:off x="8390603" y="2118597"/>
              <a:ext cx="446039" cy="408079"/>
            </a:xfrm>
            <a:custGeom>
              <a:avLst/>
              <a:gdLst>
                <a:gd name="T0" fmla="*/ 678 w 678"/>
                <a:gd name="T1" fmla="*/ 0 h 618"/>
                <a:gd name="T2" fmla="*/ 597 w 678"/>
                <a:gd name="T3" fmla="*/ 0 h 618"/>
                <a:gd name="T4" fmla="*/ 634 w 678"/>
                <a:gd name="T5" fmla="*/ 37 h 618"/>
                <a:gd name="T6" fmla="*/ 518 w 678"/>
                <a:gd name="T7" fmla="*/ 221 h 618"/>
                <a:gd name="T8" fmla="*/ 434 w 678"/>
                <a:gd name="T9" fmla="*/ 230 h 618"/>
                <a:gd name="T10" fmla="*/ 356 w 678"/>
                <a:gd name="T11" fmla="*/ 389 h 618"/>
                <a:gd name="T12" fmla="*/ 239 w 678"/>
                <a:gd name="T13" fmla="*/ 389 h 618"/>
                <a:gd name="T14" fmla="*/ 190 w 678"/>
                <a:gd name="T15" fmla="*/ 504 h 618"/>
                <a:gd name="T16" fmla="*/ 122 w 678"/>
                <a:gd name="T17" fmla="*/ 486 h 618"/>
                <a:gd name="T18" fmla="*/ 2 w 678"/>
                <a:gd name="T19" fmla="*/ 609 h 618"/>
                <a:gd name="T20" fmla="*/ 2 w 678"/>
                <a:gd name="T21" fmla="*/ 616 h 618"/>
                <a:gd name="T22" fmla="*/ 5 w 678"/>
                <a:gd name="T23" fmla="*/ 618 h 618"/>
                <a:gd name="T24" fmla="*/ 9 w 678"/>
                <a:gd name="T25" fmla="*/ 616 h 618"/>
                <a:gd name="T26" fmla="*/ 126 w 678"/>
                <a:gd name="T27" fmla="*/ 497 h 618"/>
                <a:gd name="T28" fmla="*/ 196 w 678"/>
                <a:gd name="T29" fmla="*/ 516 h 618"/>
                <a:gd name="T30" fmla="*/ 246 w 678"/>
                <a:gd name="T31" fmla="*/ 400 h 618"/>
                <a:gd name="T32" fmla="*/ 363 w 678"/>
                <a:gd name="T33" fmla="*/ 400 h 618"/>
                <a:gd name="T34" fmla="*/ 440 w 678"/>
                <a:gd name="T35" fmla="*/ 240 h 618"/>
                <a:gd name="T36" fmla="*/ 524 w 678"/>
                <a:gd name="T37" fmla="*/ 231 h 618"/>
                <a:gd name="T38" fmla="*/ 641 w 678"/>
                <a:gd name="T39" fmla="*/ 44 h 618"/>
                <a:gd name="T40" fmla="*/ 677 w 678"/>
                <a:gd name="T41" fmla="*/ 81 h 618"/>
                <a:gd name="T42" fmla="*/ 678 w 678"/>
                <a:gd name="T43" fmla="*/ 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78" h="618">
                  <a:moveTo>
                    <a:pt x="678" y="0"/>
                  </a:moveTo>
                  <a:cubicBezTo>
                    <a:pt x="597" y="0"/>
                    <a:pt x="597" y="0"/>
                    <a:pt x="597" y="0"/>
                  </a:cubicBezTo>
                  <a:cubicBezTo>
                    <a:pt x="634" y="37"/>
                    <a:pt x="634" y="37"/>
                    <a:pt x="634" y="37"/>
                  </a:cubicBezTo>
                  <a:cubicBezTo>
                    <a:pt x="518" y="221"/>
                    <a:pt x="518" y="221"/>
                    <a:pt x="518" y="221"/>
                  </a:cubicBezTo>
                  <a:cubicBezTo>
                    <a:pt x="434" y="230"/>
                    <a:pt x="434" y="230"/>
                    <a:pt x="434" y="230"/>
                  </a:cubicBezTo>
                  <a:cubicBezTo>
                    <a:pt x="356" y="389"/>
                    <a:pt x="356" y="389"/>
                    <a:pt x="356" y="389"/>
                  </a:cubicBezTo>
                  <a:cubicBezTo>
                    <a:pt x="239" y="389"/>
                    <a:pt x="239" y="389"/>
                    <a:pt x="239" y="389"/>
                  </a:cubicBezTo>
                  <a:cubicBezTo>
                    <a:pt x="190" y="504"/>
                    <a:pt x="190" y="504"/>
                    <a:pt x="190" y="504"/>
                  </a:cubicBezTo>
                  <a:cubicBezTo>
                    <a:pt x="122" y="486"/>
                    <a:pt x="122" y="486"/>
                    <a:pt x="122" y="486"/>
                  </a:cubicBezTo>
                  <a:cubicBezTo>
                    <a:pt x="2" y="609"/>
                    <a:pt x="2" y="609"/>
                    <a:pt x="2" y="609"/>
                  </a:cubicBezTo>
                  <a:cubicBezTo>
                    <a:pt x="0" y="611"/>
                    <a:pt x="0" y="614"/>
                    <a:pt x="2" y="616"/>
                  </a:cubicBezTo>
                  <a:cubicBezTo>
                    <a:pt x="3" y="617"/>
                    <a:pt x="4" y="618"/>
                    <a:pt x="5" y="618"/>
                  </a:cubicBezTo>
                  <a:cubicBezTo>
                    <a:pt x="7" y="618"/>
                    <a:pt x="8" y="617"/>
                    <a:pt x="9" y="616"/>
                  </a:cubicBezTo>
                  <a:cubicBezTo>
                    <a:pt x="126" y="497"/>
                    <a:pt x="126" y="497"/>
                    <a:pt x="126" y="497"/>
                  </a:cubicBezTo>
                  <a:cubicBezTo>
                    <a:pt x="196" y="516"/>
                    <a:pt x="196" y="516"/>
                    <a:pt x="196" y="516"/>
                  </a:cubicBezTo>
                  <a:cubicBezTo>
                    <a:pt x="246" y="400"/>
                    <a:pt x="246" y="400"/>
                    <a:pt x="246" y="400"/>
                  </a:cubicBezTo>
                  <a:cubicBezTo>
                    <a:pt x="363" y="400"/>
                    <a:pt x="363" y="400"/>
                    <a:pt x="363" y="400"/>
                  </a:cubicBezTo>
                  <a:cubicBezTo>
                    <a:pt x="440" y="240"/>
                    <a:pt x="440" y="240"/>
                    <a:pt x="440" y="240"/>
                  </a:cubicBezTo>
                  <a:cubicBezTo>
                    <a:pt x="524" y="231"/>
                    <a:pt x="524" y="231"/>
                    <a:pt x="524" y="231"/>
                  </a:cubicBezTo>
                  <a:cubicBezTo>
                    <a:pt x="641" y="44"/>
                    <a:pt x="641" y="44"/>
                    <a:pt x="641" y="44"/>
                  </a:cubicBezTo>
                  <a:cubicBezTo>
                    <a:pt x="677" y="81"/>
                    <a:pt x="677" y="81"/>
                    <a:pt x="677" y="81"/>
                  </a:cubicBezTo>
                  <a:lnTo>
                    <a:pt x="678" y="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80" name="组合 179"/>
          <p:cNvGrpSpPr/>
          <p:nvPr/>
        </p:nvGrpSpPr>
        <p:grpSpPr>
          <a:xfrm>
            <a:off x="3109575" y="1819320"/>
            <a:ext cx="431525" cy="390629"/>
            <a:chOff x="4287420" y="1431360"/>
            <a:chExt cx="575366" cy="520839"/>
          </a:xfrm>
        </p:grpSpPr>
        <p:sp>
          <p:nvSpPr>
            <p:cNvPr id="181" name="Rectangle 131"/>
            <p:cNvSpPr>
              <a:spLocks noChangeArrowheads="1"/>
            </p:cNvSpPr>
            <p:nvPr/>
          </p:nvSpPr>
          <p:spPr bwMode="auto">
            <a:xfrm>
              <a:off x="4485709" y="1431360"/>
              <a:ext cx="41251" cy="41420"/>
            </a:xfrm>
            <a:prstGeom prst="rect">
              <a:avLst/>
            </a:pr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82" name="Rectangle 133"/>
            <p:cNvSpPr>
              <a:spLocks noChangeArrowheads="1"/>
            </p:cNvSpPr>
            <p:nvPr/>
          </p:nvSpPr>
          <p:spPr bwMode="auto">
            <a:xfrm>
              <a:off x="4287420" y="1719266"/>
              <a:ext cx="41251" cy="41251"/>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83" name="Rectangle 134"/>
            <p:cNvSpPr>
              <a:spLocks noChangeArrowheads="1"/>
            </p:cNvSpPr>
            <p:nvPr/>
          </p:nvSpPr>
          <p:spPr bwMode="auto">
            <a:xfrm>
              <a:off x="4287420" y="1767123"/>
              <a:ext cx="41251" cy="41420"/>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84" name="Rectangle 135"/>
            <p:cNvSpPr>
              <a:spLocks noChangeArrowheads="1"/>
            </p:cNvSpPr>
            <p:nvPr/>
          </p:nvSpPr>
          <p:spPr bwMode="auto">
            <a:xfrm>
              <a:off x="4287420" y="1815149"/>
              <a:ext cx="41251"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85" name="Rectangle 136"/>
            <p:cNvSpPr>
              <a:spLocks noChangeArrowheads="1"/>
            </p:cNvSpPr>
            <p:nvPr/>
          </p:nvSpPr>
          <p:spPr bwMode="auto">
            <a:xfrm>
              <a:off x="4287420" y="1862922"/>
              <a:ext cx="41251" cy="41420"/>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86" name="Rectangle 137"/>
            <p:cNvSpPr>
              <a:spLocks noChangeArrowheads="1"/>
            </p:cNvSpPr>
            <p:nvPr/>
          </p:nvSpPr>
          <p:spPr bwMode="auto">
            <a:xfrm>
              <a:off x="4287420" y="1910948"/>
              <a:ext cx="41251"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87" name="Rectangle 138"/>
            <p:cNvSpPr>
              <a:spLocks noChangeArrowheads="1"/>
            </p:cNvSpPr>
            <p:nvPr/>
          </p:nvSpPr>
          <p:spPr bwMode="auto">
            <a:xfrm>
              <a:off x="4348914" y="1527243"/>
              <a:ext cx="41166" cy="41166"/>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88" name="Rectangle 139"/>
            <p:cNvSpPr>
              <a:spLocks noChangeArrowheads="1"/>
            </p:cNvSpPr>
            <p:nvPr/>
          </p:nvSpPr>
          <p:spPr bwMode="auto">
            <a:xfrm>
              <a:off x="4348914" y="1575270"/>
              <a:ext cx="41166" cy="41420"/>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89" name="Rectangle 140"/>
            <p:cNvSpPr>
              <a:spLocks noChangeArrowheads="1"/>
            </p:cNvSpPr>
            <p:nvPr/>
          </p:nvSpPr>
          <p:spPr bwMode="auto">
            <a:xfrm>
              <a:off x="4348914" y="1623297"/>
              <a:ext cx="41166" cy="41420"/>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90" name="Rectangle 141"/>
            <p:cNvSpPr>
              <a:spLocks noChangeArrowheads="1"/>
            </p:cNvSpPr>
            <p:nvPr/>
          </p:nvSpPr>
          <p:spPr bwMode="auto">
            <a:xfrm>
              <a:off x="4348914" y="1671492"/>
              <a:ext cx="41166" cy="40996"/>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91" name="Rectangle 142"/>
            <p:cNvSpPr>
              <a:spLocks noChangeArrowheads="1"/>
            </p:cNvSpPr>
            <p:nvPr/>
          </p:nvSpPr>
          <p:spPr bwMode="auto">
            <a:xfrm>
              <a:off x="4348914" y="1719266"/>
              <a:ext cx="41166" cy="41251"/>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92" name="Rectangle 143"/>
            <p:cNvSpPr>
              <a:spLocks noChangeArrowheads="1"/>
            </p:cNvSpPr>
            <p:nvPr/>
          </p:nvSpPr>
          <p:spPr bwMode="auto">
            <a:xfrm>
              <a:off x="4348914" y="1767123"/>
              <a:ext cx="41166" cy="41420"/>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93" name="Rectangle 144"/>
            <p:cNvSpPr>
              <a:spLocks noChangeArrowheads="1"/>
            </p:cNvSpPr>
            <p:nvPr/>
          </p:nvSpPr>
          <p:spPr bwMode="auto">
            <a:xfrm>
              <a:off x="4348914" y="1815149"/>
              <a:ext cx="41166"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94" name="Rectangle 145"/>
            <p:cNvSpPr>
              <a:spLocks noChangeArrowheads="1"/>
            </p:cNvSpPr>
            <p:nvPr/>
          </p:nvSpPr>
          <p:spPr bwMode="auto">
            <a:xfrm>
              <a:off x="4348914" y="1862922"/>
              <a:ext cx="41166" cy="41420"/>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95" name="Rectangle 146"/>
            <p:cNvSpPr>
              <a:spLocks noChangeArrowheads="1"/>
            </p:cNvSpPr>
            <p:nvPr/>
          </p:nvSpPr>
          <p:spPr bwMode="auto">
            <a:xfrm>
              <a:off x="4348914" y="1910948"/>
              <a:ext cx="41166"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96" name="Rectangle 147"/>
            <p:cNvSpPr>
              <a:spLocks noChangeArrowheads="1"/>
            </p:cNvSpPr>
            <p:nvPr/>
          </p:nvSpPr>
          <p:spPr bwMode="auto">
            <a:xfrm>
              <a:off x="4410324" y="1862922"/>
              <a:ext cx="41166" cy="41420"/>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97" name="Rectangle 148"/>
            <p:cNvSpPr>
              <a:spLocks noChangeArrowheads="1"/>
            </p:cNvSpPr>
            <p:nvPr/>
          </p:nvSpPr>
          <p:spPr bwMode="auto">
            <a:xfrm>
              <a:off x="4410324" y="1910948"/>
              <a:ext cx="41166"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98" name="Rectangle 149"/>
            <p:cNvSpPr>
              <a:spLocks noChangeArrowheads="1"/>
            </p:cNvSpPr>
            <p:nvPr/>
          </p:nvSpPr>
          <p:spPr bwMode="auto">
            <a:xfrm>
              <a:off x="4485709" y="1479386"/>
              <a:ext cx="41251" cy="41251"/>
            </a:xfrm>
            <a:prstGeom prst="rect">
              <a:avLst/>
            </a:pr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99" name="Rectangle 150"/>
            <p:cNvSpPr>
              <a:spLocks noChangeArrowheads="1"/>
            </p:cNvSpPr>
            <p:nvPr/>
          </p:nvSpPr>
          <p:spPr bwMode="auto">
            <a:xfrm>
              <a:off x="4485709" y="1527243"/>
              <a:ext cx="41251" cy="41166"/>
            </a:xfrm>
            <a:prstGeom prst="rect">
              <a:avLst/>
            </a:pr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00" name="Rectangle 151"/>
            <p:cNvSpPr>
              <a:spLocks noChangeArrowheads="1"/>
            </p:cNvSpPr>
            <p:nvPr/>
          </p:nvSpPr>
          <p:spPr bwMode="auto">
            <a:xfrm>
              <a:off x="4485709" y="1575270"/>
              <a:ext cx="41251" cy="41420"/>
            </a:xfrm>
            <a:prstGeom prst="rect">
              <a:avLst/>
            </a:pr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01" name="Rectangle 152"/>
            <p:cNvSpPr>
              <a:spLocks noChangeArrowheads="1"/>
            </p:cNvSpPr>
            <p:nvPr/>
          </p:nvSpPr>
          <p:spPr bwMode="auto">
            <a:xfrm>
              <a:off x="4485709" y="1623297"/>
              <a:ext cx="41251" cy="41420"/>
            </a:xfrm>
            <a:prstGeom prst="rect">
              <a:avLst/>
            </a:pr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02" name="Rectangle 153"/>
            <p:cNvSpPr>
              <a:spLocks noChangeArrowheads="1"/>
            </p:cNvSpPr>
            <p:nvPr/>
          </p:nvSpPr>
          <p:spPr bwMode="auto">
            <a:xfrm>
              <a:off x="4485709" y="1671492"/>
              <a:ext cx="41251" cy="40996"/>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03" name="Rectangle 154"/>
            <p:cNvSpPr>
              <a:spLocks noChangeArrowheads="1"/>
            </p:cNvSpPr>
            <p:nvPr/>
          </p:nvSpPr>
          <p:spPr bwMode="auto">
            <a:xfrm>
              <a:off x="4485709" y="1719266"/>
              <a:ext cx="41251"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04" name="Rectangle 155"/>
            <p:cNvSpPr>
              <a:spLocks noChangeArrowheads="1"/>
            </p:cNvSpPr>
            <p:nvPr/>
          </p:nvSpPr>
          <p:spPr bwMode="auto">
            <a:xfrm>
              <a:off x="4485709" y="1767123"/>
              <a:ext cx="41251" cy="41420"/>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05" name="Rectangle 156"/>
            <p:cNvSpPr>
              <a:spLocks noChangeArrowheads="1"/>
            </p:cNvSpPr>
            <p:nvPr/>
          </p:nvSpPr>
          <p:spPr bwMode="auto">
            <a:xfrm>
              <a:off x="4485709" y="1815149"/>
              <a:ext cx="41251"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06" name="Rectangle 157"/>
            <p:cNvSpPr>
              <a:spLocks noChangeArrowheads="1"/>
            </p:cNvSpPr>
            <p:nvPr/>
          </p:nvSpPr>
          <p:spPr bwMode="auto">
            <a:xfrm>
              <a:off x="4485709" y="1862922"/>
              <a:ext cx="41251" cy="41420"/>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07" name="Rectangle 158"/>
            <p:cNvSpPr>
              <a:spLocks noChangeArrowheads="1"/>
            </p:cNvSpPr>
            <p:nvPr/>
          </p:nvSpPr>
          <p:spPr bwMode="auto">
            <a:xfrm>
              <a:off x="4485709" y="1910948"/>
              <a:ext cx="41251"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08" name="Rectangle 159"/>
            <p:cNvSpPr>
              <a:spLocks noChangeArrowheads="1"/>
            </p:cNvSpPr>
            <p:nvPr/>
          </p:nvSpPr>
          <p:spPr bwMode="auto">
            <a:xfrm>
              <a:off x="4547119" y="1527243"/>
              <a:ext cx="41251" cy="41166"/>
            </a:xfrm>
            <a:prstGeom prst="rect">
              <a:avLst/>
            </a:pr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09" name="Rectangle 160"/>
            <p:cNvSpPr>
              <a:spLocks noChangeArrowheads="1"/>
            </p:cNvSpPr>
            <p:nvPr/>
          </p:nvSpPr>
          <p:spPr bwMode="auto">
            <a:xfrm>
              <a:off x="4547119" y="1575270"/>
              <a:ext cx="41251" cy="41420"/>
            </a:xfrm>
            <a:prstGeom prst="rect">
              <a:avLst/>
            </a:pr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10" name="Rectangle 161"/>
            <p:cNvSpPr>
              <a:spLocks noChangeArrowheads="1"/>
            </p:cNvSpPr>
            <p:nvPr/>
          </p:nvSpPr>
          <p:spPr bwMode="auto">
            <a:xfrm>
              <a:off x="4547119" y="1623297"/>
              <a:ext cx="41251" cy="41420"/>
            </a:xfrm>
            <a:prstGeom prst="rect">
              <a:avLst/>
            </a:pr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11" name="Rectangle 162"/>
            <p:cNvSpPr>
              <a:spLocks noChangeArrowheads="1"/>
            </p:cNvSpPr>
            <p:nvPr/>
          </p:nvSpPr>
          <p:spPr bwMode="auto">
            <a:xfrm>
              <a:off x="4547119" y="1671492"/>
              <a:ext cx="41251" cy="40996"/>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12" name="Rectangle 163"/>
            <p:cNvSpPr>
              <a:spLocks noChangeArrowheads="1"/>
            </p:cNvSpPr>
            <p:nvPr/>
          </p:nvSpPr>
          <p:spPr bwMode="auto">
            <a:xfrm>
              <a:off x="4547119" y="1719266"/>
              <a:ext cx="41251"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13" name="Rectangle 164"/>
            <p:cNvSpPr>
              <a:spLocks noChangeArrowheads="1"/>
            </p:cNvSpPr>
            <p:nvPr/>
          </p:nvSpPr>
          <p:spPr bwMode="auto">
            <a:xfrm>
              <a:off x="4547119" y="1767123"/>
              <a:ext cx="41251" cy="41420"/>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14" name="Rectangle 165"/>
            <p:cNvSpPr>
              <a:spLocks noChangeArrowheads="1"/>
            </p:cNvSpPr>
            <p:nvPr/>
          </p:nvSpPr>
          <p:spPr bwMode="auto">
            <a:xfrm>
              <a:off x="4547119" y="1815149"/>
              <a:ext cx="41251"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15" name="Rectangle 166"/>
            <p:cNvSpPr>
              <a:spLocks noChangeArrowheads="1"/>
            </p:cNvSpPr>
            <p:nvPr/>
          </p:nvSpPr>
          <p:spPr bwMode="auto">
            <a:xfrm>
              <a:off x="4547119" y="1862922"/>
              <a:ext cx="41251" cy="41420"/>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16" name="Rectangle 167"/>
            <p:cNvSpPr>
              <a:spLocks noChangeArrowheads="1"/>
            </p:cNvSpPr>
            <p:nvPr/>
          </p:nvSpPr>
          <p:spPr bwMode="auto">
            <a:xfrm>
              <a:off x="4547119" y="1910948"/>
              <a:ext cx="41251"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17" name="Rectangle 168"/>
            <p:cNvSpPr>
              <a:spLocks noChangeArrowheads="1"/>
            </p:cNvSpPr>
            <p:nvPr/>
          </p:nvSpPr>
          <p:spPr bwMode="auto">
            <a:xfrm>
              <a:off x="4608613" y="1671492"/>
              <a:ext cx="41166" cy="40996"/>
            </a:xfrm>
            <a:prstGeom prst="rect">
              <a:avLst/>
            </a:pr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18" name="Rectangle 169"/>
            <p:cNvSpPr>
              <a:spLocks noChangeArrowheads="1"/>
            </p:cNvSpPr>
            <p:nvPr/>
          </p:nvSpPr>
          <p:spPr bwMode="auto">
            <a:xfrm>
              <a:off x="4608613" y="1719266"/>
              <a:ext cx="41166" cy="41251"/>
            </a:xfrm>
            <a:prstGeom prst="rect">
              <a:avLst/>
            </a:pr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19" name="Rectangle 170"/>
            <p:cNvSpPr>
              <a:spLocks noChangeArrowheads="1"/>
            </p:cNvSpPr>
            <p:nvPr/>
          </p:nvSpPr>
          <p:spPr bwMode="auto">
            <a:xfrm>
              <a:off x="4608613" y="1767123"/>
              <a:ext cx="41166" cy="41420"/>
            </a:xfrm>
            <a:prstGeom prst="rect">
              <a:avLst/>
            </a:pr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20" name="Rectangle 171"/>
            <p:cNvSpPr>
              <a:spLocks noChangeArrowheads="1"/>
            </p:cNvSpPr>
            <p:nvPr/>
          </p:nvSpPr>
          <p:spPr bwMode="auto">
            <a:xfrm>
              <a:off x="4608613" y="1815149"/>
              <a:ext cx="41166" cy="41251"/>
            </a:xfrm>
            <a:prstGeom prst="rect">
              <a:avLst/>
            </a:pr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21" name="Rectangle 172"/>
            <p:cNvSpPr>
              <a:spLocks noChangeArrowheads="1"/>
            </p:cNvSpPr>
            <p:nvPr/>
          </p:nvSpPr>
          <p:spPr bwMode="auto">
            <a:xfrm>
              <a:off x="4608613" y="1862922"/>
              <a:ext cx="41166" cy="41420"/>
            </a:xfrm>
            <a:prstGeom prst="rect">
              <a:avLst/>
            </a:pr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22" name="Rectangle 173"/>
            <p:cNvSpPr>
              <a:spLocks noChangeArrowheads="1"/>
            </p:cNvSpPr>
            <p:nvPr/>
          </p:nvSpPr>
          <p:spPr bwMode="auto">
            <a:xfrm>
              <a:off x="4608613" y="1910948"/>
              <a:ext cx="41166"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23" name="Rectangle 195"/>
            <p:cNvSpPr>
              <a:spLocks noChangeArrowheads="1"/>
            </p:cNvSpPr>
            <p:nvPr/>
          </p:nvSpPr>
          <p:spPr bwMode="auto">
            <a:xfrm>
              <a:off x="4698716" y="1719266"/>
              <a:ext cx="41251" cy="41251"/>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24" name="Rectangle 196"/>
            <p:cNvSpPr>
              <a:spLocks noChangeArrowheads="1"/>
            </p:cNvSpPr>
            <p:nvPr/>
          </p:nvSpPr>
          <p:spPr bwMode="auto">
            <a:xfrm>
              <a:off x="4698716" y="1767123"/>
              <a:ext cx="41251" cy="41420"/>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25" name="Rectangle 197"/>
            <p:cNvSpPr>
              <a:spLocks noChangeArrowheads="1"/>
            </p:cNvSpPr>
            <p:nvPr/>
          </p:nvSpPr>
          <p:spPr bwMode="auto">
            <a:xfrm>
              <a:off x="4698716" y="1815149"/>
              <a:ext cx="41251" cy="41251"/>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26" name="Rectangle 198"/>
            <p:cNvSpPr>
              <a:spLocks noChangeArrowheads="1"/>
            </p:cNvSpPr>
            <p:nvPr/>
          </p:nvSpPr>
          <p:spPr bwMode="auto">
            <a:xfrm>
              <a:off x="4698716" y="1862922"/>
              <a:ext cx="41251" cy="41420"/>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27" name="Rectangle 199"/>
            <p:cNvSpPr>
              <a:spLocks noChangeArrowheads="1"/>
            </p:cNvSpPr>
            <p:nvPr/>
          </p:nvSpPr>
          <p:spPr bwMode="auto">
            <a:xfrm>
              <a:off x="4698716" y="1910948"/>
              <a:ext cx="41251"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28" name="Rectangle 200"/>
            <p:cNvSpPr>
              <a:spLocks noChangeArrowheads="1"/>
            </p:cNvSpPr>
            <p:nvPr/>
          </p:nvSpPr>
          <p:spPr bwMode="auto">
            <a:xfrm>
              <a:off x="4760210" y="1479386"/>
              <a:ext cx="41166" cy="41251"/>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29" name="Rectangle 201"/>
            <p:cNvSpPr>
              <a:spLocks noChangeArrowheads="1"/>
            </p:cNvSpPr>
            <p:nvPr/>
          </p:nvSpPr>
          <p:spPr bwMode="auto">
            <a:xfrm>
              <a:off x="4760210" y="1527243"/>
              <a:ext cx="41166" cy="41166"/>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30" name="Rectangle 202"/>
            <p:cNvSpPr>
              <a:spLocks noChangeArrowheads="1"/>
            </p:cNvSpPr>
            <p:nvPr/>
          </p:nvSpPr>
          <p:spPr bwMode="auto">
            <a:xfrm>
              <a:off x="4760210" y="1575270"/>
              <a:ext cx="41166" cy="41420"/>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31" name="Rectangle 203"/>
            <p:cNvSpPr>
              <a:spLocks noChangeArrowheads="1"/>
            </p:cNvSpPr>
            <p:nvPr/>
          </p:nvSpPr>
          <p:spPr bwMode="auto">
            <a:xfrm>
              <a:off x="4760210" y="1623297"/>
              <a:ext cx="41166" cy="41420"/>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32" name="Rectangle 204"/>
            <p:cNvSpPr>
              <a:spLocks noChangeArrowheads="1"/>
            </p:cNvSpPr>
            <p:nvPr/>
          </p:nvSpPr>
          <p:spPr bwMode="auto">
            <a:xfrm>
              <a:off x="4760210" y="1671492"/>
              <a:ext cx="41166" cy="40996"/>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33" name="Rectangle 205"/>
            <p:cNvSpPr>
              <a:spLocks noChangeArrowheads="1"/>
            </p:cNvSpPr>
            <p:nvPr/>
          </p:nvSpPr>
          <p:spPr bwMode="auto">
            <a:xfrm>
              <a:off x="4760210" y="1719266"/>
              <a:ext cx="41166" cy="41251"/>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34" name="Rectangle 206"/>
            <p:cNvSpPr>
              <a:spLocks noChangeArrowheads="1"/>
            </p:cNvSpPr>
            <p:nvPr/>
          </p:nvSpPr>
          <p:spPr bwMode="auto">
            <a:xfrm>
              <a:off x="4760210" y="1767123"/>
              <a:ext cx="41166" cy="41420"/>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35" name="Rectangle 207"/>
            <p:cNvSpPr>
              <a:spLocks noChangeArrowheads="1"/>
            </p:cNvSpPr>
            <p:nvPr/>
          </p:nvSpPr>
          <p:spPr bwMode="auto">
            <a:xfrm>
              <a:off x="4760210" y="1815149"/>
              <a:ext cx="41166" cy="41251"/>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36" name="Rectangle 208"/>
            <p:cNvSpPr>
              <a:spLocks noChangeArrowheads="1"/>
            </p:cNvSpPr>
            <p:nvPr/>
          </p:nvSpPr>
          <p:spPr bwMode="auto">
            <a:xfrm>
              <a:off x="4760210" y="1862922"/>
              <a:ext cx="41166" cy="41420"/>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37" name="Rectangle 209"/>
            <p:cNvSpPr>
              <a:spLocks noChangeArrowheads="1"/>
            </p:cNvSpPr>
            <p:nvPr/>
          </p:nvSpPr>
          <p:spPr bwMode="auto">
            <a:xfrm>
              <a:off x="4760210" y="1910948"/>
              <a:ext cx="41166"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38" name="Rectangle 210"/>
            <p:cNvSpPr>
              <a:spLocks noChangeArrowheads="1"/>
            </p:cNvSpPr>
            <p:nvPr/>
          </p:nvSpPr>
          <p:spPr bwMode="auto">
            <a:xfrm>
              <a:off x="4821620" y="1767123"/>
              <a:ext cx="41166" cy="41420"/>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39" name="Rectangle 211"/>
            <p:cNvSpPr>
              <a:spLocks noChangeArrowheads="1"/>
            </p:cNvSpPr>
            <p:nvPr/>
          </p:nvSpPr>
          <p:spPr bwMode="auto">
            <a:xfrm>
              <a:off x="4821620" y="1815149"/>
              <a:ext cx="41166" cy="41251"/>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40" name="Rectangle 212"/>
            <p:cNvSpPr>
              <a:spLocks noChangeArrowheads="1"/>
            </p:cNvSpPr>
            <p:nvPr/>
          </p:nvSpPr>
          <p:spPr bwMode="auto">
            <a:xfrm>
              <a:off x="4821620" y="1862922"/>
              <a:ext cx="41166" cy="41420"/>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41" name="Rectangle 213"/>
            <p:cNvSpPr>
              <a:spLocks noChangeArrowheads="1"/>
            </p:cNvSpPr>
            <p:nvPr/>
          </p:nvSpPr>
          <p:spPr bwMode="auto">
            <a:xfrm>
              <a:off x="4821620" y="1910948"/>
              <a:ext cx="41166"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grpSp>
      <p:grpSp>
        <p:nvGrpSpPr>
          <p:cNvPr id="242" name="组合 241"/>
          <p:cNvGrpSpPr/>
          <p:nvPr/>
        </p:nvGrpSpPr>
        <p:grpSpPr>
          <a:xfrm>
            <a:off x="5407300" y="3275389"/>
            <a:ext cx="492195" cy="411191"/>
            <a:chOff x="9791613" y="2122840"/>
            <a:chExt cx="656260" cy="548255"/>
          </a:xfrm>
          <a:solidFill>
            <a:sysClr val="window" lastClr="FFFFFF"/>
          </a:solidFill>
        </p:grpSpPr>
        <p:sp>
          <p:nvSpPr>
            <p:cNvPr id="243" name="Freeform 218"/>
            <p:cNvSpPr>
              <a:spLocks/>
            </p:cNvSpPr>
            <p:nvPr/>
          </p:nvSpPr>
          <p:spPr bwMode="auto">
            <a:xfrm>
              <a:off x="10419775" y="2298573"/>
              <a:ext cx="28098" cy="27554"/>
            </a:xfrm>
            <a:custGeom>
              <a:avLst/>
              <a:gdLst>
                <a:gd name="T0" fmla="*/ 238 w 826"/>
                <a:gd name="T1" fmla="*/ 810 h 810"/>
                <a:gd name="T2" fmla="*/ 0 w 826"/>
                <a:gd name="T3" fmla="*/ 555 h 810"/>
                <a:gd name="T4" fmla="*/ 588 w 826"/>
                <a:gd name="T5" fmla="*/ 0 h 810"/>
                <a:gd name="T6" fmla="*/ 826 w 826"/>
                <a:gd name="T7" fmla="*/ 255 h 810"/>
                <a:gd name="T8" fmla="*/ 238 w 826"/>
                <a:gd name="T9" fmla="*/ 810 h 810"/>
              </a:gdLst>
              <a:ahLst/>
              <a:cxnLst>
                <a:cxn ang="0">
                  <a:pos x="T0" y="T1"/>
                </a:cxn>
                <a:cxn ang="0">
                  <a:pos x="T2" y="T3"/>
                </a:cxn>
                <a:cxn ang="0">
                  <a:pos x="T4" y="T5"/>
                </a:cxn>
                <a:cxn ang="0">
                  <a:pos x="T6" y="T7"/>
                </a:cxn>
                <a:cxn ang="0">
                  <a:pos x="T8" y="T9"/>
                </a:cxn>
              </a:cxnLst>
              <a:rect l="0" t="0" r="r" b="b"/>
              <a:pathLst>
                <a:path w="826" h="810">
                  <a:moveTo>
                    <a:pt x="238" y="810"/>
                  </a:moveTo>
                  <a:lnTo>
                    <a:pt x="0" y="555"/>
                  </a:lnTo>
                  <a:lnTo>
                    <a:pt x="588" y="0"/>
                  </a:lnTo>
                  <a:lnTo>
                    <a:pt x="826" y="255"/>
                  </a:lnTo>
                  <a:lnTo>
                    <a:pt x="238" y="8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44" name="Freeform 219"/>
            <p:cNvSpPr>
              <a:spLocks/>
            </p:cNvSpPr>
            <p:nvPr/>
          </p:nvSpPr>
          <p:spPr bwMode="auto">
            <a:xfrm>
              <a:off x="10414706" y="2319868"/>
              <a:ext cx="10511" cy="10443"/>
            </a:xfrm>
            <a:custGeom>
              <a:avLst/>
              <a:gdLst>
                <a:gd name="T0" fmla="*/ 73 w 309"/>
                <a:gd name="T1" fmla="*/ 0 h 307"/>
                <a:gd name="T2" fmla="*/ 0 w 309"/>
                <a:gd name="T3" fmla="*/ 307 h 307"/>
                <a:gd name="T4" fmla="*/ 309 w 309"/>
                <a:gd name="T5" fmla="*/ 255 h 307"/>
                <a:gd name="T6" fmla="*/ 73 w 309"/>
                <a:gd name="T7" fmla="*/ 0 h 307"/>
              </a:gdLst>
              <a:ahLst/>
              <a:cxnLst>
                <a:cxn ang="0">
                  <a:pos x="T0" y="T1"/>
                </a:cxn>
                <a:cxn ang="0">
                  <a:pos x="T2" y="T3"/>
                </a:cxn>
                <a:cxn ang="0">
                  <a:pos x="T4" y="T5"/>
                </a:cxn>
                <a:cxn ang="0">
                  <a:pos x="T6" y="T7"/>
                </a:cxn>
              </a:cxnLst>
              <a:rect l="0" t="0" r="r" b="b"/>
              <a:pathLst>
                <a:path w="309" h="307">
                  <a:moveTo>
                    <a:pt x="73" y="0"/>
                  </a:moveTo>
                  <a:lnTo>
                    <a:pt x="0" y="307"/>
                  </a:lnTo>
                  <a:lnTo>
                    <a:pt x="309" y="255"/>
                  </a:lnTo>
                  <a:lnTo>
                    <a:pt x="7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45" name="Freeform 220"/>
            <p:cNvSpPr>
              <a:spLocks/>
            </p:cNvSpPr>
            <p:nvPr/>
          </p:nvSpPr>
          <p:spPr bwMode="auto">
            <a:xfrm>
              <a:off x="10316261" y="2291191"/>
              <a:ext cx="7722" cy="39120"/>
            </a:xfrm>
            <a:custGeom>
              <a:avLst/>
              <a:gdLst>
                <a:gd name="T0" fmla="*/ 96 w 96"/>
                <a:gd name="T1" fmla="*/ 439 h 487"/>
                <a:gd name="T2" fmla="*/ 48 w 96"/>
                <a:gd name="T3" fmla="*/ 487 h 487"/>
                <a:gd name="T4" fmla="*/ 0 w 96"/>
                <a:gd name="T5" fmla="*/ 439 h 487"/>
                <a:gd name="T6" fmla="*/ 0 w 96"/>
                <a:gd name="T7" fmla="*/ 47 h 487"/>
                <a:gd name="T8" fmla="*/ 48 w 96"/>
                <a:gd name="T9" fmla="*/ 0 h 487"/>
                <a:gd name="T10" fmla="*/ 96 w 96"/>
                <a:gd name="T11" fmla="*/ 47 h 487"/>
                <a:gd name="T12" fmla="*/ 96 w 96"/>
                <a:gd name="T13" fmla="*/ 439 h 487"/>
              </a:gdLst>
              <a:ahLst/>
              <a:cxnLst>
                <a:cxn ang="0">
                  <a:pos x="T0" y="T1"/>
                </a:cxn>
                <a:cxn ang="0">
                  <a:pos x="T2" y="T3"/>
                </a:cxn>
                <a:cxn ang="0">
                  <a:pos x="T4" y="T5"/>
                </a:cxn>
                <a:cxn ang="0">
                  <a:pos x="T6" y="T7"/>
                </a:cxn>
                <a:cxn ang="0">
                  <a:pos x="T8" y="T9"/>
                </a:cxn>
                <a:cxn ang="0">
                  <a:pos x="T10" y="T11"/>
                </a:cxn>
                <a:cxn ang="0">
                  <a:pos x="T12" y="T13"/>
                </a:cxn>
              </a:cxnLst>
              <a:rect l="0" t="0" r="r" b="b"/>
              <a:pathLst>
                <a:path w="96" h="487">
                  <a:moveTo>
                    <a:pt x="96" y="439"/>
                  </a:moveTo>
                  <a:cubicBezTo>
                    <a:pt x="96" y="466"/>
                    <a:pt x="74" y="487"/>
                    <a:pt x="48" y="487"/>
                  </a:cubicBezTo>
                  <a:cubicBezTo>
                    <a:pt x="21" y="487"/>
                    <a:pt x="0" y="466"/>
                    <a:pt x="0" y="439"/>
                  </a:cubicBezTo>
                  <a:cubicBezTo>
                    <a:pt x="0" y="47"/>
                    <a:pt x="0" y="47"/>
                    <a:pt x="0" y="47"/>
                  </a:cubicBezTo>
                  <a:cubicBezTo>
                    <a:pt x="0" y="21"/>
                    <a:pt x="21" y="0"/>
                    <a:pt x="48" y="0"/>
                  </a:cubicBezTo>
                  <a:cubicBezTo>
                    <a:pt x="74" y="0"/>
                    <a:pt x="96" y="21"/>
                    <a:pt x="96" y="47"/>
                  </a:cubicBezTo>
                  <a:lnTo>
                    <a:pt x="96" y="4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46" name="Freeform 221"/>
            <p:cNvSpPr>
              <a:spLocks/>
            </p:cNvSpPr>
            <p:nvPr/>
          </p:nvSpPr>
          <p:spPr bwMode="auto">
            <a:xfrm>
              <a:off x="10304831" y="2315105"/>
              <a:ext cx="7722" cy="15206"/>
            </a:xfrm>
            <a:custGeom>
              <a:avLst/>
              <a:gdLst>
                <a:gd name="T0" fmla="*/ 96 w 96"/>
                <a:gd name="T1" fmla="*/ 141 h 189"/>
                <a:gd name="T2" fmla="*/ 48 w 96"/>
                <a:gd name="T3" fmla="*/ 189 h 189"/>
                <a:gd name="T4" fmla="*/ 0 w 96"/>
                <a:gd name="T5" fmla="*/ 141 h 189"/>
                <a:gd name="T6" fmla="*/ 0 w 96"/>
                <a:gd name="T7" fmla="*/ 48 h 189"/>
                <a:gd name="T8" fmla="*/ 48 w 96"/>
                <a:gd name="T9" fmla="*/ 0 h 189"/>
                <a:gd name="T10" fmla="*/ 96 w 96"/>
                <a:gd name="T11" fmla="*/ 48 h 189"/>
                <a:gd name="T12" fmla="*/ 96 w 96"/>
                <a:gd name="T13" fmla="*/ 141 h 189"/>
              </a:gdLst>
              <a:ahLst/>
              <a:cxnLst>
                <a:cxn ang="0">
                  <a:pos x="T0" y="T1"/>
                </a:cxn>
                <a:cxn ang="0">
                  <a:pos x="T2" y="T3"/>
                </a:cxn>
                <a:cxn ang="0">
                  <a:pos x="T4" y="T5"/>
                </a:cxn>
                <a:cxn ang="0">
                  <a:pos x="T6" y="T7"/>
                </a:cxn>
                <a:cxn ang="0">
                  <a:pos x="T8" y="T9"/>
                </a:cxn>
                <a:cxn ang="0">
                  <a:pos x="T10" y="T11"/>
                </a:cxn>
                <a:cxn ang="0">
                  <a:pos x="T12" y="T13"/>
                </a:cxn>
              </a:cxnLst>
              <a:rect l="0" t="0" r="r" b="b"/>
              <a:pathLst>
                <a:path w="96" h="189">
                  <a:moveTo>
                    <a:pt x="96" y="141"/>
                  </a:moveTo>
                  <a:cubicBezTo>
                    <a:pt x="96" y="168"/>
                    <a:pt x="75" y="189"/>
                    <a:pt x="48" y="189"/>
                  </a:cubicBezTo>
                  <a:cubicBezTo>
                    <a:pt x="21" y="189"/>
                    <a:pt x="0" y="168"/>
                    <a:pt x="0" y="141"/>
                  </a:cubicBezTo>
                  <a:cubicBezTo>
                    <a:pt x="0" y="48"/>
                    <a:pt x="0" y="48"/>
                    <a:pt x="0" y="48"/>
                  </a:cubicBezTo>
                  <a:cubicBezTo>
                    <a:pt x="0" y="21"/>
                    <a:pt x="21" y="0"/>
                    <a:pt x="48" y="0"/>
                  </a:cubicBezTo>
                  <a:cubicBezTo>
                    <a:pt x="75" y="0"/>
                    <a:pt x="96" y="21"/>
                    <a:pt x="96" y="48"/>
                  </a:cubicBezTo>
                  <a:lnTo>
                    <a:pt x="96"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47" name="Freeform 222"/>
            <p:cNvSpPr>
              <a:spLocks/>
            </p:cNvSpPr>
            <p:nvPr/>
          </p:nvSpPr>
          <p:spPr bwMode="auto">
            <a:xfrm>
              <a:off x="10327657" y="2303709"/>
              <a:ext cx="7790" cy="26601"/>
            </a:xfrm>
            <a:custGeom>
              <a:avLst/>
              <a:gdLst>
                <a:gd name="T0" fmla="*/ 97 w 97"/>
                <a:gd name="T1" fmla="*/ 283 h 331"/>
                <a:gd name="T2" fmla="*/ 48 w 97"/>
                <a:gd name="T3" fmla="*/ 331 h 331"/>
                <a:gd name="T4" fmla="*/ 0 w 97"/>
                <a:gd name="T5" fmla="*/ 283 h 331"/>
                <a:gd name="T6" fmla="*/ 0 w 97"/>
                <a:gd name="T7" fmla="*/ 48 h 331"/>
                <a:gd name="T8" fmla="*/ 48 w 97"/>
                <a:gd name="T9" fmla="*/ 0 h 331"/>
                <a:gd name="T10" fmla="*/ 97 w 97"/>
                <a:gd name="T11" fmla="*/ 48 h 331"/>
                <a:gd name="T12" fmla="*/ 97 w 97"/>
                <a:gd name="T13" fmla="*/ 283 h 331"/>
              </a:gdLst>
              <a:ahLst/>
              <a:cxnLst>
                <a:cxn ang="0">
                  <a:pos x="T0" y="T1"/>
                </a:cxn>
                <a:cxn ang="0">
                  <a:pos x="T2" y="T3"/>
                </a:cxn>
                <a:cxn ang="0">
                  <a:pos x="T4" y="T5"/>
                </a:cxn>
                <a:cxn ang="0">
                  <a:pos x="T6" y="T7"/>
                </a:cxn>
                <a:cxn ang="0">
                  <a:pos x="T8" y="T9"/>
                </a:cxn>
                <a:cxn ang="0">
                  <a:pos x="T10" y="T11"/>
                </a:cxn>
                <a:cxn ang="0">
                  <a:pos x="T12" y="T13"/>
                </a:cxn>
              </a:cxnLst>
              <a:rect l="0" t="0" r="r" b="b"/>
              <a:pathLst>
                <a:path w="97" h="331">
                  <a:moveTo>
                    <a:pt x="97" y="283"/>
                  </a:moveTo>
                  <a:cubicBezTo>
                    <a:pt x="97" y="310"/>
                    <a:pt x="75" y="331"/>
                    <a:pt x="48" y="331"/>
                  </a:cubicBezTo>
                  <a:cubicBezTo>
                    <a:pt x="21" y="331"/>
                    <a:pt x="0" y="310"/>
                    <a:pt x="0" y="283"/>
                  </a:cubicBezTo>
                  <a:cubicBezTo>
                    <a:pt x="0" y="48"/>
                    <a:pt x="0" y="48"/>
                    <a:pt x="0" y="48"/>
                  </a:cubicBezTo>
                  <a:cubicBezTo>
                    <a:pt x="0" y="21"/>
                    <a:pt x="21" y="0"/>
                    <a:pt x="48" y="0"/>
                  </a:cubicBezTo>
                  <a:cubicBezTo>
                    <a:pt x="75" y="0"/>
                    <a:pt x="97" y="21"/>
                    <a:pt x="97" y="48"/>
                  </a:cubicBezTo>
                  <a:lnTo>
                    <a:pt x="97" y="2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48" name="Freeform 223"/>
            <p:cNvSpPr>
              <a:spLocks/>
            </p:cNvSpPr>
            <p:nvPr/>
          </p:nvSpPr>
          <p:spPr bwMode="auto">
            <a:xfrm>
              <a:off x="10250370" y="2283538"/>
              <a:ext cx="28268" cy="46773"/>
            </a:xfrm>
            <a:custGeom>
              <a:avLst/>
              <a:gdLst>
                <a:gd name="T0" fmla="*/ 334 w 352"/>
                <a:gd name="T1" fmla="*/ 327 h 582"/>
                <a:gd name="T2" fmla="*/ 277 w 352"/>
                <a:gd name="T3" fmla="*/ 282 h 582"/>
                <a:gd name="T4" fmla="*/ 179 w 352"/>
                <a:gd name="T5" fmla="*/ 253 h 582"/>
                <a:gd name="T6" fmla="*/ 91 w 352"/>
                <a:gd name="T7" fmla="*/ 222 h 582"/>
                <a:gd name="T8" fmla="*/ 73 w 352"/>
                <a:gd name="T9" fmla="*/ 183 h 582"/>
                <a:gd name="T10" fmla="*/ 99 w 352"/>
                <a:gd name="T11" fmla="*/ 136 h 582"/>
                <a:gd name="T12" fmla="*/ 176 w 352"/>
                <a:gd name="T13" fmla="*/ 116 h 582"/>
                <a:gd name="T14" fmla="*/ 252 w 352"/>
                <a:gd name="T15" fmla="*/ 138 h 582"/>
                <a:gd name="T16" fmla="*/ 283 w 352"/>
                <a:gd name="T17" fmla="*/ 201 h 582"/>
                <a:gd name="T18" fmla="*/ 339 w 352"/>
                <a:gd name="T19" fmla="*/ 197 h 582"/>
                <a:gd name="T20" fmla="*/ 317 w 352"/>
                <a:gd name="T21" fmla="*/ 127 h 582"/>
                <a:gd name="T22" fmla="*/ 260 w 352"/>
                <a:gd name="T23" fmla="*/ 81 h 582"/>
                <a:gd name="T24" fmla="*/ 224 w 352"/>
                <a:gd name="T25" fmla="*/ 71 h 582"/>
                <a:gd name="T26" fmla="*/ 224 w 352"/>
                <a:gd name="T27" fmla="*/ 0 h 582"/>
                <a:gd name="T28" fmla="*/ 129 w 352"/>
                <a:gd name="T29" fmla="*/ 0 h 582"/>
                <a:gd name="T30" fmla="*/ 129 w 352"/>
                <a:gd name="T31" fmla="*/ 69 h 582"/>
                <a:gd name="T32" fmla="*/ 91 w 352"/>
                <a:gd name="T33" fmla="*/ 80 h 582"/>
                <a:gd name="T34" fmla="*/ 37 w 352"/>
                <a:gd name="T35" fmla="*/ 124 h 582"/>
                <a:gd name="T36" fmla="*/ 17 w 352"/>
                <a:gd name="T37" fmla="*/ 187 h 582"/>
                <a:gd name="T38" fmla="*/ 33 w 352"/>
                <a:gd name="T39" fmla="*/ 242 h 582"/>
                <a:gd name="T40" fmla="*/ 80 w 352"/>
                <a:gd name="T41" fmla="*/ 283 h 582"/>
                <a:gd name="T42" fmla="*/ 165 w 352"/>
                <a:gd name="T43" fmla="*/ 311 h 582"/>
                <a:gd name="T44" fmla="*/ 244 w 352"/>
                <a:gd name="T45" fmla="*/ 332 h 582"/>
                <a:gd name="T46" fmla="*/ 284 w 352"/>
                <a:gd name="T47" fmla="*/ 358 h 582"/>
                <a:gd name="T48" fmla="*/ 296 w 352"/>
                <a:gd name="T49" fmla="*/ 395 h 582"/>
                <a:gd name="T50" fmla="*/ 283 w 352"/>
                <a:gd name="T51" fmla="*/ 432 h 582"/>
                <a:gd name="T52" fmla="*/ 246 w 352"/>
                <a:gd name="T53" fmla="*/ 460 h 582"/>
                <a:gd name="T54" fmla="*/ 186 w 352"/>
                <a:gd name="T55" fmla="*/ 470 h 582"/>
                <a:gd name="T56" fmla="*/ 118 w 352"/>
                <a:gd name="T57" fmla="*/ 457 h 582"/>
                <a:gd name="T58" fmla="*/ 74 w 352"/>
                <a:gd name="T59" fmla="*/ 422 h 582"/>
                <a:gd name="T60" fmla="*/ 55 w 352"/>
                <a:gd name="T61" fmla="*/ 368 h 582"/>
                <a:gd name="T62" fmla="*/ 0 w 352"/>
                <a:gd name="T63" fmla="*/ 373 h 582"/>
                <a:gd name="T64" fmla="*/ 25 w 352"/>
                <a:gd name="T65" fmla="*/ 452 h 582"/>
                <a:gd name="T66" fmla="*/ 88 w 352"/>
                <a:gd name="T67" fmla="*/ 504 h 582"/>
                <a:gd name="T68" fmla="*/ 129 w 352"/>
                <a:gd name="T69" fmla="*/ 516 h 582"/>
                <a:gd name="T70" fmla="*/ 129 w 352"/>
                <a:gd name="T71" fmla="*/ 582 h 582"/>
                <a:gd name="T72" fmla="*/ 224 w 352"/>
                <a:gd name="T73" fmla="*/ 582 h 582"/>
                <a:gd name="T74" fmla="*/ 224 w 352"/>
                <a:gd name="T75" fmla="*/ 519 h 582"/>
                <a:gd name="T76" fmla="*/ 274 w 352"/>
                <a:gd name="T77" fmla="*/ 504 h 582"/>
                <a:gd name="T78" fmla="*/ 332 w 352"/>
                <a:gd name="T79" fmla="*/ 456 h 582"/>
                <a:gd name="T80" fmla="*/ 352 w 352"/>
                <a:gd name="T81" fmla="*/ 390 h 582"/>
                <a:gd name="T82" fmla="*/ 334 w 352"/>
                <a:gd name="T83" fmla="*/ 327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52" h="582">
                  <a:moveTo>
                    <a:pt x="334" y="327"/>
                  </a:moveTo>
                  <a:cubicBezTo>
                    <a:pt x="322" y="309"/>
                    <a:pt x="303" y="294"/>
                    <a:pt x="277" y="282"/>
                  </a:cubicBezTo>
                  <a:cubicBezTo>
                    <a:pt x="259" y="274"/>
                    <a:pt x="227" y="265"/>
                    <a:pt x="179" y="253"/>
                  </a:cubicBezTo>
                  <a:cubicBezTo>
                    <a:pt x="131" y="243"/>
                    <a:pt x="102" y="232"/>
                    <a:pt x="91" y="222"/>
                  </a:cubicBezTo>
                  <a:cubicBezTo>
                    <a:pt x="80" y="212"/>
                    <a:pt x="73" y="199"/>
                    <a:pt x="73" y="183"/>
                  </a:cubicBezTo>
                  <a:cubicBezTo>
                    <a:pt x="73" y="164"/>
                    <a:pt x="82" y="149"/>
                    <a:pt x="99" y="136"/>
                  </a:cubicBezTo>
                  <a:cubicBezTo>
                    <a:pt x="114" y="123"/>
                    <a:pt x="140" y="116"/>
                    <a:pt x="176" y="116"/>
                  </a:cubicBezTo>
                  <a:cubicBezTo>
                    <a:pt x="209" y="116"/>
                    <a:pt x="235" y="123"/>
                    <a:pt x="252" y="138"/>
                  </a:cubicBezTo>
                  <a:cubicBezTo>
                    <a:pt x="269" y="152"/>
                    <a:pt x="280" y="173"/>
                    <a:pt x="283" y="201"/>
                  </a:cubicBezTo>
                  <a:cubicBezTo>
                    <a:pt x="339" y="197"/>
                    <a:pt x="339" y="197"/>
                    <a:pt x="339" y="197"/>
                  </a:cubicBezTo>
                  <a:cubicBezTo>
                    <a:pt x="338" y="171"/>
                    <a:pt x="331" y="148"/>
                    <a:pt x="317" y="127"/>
                  </a:cubicBezTo>
                  <a:cubicBezTo>
                    <a:pt x="304" y="107"/>
                    <a:pt x="285" y="91"/>
                    <a:pt x="260" y="81"/>
                  </a:cubicBezTo>
                  <a:cubicBezTo>
                    <a:pt x="249" y="77"/>
                    <a:pt x="236" y="73"/>
                    <a:pt x="224" y="71"/>
                  </a:cubicBezTo>
                  <a:cubicBezTo>
                    <a:pt x="224" y="0"/>
                    <a:pt x="224" y="0"/>
                    <a:pt x="224" y="0"/>
                  </a:cubicBezTo>
                  <a:cubicBezTo>
                    <a:pt x="129" y="0"/>
                    <a:pt x="129" y="0"/>
                    <a:pt x="129" y="0"/>
                  </a:cubicBezTo>
                  <a:cubicBezTo>
                    <a:pt x="129" y="69"/>
                    <a:pt x="129" y="69"/>
                    <a:pt x="129" y="69"/>
                  </a:cubicBezTo>
                  <a:cubicBezTo>
                    <a:pt x="116" y="72"/>
                    <a:pt x="104" y="75"/>
                    <a:pt x="91" y="80"/>
                  </a:cubicBezTo>
                  <a:cubicBezTo>
                    <a:pt x="68" y="90"/>
                    <a:pt x="49" y="105"/>
                    <a:pt x="37" y="124"/>
                  </a:cubicBezTo>
                  <a:cubicBezTo>
                    <a:pt x="24" y="144"/>
                    <a:pt x="17" y="164"/>
                    <a:pt x="17" y="187"/>
                  </a:cubicBezTo>
                  <a:cubicBezTo>
                    <a:pt x="17" y="207"/>
                    <a:pt x="22" y="226"/>
                    <a:pt x="33" y="242"/>
                  </a:cubicBezTo>
                  <a:cubicBezTo>
                    <a:pt x="43" y="258"/>
                    <a:pt x="59" y="272"/>
                    <a:pt x="80" y="283"/>
                  </a:cubicBezTo>
                  <a:cubicBezTo>
                    <a:pt x="96" y="292"/>
                    <a:pt x="124" y="300"/>
                    <a:pt x="165" y="311"/>
                  </a:cubicBezTo>
                  <a:cubicBezTo>
                    <a:pt x="206" y="320"/>
                    <a:pt x="232" y="327"/>
                    <a:pt x="244" y="332"/>
                  </a:cubicBezTo>
                  <a:cubicBezTo>
                    <a:pt x="263" y="339"/>
                    <a:pt x="277" y="348"/>
                    <a:pt x="284" y="358"/>
                  </a:cubicBezTo>
                  <a:cubicBezTo>
                    <a:pt x="292" y="368"/>
                    <a:pt x="296" y="381"/>
                    <a:pt x="296" y="395"/>
                  </a:cubicBezTo>
                  <a:cubicBezTo>
                    <a:pt x="296" y="409"/>
                    <a:pt x="292" y="420"/>
                    <a:pt x="283" y="432"/>
                  </a:cubicBezTo>
                  <a:cubicBezTo>
                    <a:pt x="275" y="443"/>
                    <a:pt x="263" y="453"/>
                    <a:pt x="246" y="460"/>
                  </a:cubicBezTo>
                  <a:cubicBezTo>
                    <a:pt x="229" y="466"/>
                    <a:pt x="209" y="470"/>
                    <a:pt x="186" y="470"/>
                  </a:cubicBezTo>
                  <a:cubicBezTo>
                    <a:pt x="161" y="470"/>
                    <a:pt x="139" y="465"/>
                    <a:pt x="118" y="457"/>
                  </a:cubicBezTo>
                  <a:cubicBezTo>
                    <a:pt x="99" y="448"/>
                    <a:pt x="83" y="437"/>
                    <a:pt x="74" y="422"/>
                  </a:cubicBezTo>
                  <a:cubicBezTo>
                    <a:pt x="65" y="408"/>
                    <a:pt x="58" y="390"/>
                    <a:pt x="55" y="368"/>
                  </a:cubicBezTo>
                  <a:cubicBezTo>
                    <a:pt x="0" y="373"/>
                    <a:pt x="0" y="373"/>
                    <a:pt x="0" y="373"/>
                  </a:cubicBezTo>
                  <a:cubicBezTo>
                    <a:pt x="1" y="402"/>
                    <a:pt x="10" y="429"/>
                    <a:pt x="25" y="452"/>
                  </a:cubicBezTo>
                  <a:cubicBezTo>
                    <a:pt x="40" y="476"/>
                    <a:pt x="62" y="493"/>
                    <a:pt x="88" y="504"/>
                  </a:cubicBezTo>
                  <a:cubicBezTo>
                    <a:pt x="100" y="509"/>
                    <a:pt x="114" y="513"/>
                    <a:pt x="129" y="516"/>
                  </a:cubicBezTo>
                  <a:cubicBezTo>
                    <a:pt x="129" y="582"/>
                    <a:pt x="129" y="582"/>
                    <a:pt x="129" y="582"/>
                  </a:cubicBezTo>
                  <a:cubicBezTo>
                    <a:pt x="224" y="582"/>
                    <a:pt x="224" y="582"/>
                    <a:pt x="224" y="582"/>
                  </a:cubicBezTo>
                  <a:cubicBezTo>
                    <a:pt x="224" y="519"/>
                    <a:pt x="224" y="519"/>
                    <a:pt x="224" y="519"/>
                  </a:cubicBezTo>
                  <a:cubicBezTo>
                    <a:pt x="242" y="516"/>
                    <a:pt x="259" y="512"/>
                    <a:pt x="274" y="504"/>
                  </a:cubicBezTo>
                  <a:cubicBezTo>
                    <a:pt x="299" y="493"/>
                    <a:pt x="319" y="477"/>
                    <a:pt x="332" y="456"/>
                  </a:cubicBezTo>
                  <a:cubicBezTo>
                    <a:pt x="346" y="435"/>
                    <a:pt x="352" y="413"/>
                    <a:pt x="352" y="390"/>
                  </a:cubicBezTo>
                  <a:cubicBezTo>
                    <a:pt x="352" y="366"/>
                    <a:pt x="346" y="345"/>
                    <a:pt x="334" y="3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49" name="Freeform 224"/>
            <p:cNvSpPr>
              <a:spLocks/>
            </p:cNvSpPr>
            <p:nvPr/>
          </p:nvSpPr>
          <p:spPr bwMode="auto">
            <a:xfrm>
              <a:off x="10376778" y="2295681"/>
              <a:ext cx="16294" cy="16294"/>
            </a:xfrm>
            <a:custGeom>
              <a:avLst/>
              <a:gdLst>
                <a:gd name="T0" fmla="*/ 0 w 203"/>
                <a:gd name="T1" fmla="*/ 0 h 203"/>
                <a:gd name="T2" fmla="*/ 0 w 203"/>
                <a:gd name="T3" fmla="*/ 203 h 203"/>
                <a:gd name="T4" fmla="*/ 203 w 203"/>
                <a:gd name="T5" fmla="*/ 203 h 203"/>
                <a:gd name="T6" fmla="*/ 0 w 203"/>
                <a:gd name="T7" fmla="*/ 0 h 203"/>
              </a:gdLst>
              <a:ahLst/>
              <a:cxnLst>
                <a:cxn ang="0">
                  <a:pos x="T0" y="T1"/>
                </a:cxn>
                <a:cxn ang="0">
                  <a:pos x="T2" y="T3"/>
                </a:cxn>
                <a:cxn ang="0">
                  <a:pos x="T4" y="T5"/>
                </a:cxn>
                <a:cxn ang="0">
                  <a:pos x="T6" y="T7"/>
                </a:cxn>
              </a:cxnLst>
              <a:rect l="0" t="0" r="r" b="b"/>
              <a:pathLst>
                <a:path w="203" h="203">
                  <a:moveTo>
                    <a:pt x="0" y="0"/>
                  </a:moveTo>
                  <a:cubicBezTo>
                    <a:pt x="0" y="203"/>
                    <a:pt x="0" y="203"/>
                    <a:pt x="0" y="203"/>
                  </a:cubicBezTo>
                  <a:cubicBezTo>
                    <a:pt x="203" y="203"/>
                    <a:pt x="203" y="203"/>
                    <a:pt x="203" y="203"/>
                  </a:cubicBezTo>
                  <a:cubicBezTo>
                    <a:pt x="196" y="94"/>
                    <a:pt x="109" y="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50" name="Freeform 225"/>
            <p:cNvSpPr>
              <a:spLocks/>
            </p:cNvSpPr>
            <p:nvPr/>
          </p:nvSpPr>
          <p:spPr bwMode="auto">
            <a:xfrm>
              <a:off x="10358374" y="2295681"/>
              <a:ext cx="34697" cy="34630"/>
            </a:xfrm>
            <a:custGeom>
              <a:avLst/>
              <a:gdLst>
                <a:gd name="T0" fmla="*/ 204 w 432"/>
                <a:gd name="T1" fmla="*/ 228 h 431"/>
                <a:gd name="T2" fmla="*/ 204 w 432"/>
                <a:gd name="T3" fmla="*/ 0 h 431"/>
                <a:gd name="T4" fmla="*/ 0 w 432"/>
                <a:gd name="T5" fmla="*/ 216 h 431"/>
                <a:gd name="T6" fmla="*/ 216 w 432"/>
                <a:gd name="T7" fmla="*/ 431 h 431"/>
                <a:gd name="T8" fmla="*/ 432 w 432"/>
                <a:gd name="T9" fmla="*/ 228 h 431"/>
                <a:gd name="T10" fmla="*/ 204 w 432"/>
                <a:gd name="T11" fmla="*/ 228 h 431"/>
              </a:gdLst>
              <a:ahLst/>
              <a:cxnLst>
                <a:cxn ang="0">
                  <a:pos x="T0" y="T1"/>
                </a:cxn>
                <a:cxn ang="0">
                  <a:pos x="T2" y="T3"/>
                </a:cxn>
                <a:cxn ang="0">
                  <a:pos x="T4" y="T5"/>
                </a:cxn>
                <a:cxn ang="0">
                  <a:pos x="T6" y="T7"/>
                </a:cxn>
                <a:cxn ang="0">
                  <a:pos x="T8" y="T9"/>
                </a:cxn>
                <a:cxn ang="0">
                  <a:pos x="T10" y="T11"/>
                </a:cxn>
              </a:cxnLst>
              <a:rect l="0" t="0" r="r" b="b"/>
              <a:pathLst>
                <a:path w="432" h="431">
                  <a:moveTo>
                    <a:pt x="204" y="228"/>
                  </a:moveTo>
                  <a:cubicBezTo>
                    <a:pt x="204" y="0"/>
                    <a:pt x="204" y="0"/>
                    <a:pt x="204" y="0"/>
                  </a:cubicBezTo>
                  <a:cubicBezTo>
                    <a:pt x="90" y="7"/>
                    <a:pt x="0" y="101"/>
                    <a:pt x="0" y="216"/>
                  </a:cubicBezTo>
                  <a:cubicBezTo>
                    <a:pt x="0" y="335"/>
                    <a:pt x="97" y="431"/>
                    <a:pt x="216" y="431"/>
                  </a:cubicBezTo>
                  <a:cubicBezTo>
                    <a:pt x="331" y="431"/>
                    <a:pt x="425" y="341"/>
                    <a:pt x="432" y="228"/>
                  </a:cubicBezTo>
                  <a:lnTo>
                    <a:pt x="204" y="2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51" name="Freeform 226"/>
            <p:cNvSpPr>
              <a:spLocks/>
            </p:cNvSpPr>
            <p:nvPr/>
          </p:nvSpPr>
          <p:spPr bwMode="auto">
            <a:xfrm>
              <a:off x="9791613" y="2122840"/>
              <a:ext cx="645817" cy="548255"/>
            </a:xfrm>
            <a:custGeom>
              <a:avLst/>
              <a:gdLst>
                <a:gd name="T0" fmla="*/ 6882 w 8037"/>
                <a:gd name="T1" fmla="*/ 5608 h 6823"/>
                <a:gd name="T2" fmla="*/ 4060 w 8037"/>
                <a:gd name="T3" fmla="*/ 6812 h 6823"/>
                <a:gd name="T4" fmla="*/ 1215 w 8037"/>
                <a:gd name="T5" fmla="*/ 5668 h 6823"/>
                <a:gd name="T6" fmla="*/ 11 w 8037"/>
                <a:gd name="T7" fmla="*/ 2846 h 6823"/>
                <a:gd name="T8" fmla="*/ 1156 w 8037"/>
                <a:gd name="T9" fmla="*/ 0 h 6823"/>
                <a:gd name="T10" fmla="*/ 1431 w 8037"/>
                <a:gd name="T11" fmla="*/ 270 h 6823"/>
                <a:gd name="T12" fmla="*/ 397 w 8037"/>
                <a:gd name="T13" fmla="*/ 2842 h 6823"/>
                <a:gd name="T14" fmla="*/ 1485 w 8037"/>
                <a:gd name="T15" fmla="*/ 5392 h 6823"/>
                <a:gd name="T16" fmla="*/ 4056 w 8037"/>
                <a:gd name="T17" fmla="*/ 6426 h 6823"/>
                <a:gd name="T18" fmla="*/ 6606 w 8037"/>
                <a:gd name="T19" fmla="*/ 5338 h 6823"/>
                <a:gd name="T20" fmla="*/ 7640 w 8037"/>
                <a:gd name="T21" fmla="*/ 2767 h 6823"/>
                <a:gd name="T22" fmla="*/ 8026 w 8037"/>
                <a:gd name="T23" fmla="*/ 2763 h 6823"/>
                <a:gd name="T24" fmla="*/ 6882 w 8037"/>
                <a:gd name="T25" fmla="*/ 5608 h 6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37" h="6823">
                  <a:moveTo>
                    <a:pt x="6882" y="5608"/>
                  </a:moveTo>
                  <a:cubicBezTo>
                    <a:pt x="6133" y="6373"/>
                    <a:pt x="5132" y="6800"/>
                    <a:pt x="4060" y="6812"/>
                  </a:cubicBezTo>
                  <a:cubicBezTo>
                    <a:pt x="2990" y="6823"/>
                    <a:pt x="1980" y="6416"/>
                    <a:pt x="1215" y="5668"/>
                  </a:cubicBezTo>
                  <a:cubicBezTo>
                    <a:pt x="450" y="4919"/>
                    <a:pt x="22" y="3917"/>
                    <a:pt x="11" y="2846"/>
                  </a:cubicBezTo>
                  <a:cubicBezTo>
                    <a:pt x="0" y="1776"/>
                    <a:pt x="407" y="765"/>
                    <a:pt x="1156" y="0"/>
                  </a:cubicBezTo>
                  <a:cubicBezTo>
                    <a:pt x="1431" y="270"/>
                    <a:pt x="1431" y="270"/>
                    <a:pt x="1431" y="270"/>
                  </a:cubicBezTo>
                  <a:cubicBezTo>
                    <a:pt x="754" y="961"/>
                    <a:pt x="387" y="1875"/>
                    <a:pt x="397" y="2842"/>
                  </a:cubicBezTo>
                  <a:cubicBezTo>
                    <a:pt x="408" y="3810"/>
                    <a:pt x="794" y="4715"/>
                    <a:pt x="1485" y="5392"/>
                  </a:cubicBezTo>
                  <a:cubicBezTo>
                    <a:pt x="2176" y="6068"/>
                    <a:pt x="3090" y="6436"/>
                    <a:pt x="4056" y="6426"/>
                  </a:cubicBezTo>
                  <a:cubicBezTo>
                    <a:pt x="5024" y="6416"/>
                    <a:pt x="5929" y="6029"/>
                    <a:pt x="6606" y="5338"/>
                  </a:cubicBezTo>
                  <a:cubicBezTo>
                    <a:pt x="7283" y="4647"/>
                    <a:pt x="7650" y="3734"/>
                    <a:pt x="7640" y="2767"/>
                  </a:cubicBezTo>
                  <a:cubicBezTo>
                    <a:pt x="8026" y="2763"/>
                    <a:pt x="8026" y="2763"/>
                    <a:pt x="8026" y="2763"/>
                  </a:cubicBezTo>
                  <a:cubicBezTo>
                    <a:pt x="8037" y="3833"/>
                    <a:pt x="7631" y="4844"/>
                    <a:pt x="6882" y="56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52" name="Freeform 227"/>
            <p:cNvSpPr>
              <a:spLocks/>
            </p:cNvSpPr>
            <p:nvPr/>
          </p:nvSpPr>
          <p:spPr bwMode="auto">
            <a:xfrm>
              <a:off x="9840938" y="2345346"/>
              <a:ext cx="548051" cy="277207"/>
            </a:xfrm>
            <a:custGeom>
              <a:avLst/>
              <a:gdLst>
                <a:gd name="T0" fmla="*/ 5838 w 6820"/>
                <a:gd name="T1" fmla="*/ 2418 h 3450"/>
                <a:gd name="T2" fmla="*/ 3441 w 6820"/>
                <a:gd name="T3" fmla="*/ 3441 h 3450"/>
                <a:gd name="T4" fmla="*/ 1022 w 6820"/>
                <a:gd name="T5" fmla="*/ 2468 h 3450"/>
                <a:gd name="T6" fmla="*/ 0 w 6820"/>
                <a:gd name="T7" fmla="*/ 71 h 3450"/>
                <a:gd name="T8" fmla="*/ 385 w 6820"/>
                <a:gd name="T9" fmla="*/ 67 h 3450"/>
                <a:gd name="T10" fmla="*/ 1292 w 6820"/>
                <a:gd name="T11" fmla="*/ 2193 h 3450"/>
                <a:gd name="T12" fmla="*/ 3437 w 6820"/>
                <a:gd name="T13" fmla="*/ 3055 h 3450"/>
                <a:gd name="T14" fmla="*/ 5563 w 6820"/>
                <a:gd name="T15" fmla="*/ 2149 h 3450"/>
                <a:gd name="T16" fmla="*/ 6424 w 6820"/>
                <a:gd name="T17" fmla="*/ 4 h 3450"/>
                <a:gd name="T18" fmla="*/ 6810 w 6820"/>
                <a:gd name="T19" fmla="*/ 0 h 3450"/>
                <a:gd name="T20" fmla="*/ 5838 w 6820"/>
                <a:gd name="T21" fmla="*/ 2418 h 3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20" h="3450">
                  <a:moveTo>
                    <a:pt x="5838" y="2418"/>
                  </a:moveTo>
                  <a:cubicBezTo>
                    <a:pt x="5201" y="3068"/>
                    <a:pt x="4351" y="3431"/>
                    <a:pt x="3441" y="3441"/>
                  </a:cubicBezTo>
                  <a:cubicBezTo>
                    <a:pt x="2531" y="3450"/>
                    <a:pt x="1672" y="3105"/>
                    <a:pt x="1022" y="2468"/>
                  </a:cubicBezTo>
                  <a:cubicBezTo>
                    <a:pt x="372" y="1832"/>
                    <a:pt x="9" y="980"/>
                    <a:pt x="0" y="71"/>
                  </a:cubicBezTo>
                  <a:cubicBezTo>
                    <a:pt x="385" y="67"/>
                    <a:pt x="385" y="67"/>
                    <a:pt x="385" y="67"/>
                  </a:cubicBezTo>
                  <a:cubicBezTo>
                    <a:pt x="394" y="873"/>
                    <a:pt x="716" y="1628"/>
                    <a:pt x="1292" y="2193"/>
                  </a:cubicBezTo>
                  <a:cubicBezTo>
                    <a:pt x="1869" y="2757"/>
                    <a:pt x="2630" y="3063"/>
                    <a:pt x="3437" y="3055"/>
                  </a:cubicBezTo>
                  <a:cubicBezTo>
                    <a:pt x="4243" y="3047"/>
                    <a:pt x="4998" y="2724"/>
                    <a:pt x="5563" y="2149"/>
                  </a:cubicBezTo>
                  <a:cubicBezTo>
                    <a:pt x="6126" y="1572"/>
                    <a:pt x="6433" y="810"/>
                    <a:pt x="6424" y="4"/>
                  </a:cubicBezTo>
                  <a:cubicBezTo>
                    <a:pt x="6810" y="0"/>
                    <a:pt x="6810" y="0"/>
                    <a:pt x="6810" y="0"/>
                  </a:cubicBezTo>
                  <a:cubicBezTo>
                    <a:pt x="6820" y="909"/>
                    <a:pt x="6474" y="1768"/>
                    <a:pt x="5838" y="24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53" name="Freeform 228"/>
            <p:cNvSpPr>
              <a:spLocks/>
            </p:cNvSpPr>
            <p:nvPr/>
          </p:nvSpPr>
          <p:spPr bwMode="auto">
            <a:xfrm>
              <a:off x="9898496" y="2197406"/>
              <a:ext cx="432155" cy="366909"/>
            </a:xfrm>
            <a:custGeom>
              <a:avLst/>
              <a:gdLst>
                <a:gd name="T0" fmla="*/ 4605 w 5378"/>
                <a:gd name="T1" fmla="*/ 3754 h 4566"/>
                <a:gd name="T2" fmla="*/ 2717 w 5378"/>
                <a:gd name="T3" fmla="*/ 4558 h 4566"/>
                <a:gd name="T4" fmla="*/ 812 w 5378"/>
                <a:gd name="T5" fmla="*/ 3793 h 4566"/>
                <a:gd name="T6" fmla="*/ 7 w 5378"/>
                <a:gd name="T7" fmla="*/ 1904 h 4566"/>
                <a:gd name="T8" fmla="*/ 773 w 5378"/>
                <a:gd name="T9" fmla="*/ 0 h 4566"/>
                <a:gd name="T10" fmla="*/ 1048 w 5378"/>
                <a:gd name="T11" fmla="*/ 270 h 4566"/>
                <a:gd name="T12" fmla="*/ 392 w 5378"/>
                <a:gd name="T13" fmla="*/ 1900 h 4566"/>
                <a:gd name="T14" fmla="*/ 1082 w 5378"/>
                <a:gd name="T15" fmla="*/ 3517 h 4566"/>
                <a:gd name="T16" fmla="*/ 2713 w 5378"/>
                <a:gd name="T17" fmla="*/ 4173 h 4566"/>
                <a:gd name="T18" fmla="*/ 4329 w 5378"/>
                <a:gd name="T19" fmla="*/ 3483 h 4566"/>
                <a:gd name="T20" fmla="*/ 4985 w 5378"/>
                <a:gd name="T21" fmla="*/ 1852 h 4566"/>
                <a:gd name="T22" fmla="*/ 5371 w 5378"/>
                <a:gd name="T23" fmla="*/ 1848 h 4566"/>
                <a:gd name="T24" fmla="*/ 4605 w 5378"/>
                <a:gd name="T25" fmla="*/ 3754 h 4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378" h="4566">
                  <a:moveTo>
                    <a:pt x="4605" y="3754"/>
                  </a:moveTo>
                  <a:cubicBezTo>
                    <a:pt x="4104" y="4265"/>
                    <a:pt x="3433" y="4551"/>
                    <a:pt x="2717" y="4558"/>
                  </a:cubicBezTo>
                  <a:cubicBezTo>
                    <a:pt x="2000" y="4566"/>
                    <a:pt x="1324" y="4293"/>
                    <a:pt x="812" y="3793"/>
                  </a:cubicBezTo>
                  <a:cubicBezTo>
                    <a:pt x="301" y="3291"/>
                    <a:pt x="14" y="2621"/>
                    <a:pt x="7" y="1904"/>
                  </a:cubicBezTo>
                  <a:cubicBezTo>
                    <a:pt x="0" y="1188"/>
                    <a:pt x="272" y="512"/>
                    <a:pt x="773" y="0"/>
                  </a:cubicBezTo>
                  <a:cubicBezTo>
                    <a:pt x="1048" y="270"/>
                    <a:pt x="1048" y="270"/>
                    <a:pt x="1048" y="270"/>
                  </a:cubicBezTo>
                  <a:cubicBezTo>
                    <a:pt x="619" y="708"/>
                    <a:pt x="386" y="1287"/>
                    <a:pt x="392" y="1900"/>
                  </a:cubicBezTo>
                  <a:cubicBezTo>
                    <a:pt x="400" y="2513"/>
                    <a:pt x="644" y="3088"/>
                    <a:pt x="1082" y="3517"/>
                  </a:cubicBezTo>
                  <a:cubicBezTo>
                    <a:pt x="1520" y="3946"/>
                    <a:pt x="2100" y="4179"/>
                    <a:pt x="2713" y="4173"/>
                  </a:cubicBezTo>
                  <a:cubicBezTo>
                    <a:pt x="3326" y="4166"/>
                    <a:pt x="3900" y="3921"/>
                    <a:pt x="4329" y="3483"/>
                  </a:cubicBezTo>
                  <a:cubicBezTo>
                    <a:pt x="4759" y="3044"/>
                    <a:pt x="4991" y="2466"/>
                    <a:pt x="4985" y="1852"/>
                  </a:cubicBezTo>
                  <a:cubicBezTo>
                    <a:pt x="5371" y="1848"/>
                    <a:pt x="5371" y="1848"/>
                    <a:pt x="5371" y="1848"/>
                  </a:cubicBezTo>
                  <a:cubicBezTo>
                    <a:pt x="5378" y="2564"/>
                    <a:pt x="5106" y="3241"/>
                    <a:pt x="4605" y="3754"/>
                  </a:cubicBezTo>
                  <a:close/>
                </a:path>
              </a:pathLst>
            </a:custGeom>
            <a:solidFill>
              <a:sysClr val="windowText" lastClr="000000">
                <a:lumMod val="50000"/>
                <a:lumOff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54" name="Freeform 229"/>
            <p:cNvSpPr>
              <a:spLocks/>
            </p:cNvSpPr>
            <p:nvPr/>
          </p:nvSpPr>
          <p:spPr bwMode="auto">
            <a:xfrm>
              <a:off x="9996907" y="2346469"/>
              <a:ext cx="286255" cy="170359"/>
            </a:xfrm>
            <a:custGeom>
              <a:avLst/>
              <a:gdLst>
                <a:gd name="T0" fmla="*/ 2959 w 3562"/>
                <a:gd name="T1" fmla="*/ 1485 h 2120"/>
                <a:gd name="T2" fmla="*/ 1486 w 3562"/>
                <a:gd name="T3" fmla="*/ 2113 h 2120"/>
                <a:gd name="T4" fmla="*/ 0 w 3562"/>
                <a:gd name="T5" fmla="*/ 1516 h 2120"/>
                <a:gd name="T6" fmla="*/ 270 w 3562"/>
                <a:gd name="T7" fmla="*/ 1240 h 2120"/>
                <a:gd name="T8" fmla="*/ 1482 w 3562"/>
                <a:gd name="T9" fmla="*/ 1728 h 2120"/>
                <a:gd name="T10" fmla="*/ 2683 w 3562"/>
                <a:gd name="T11" fmla="*/ 1216 h 2120"/>
                <a:gd name="T12" fmla="*/ 3170 w 3562"/>
                <a:gd name="T13" fmla="*/ 3 h 2120"/>
                <a:gd name="T14" fmla="*/ 3556 w 3562"/>
                <a:gd name="T15" fmla="*/ 0 h 2120"/>
                <a:gd name="T16" fmla="*/ 2959 w 3562"/>
                <a:gd name="T17" fmla="*/ 1485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62" h="2120">
                  <a:moveTo>
                    <a:pt x="2959" y="1485"/>
                  </a:moveTo>
                  <a:cubicBezTo>
                    <a:pt x="2568" y="1884"/>
                    <a:pt x="2045" y="2109"/>
                    <a:pt x="1486" y="2113"/>
                  </a:cubicBezTo>
                  <a:cubicBezTo>
                    <a:pt x="927" y="2120"/>
                    <a:pt x="399" y="1907"/>
                    <a:pt x="0" y="1516"/>
                  </a:cubicBezTo>
                  <a:cubicBezTo>
                    <a:pt x="270" y="1240"/>
                    <a:pt x="270" y="1240"/>
                    <a:pt x="270" y="1240"/>
                  </a:cubicBezTo>
                  <a:cubicBezTo>
                    <a:pt x="595" y="1559"/>
                    <a:pt x="1026" y="1733"/>
                    <a:pt x="1482" y="1728"/>
                  </a:cubicBezTo>
                  <a:cubicBezTo>
                    <a:pt x="1937" y="1723"/>
                    <a:pt x="2364" y="1541"/>
                    <a:pt x="2683" y="1216"/>
                  </a:cubicBezTo>
                  <a:cubicBezTo>
                    <a:pt x="3002" y="890"/>
                    <a:pt x="3175" y="459"/>
                    <a:pt x="3170" y="3"/>
                  </a:cubicBezTo>
                  <a:cubicBezTo>
                    <a:pt x="3556" y="0"/>
                    <a:pt x="3556" y="0"/>
                    <a:pt x="3556" y="0"/>
                  </a:cubicBezTo>
                  <a:cubicBezTo>
                    <a:pt x="3562" y="558"/>
                    <a:pt x="3350" y="1086"/>
                    <a:pt x="2959" y="1485"/>
                  </a:cubicBezTo>
                  <a:close/>
                </a:path>
              </a:pathLst>
            </a:custGeom>
            <a:solidFill>
              <a:sysClr val="windowText" lastClr="000000">
                <a:lumMod val="50000"/>
                <a:lumOff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255" name="组合 254"/>
          <p:cNvGrpSpPr/>
          <p:nvPr/>
        </p:nvGrpSpPr>
        <p:grpSpPr>
          <a:xfrm>
            <a:off x="4294246" y="4464675"/>
            <a:ext cx="557330" cy="381992"/>
            <a:chOff x="10517146" y="2120253"/>
            <a:chExt cx="743107" cy="509322"/>
          </a:xfrm>
          <a:solidFill>
            <a:sysClr val="windowText" lastClr="000000">
              <a:lumMod val="65000"/>
              <a:lumOff val="35000"/>
            </a:sysClr>
          </a:solidFill>
        </p:grpSpPr>
        <p:sp>
          <p:nvSpPr>
            <p:cNvPr id="256" name="Freeform 234"/>
            <p:cNvSpPr>
              <a:spLocks/>
            </p:cNvSpPr>
            <p:nvPr/>
          </p:nvSpPr>
          <p:spPr bwMode="auto">
            <a:xfrm>
              <a:off x="10747461" y="2382355"/>
              <a:ext cx="285366" cy="247220"/>
            </a:xfrm>
            <a:custGeom>
              <a:avLst/>
              <a:gdLst>
                <a:gd name="T0" fmla="*/ 494 w 1975"/>
                <a:gd name="T1" fmla="*/ 1711 h 1711"/>
                <a:gd name="T2" fmla="*/ 0 w 1975"/>
                <a:gd name="T3" fmla="*/ 855 h 1711"/>
                <a:gd name="T4" fmla="*/ 494 w 1975"/>
                <a:gd name="T5" fmla="*/ 0 h 1711"/>
                <a:gd name="T6" fmla="*/ 1482 w 1975"/>
                <a:gd name="T7" fmla="*/ 0 h 1711"/>
                <a:gd name="T8" fmla="*/ 1975 w 1975"/>
                <a:gd name="T9" fmla="*/ 855 h 1711"/>
                <a:gd name="T10" fmla="*/ 1482 w 1975"/>
                <a:gd name="T11" fmla="*/ 1711 h 1711"/>
                <a:gd name="T12" fmla="*/ 494 w 1975"/>
                <a:gd name="T13" fmla="*/ 1711 h 1711"/>
              </a:gdLst>
              <a:ahLst/>
              <a:cxnLst>
                <a:cxn ang="0">
                  <a:pos x="T0" y="T1"/>
                </a:cxn>
                <a:cxn ang="0">
                  <a:pos x="T2" y="T3"/>
                </a:cxn>
                <a:cxn ang="0">
                  <a:pos x="T4" y="T5"/>
                </a:cxn>
                <a:cxn ang="0">
                  <a:pos x="T6" y="T7"/>
                </a:cxn>
                <a:cxn ang="0">
                  <a:pos x="T8" y="T9"/>
                </a:cxn>
                <a:cxn ang="0">
                  <a:pos x="T10" y="T11"/>
                </a:cxn>
                <a:cxn ang="0">
                  <a:pos x="T12" y="T13"/>
                </a:cxn>
              </a:cxnLst>
              <a:rect l="0" t="0" r="r" b="b"/>
              <a:pathLst>
                <a:path w="1975" h="1711">
                  <a:moveTo>
                    <a:pt x="494" y="1711"/>
                  </a:moveTo>
                  <a:lnTo>
                    <a:pt x="0" y="855"/>
                  </a:lnTo>
                  <a:lnTo>
                    <a:pt x="494" y="0"/>
                  </a:lnTo>
                  <a:lnTo>
                    <a:pt x="1482" y="0"/>
                  </a:lnTo>
                  <a:lnTo>
                    <a:pt x="1975" y="855"/>
                  </a:lnTo>
                  <a:lnTo>
                    <a:pt x="1482" y="1711"/>
                  </a:lnTo>
                  <a:lnTo>
                    <a:pt x="494" y="1711"/>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57" name="Freeform 235"/>
            <p:cNvSpPr>
              <a:spLocks/>
            </p:cNvSpPr>
            <p:nvPr/>
          </p:nvSpPr>
          <p:spPr bwMode="auto">
            <a:xfrm>
              <a:off x="10747461" y="2120253"/>
              <a:ext cx="285366" cy="246787"/>
            </a:xfrm>
            <a:custGeom>
              <a:avLst/>
              <a:gdLst>
                <a:gd name="T0" fmla="*/ 494 w 1975"/>
                <a:gd name="T1" fmla="*/ 1708 h 1708"/>
                <a:gd name="T2" fmla="*/ 0 w 1975"/>
                <a:gd name="T3" fmla="*/ 855 h 1708"/>
                <a:gd name="T4" fmla="*/ 494 w 1975"/>
                <a:gd name="T5" fmla="*/ 0 h 1708"/>
                <a:gd name="T6" fmla="*/ 1482 w 1975"/>
                <a:gd name="T7" fmla="*/ 0 h 1708"/>
                <a:gd name="T8" fmla="*/ 1975 w 1975"/>
                <a:gd name="T9" fmla="*/ 855 h 1708"/>
                <a:gd name="T10" fmla="*/ 1482 w 1975"/>
                <a:gd name="T11" fmla="*/ 1708 h 1708"/>
                <a:gd name="T12" fmla="*/ 494 w 1975"/>
                <a:gd name="T13" fmla="*/ 1708 h 1708"/>
              </a:gdLst>
              <a:ahLst/>
              <a:cxnLst>
                <a:cxn ang="0">
                  <a:pos x="T0" y="T1"/>
                </a:cxn>
                <a:cxn ang="0">
                  <a:pos x="T2" y="T3"/>
                </a:cxn>
                <a:cxn ang="0">
                  <a:pos x="T4" y="T5"/>
                </a:cxn>
                <a:cxn ang="0">
                  <a:pos x="T6" y="T7"/>
                </a:cxn>
                <a:cxn ang="0">
                  <a:pos x="T8" y="T9"/>
                </a:cxn>
                <a:cxn ang="0">
                  <a:pos x="T10" y="T11"/>
                </a:cxn>
                <a:cxn ang="0">
                  <a:pos x="T12" y="T13"/>
                </a:cxn>
              </a:cxnLst>
              <a:rect l="0" t="0" r="r" b="b"/>
              <a:pathLst>
                <a:path w="1975" h="1708">
                  <a:moveTo>
                    <a:pt x="494" y="1708"/>
                  </a:moveTo>
                  <a:lnTo>
                    <a:pt x="0" y="855"/>
                  </a:lnTo>
                  <a:lnTo>
                    <a:pt x="494" y="0"/>
                  </a:lnTo>
                  <a:lnTo>
                    <a:pt x="1482" y="0"/>
                  </a:lnTo>
                  <a:lnTo>
                    <a:pt x="1975" y="855"/>
                  </a:lnTo>
                  <a:lnTo>
                    <a:pt x="1482" y="1708"/>
                  </a:lnTo>
                  <a:lnTo>
                    <a:pt x="494" y="1708"/>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58" name="Freeform 236"/>
            <p:cNvSpPr>
              <a:spLocks/>
            </p:cNvSpPr>
            <p:nvPr/>
          </p:nvSpPr>
          <p:spPr bwMode="auto">
            <a:xfrm>
              <a:off x="10517146" y="2253472"/>
              <a:ext cx="285366" cy="246643"/>
            </a:xfrm>
            <a:custGeom>
              <a:avLst/>
              <a:gdLst>
                <a:gd name="T0" fmla="*/ 494 w 1975"/>
                <a:gd name="T1" fmla="*/ 1707 h 1707"/>
                <a:gd name="T2" fmla="*/ 0 w 1975"/>
                <a:gd name="T3" fmla="*/ 852 h 1707"/>
                <a:gd name="T4" fmla="*/ 494 w 1975"/>
                <a:gd name="T5" fmla="*/ 0 h 1707"/>
                <a:gd name="T6" fmla="*/ 1481 w 1975"/>
                <a:gd name="T7" fmla="*/ 0 h 1707"/>
                <a:gd name="T8" fmla="*/ 1975 w 1975"/>
                <a:gd name="T9" fmla="*/ 852 h 1707"/>
                <a:gd name="T10" fmla="*/ 1481 w 1975"/>
                <a:gd name="T11" fmla="*/ 1707 h 1707"/>
                <a:gd name="T12" fmla="*/ 494 w 1975"/>
                <a:gd name="T13" fmla="*/ 1707 h 1707"/>
              </a:gdLst>
              <a:ahLst/>
              <a:cxnLst>
                <a:cxn ang="0">
                  <a:pos x="T0" y="T1"/>
                </a:cxn>
                <a:cxn ang="0">
                  <a:pos x="T2" y="T3"/>
                </a:cxn>
                <a:cxn ang="0">
                  <a:pos x="T4" y="T5"/>
                </a:cxn>
                <a:cxn ang="0">
                  <a:pos x="T6" y="T7"/>
                </a:cxn>
                <a:cxn ang="0">
                  <a:pos x="T8" y="T9"/>
                </a:cxn>
                <a:cxn ang="0">
                  <a:pos x="T10" y="T11"/>
                </a:cxn>
                <a:cxn ang="0">
                  <a:pos x="T12" y="T13"/>
                </a:cxn>
              </a:cxnLst>
              <a:rect l="0" t="0" r="r" b="b"/>
              <a:pathLst>
                <a:path w="1975" h="1707">
                  <a:moveTo>
                    <a:pt x="494" y="1707"/>
                  </a:moveTo>
                  <a:lnTo>
                    <a:pt x="0" y="852"/>
                  </a:lnTo>
                  <a:lnTo>
                    <a:pt x="494" y="0"/>
                  </a:lnTo>
                  <a:lnTo>
                    <a:pt x="1481" y="0"/>
                  </a:lnTo>
                  <a:lnTo>
                    <a:pt x="1975" y="852"/>
                  </a:lnTo>
                  <a:lnTo>
                    <a:pt x="1481" y="1707"/>
                  </a:lnTo>
                  <a:lnTo>
                    <a:pt x="494" y="1707"/>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59" name="Freeform 237"/>
            <p:cNvSpPr>
              <a:spLocks/>
            </p:cNvSpPr>
            <p:nvPr/>
          </p:nvSpPr>
          <p:spPr bwMode="auto">
            <a:xfrm>
              <a:off x="10974887" y="2253472"/>
              <a:ext cx="285366" cy="246643"/>
            </a:xfrm>
            <a:custGeom>
              <a:avLst/>
              <a:gdLst>
                <a:gd name="T0" fmla="*/ 493 w 1975"/>
                <a:gd name="T1" fmla="*/ 1707 h 1707"/>
                <a:gd name="T2" fmla="*/ 0 w 1975"/>
                <a:gd name="T3" fmla="*/ 852 h 1707"/>
                <a:gd name="T4" fmla="*/ 493 w 1975"/>
                <a:gd name="T5" fmla="*/ 0 h 1707"/>
                <a:gd name="T6" fmla="*/ 1481 w 1975"/>
                <a:gd name="T7" fmla="*/ 0 h 1707"/>
                <a:gd name="T8" fmla="*/ 1975 w 1975"/>
                <a:gd name="T9" fmla="*/ 852 h 1707"/>
                <a:gd name="T10" fmla="*/ 1481 w 1975"/>
                <a:gd name="T11" fmla="*/ 1707 h 1707"/>
                <a:gd name="T12" fmla="*/ 493 w 1975"/>
                <a:gd name="T13" fmla="*/ 1707 h 1707"/>
              </a:gdLst>
              <a:ahLst/>
              <a:cxnLst>
                <a:cxn ang="0">
                  <a:pos x="T0" y="T1"/>
                </a:cxn>
                <a:cxn ang="0">
                  <a:pos x="T2" y="T3"/>
                </a:cxn>
                <a:cxn ang="0">
                  <a:pos x="T4" y="T5"/>
                </a:cxn>
                <a:cxn ang="0">
                  <a:pos x="T6" y="T7"/>
                </a:cxn>
                <a:cxn ang="0">
                  <a:pos x="T8" y="T9"/>
                </a:cxn>
                <a:cxn ang="0">
                  <a:pos x="T10" y="T11"/>
                </a:cxn>
                <a:cxn ang="0">
                  <a:pos x="T12" y="T13"/>
                </a:cxn>
              </a:cxnLst>
              <a:rect l="0" t="0" r="r" b="b"/>
              <a:pathLst>
                <a:path w="1975" h="1707">
                  <a:moveTo>
                    <a:pt x="493" y="1707"/>
                  </a:moveTo>
                  <a:lnTo>
                    <a:pt x="0" y="852"/>
                  </a:lnTo>
                  <a:lnTo>
                    <a:pt x="493" y="0"/>
                  </a:lnTo>
                  <a:lnTo>
                    <a:pt x="1481" y="0"/>
                  </a:lnTo>
                  <a:lnTo>
                    <a:pt x="1975" y="852"/>
                  </a:lnTo>
                  <a:lnTo>
                    <a:pt x="1481" y="1707"/>
                  </a:lnTo>
                  <a:lnTo>
                    <a:pt x="493" y="1707"/>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60" name="Freeform 238"/>
            <p:cNvSpPr>
              <a:spLocks/>
            </p:cNvSpPr>
            <p:nvPr/>
          </p:nvSpPr>
          <p:spPr bwMode="auto">
            <a:xfrm>
              <a:off x="11096402" y="2346233"/>
              <a:ext cx="66898" cy="65164"/>
            </a:xfrm>
            <a:custGeom>
              <a:avLst/>
              <a:gdLst>
                <a:gd name="T0" fmla="*/ 134 w 463"/>
                <a:gd name="T1" fmla="*/ 451 h 451"/>
                <a:gd name="T2" fmla="*/ 0 w 463"/>
                <a:gd name="T3" fmla="*/ 309 h 451"/>
                <a:gd name="T4" fmla="*/ 330 w 463"/>
                <a:gd name="T5" fmla="*/ 0 h 451"/>
                <a:gd name="T6" fmla="*/ 463 w 463"/>
                <a:gd name="T7" fmla="*/ 142 h 451"/>
                <a:gd name="T8" fmla="*/ 134 w 463"/>
                <a:gd name="T9" fmla="*/ 451 h 451"/>
              </a:gdLst>
              <a:ahLst/>
              <a:cxnLst>
                <a:cxn ang="0">
                  <a:pos x="T0" y="T1"/>
                </a:cxn>
                <a:cxn ang="0">
                  <a:pos x="T2" y="T3"/>
                </a:cxn>
                <a:cxn ang="0">
                  <a:pos x="T4" y="T5"/>
                </a:cxn>
                <a:cxn ang="0">
                  <a:pos x="T6" y="T7"/>
                </a:cxn>
                <a:cxn ang="0">
                  <a:pos x="T8" y="T9"/>
                </a:cxn>
              </a:cxnLst>
              <a:rect l="0" t="0" r="r" b="b"/>
              <a:pathLst>
                <a:path w="463" h="451">
                  <a:moveTo>
                    <a:pt x="134" y="451"/>
                  </a:moveTo>
                  <a:lnTo>
                    <a:pt x="0" y="309"/>
                  </a:lnTo>
                  <a:lnTo>
                    <a:pt x="330" y="0"/>
                  </a:lnTo>
                  <a:lnTo>
                    <a:pt x="463" y="142"/>
                  </a:lnTo>
                  <a:lnTo>
                    <a:pt x="134" y="4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61" name="Freeform 239"/>
            <p:cNvSpPr>
              <a:spLocks/>
            </p:cNvSpPr>
            <p:nvPr/>
          </p:nvSpPr>
          <p:spPr bwMode="auto">
            <a:xfrm>
              <a:off x="11084698" y="2396805"/>
              <a:ext cx="24997" cy="24563"/>
            </a:xfrm>
            <a:custGeom>
              <a:avLst/>
              <a:gdLst>
                <a:gd name="T0" fmla="*/ 38 w 173"/>
                <a:gd name="T1" fmla="*/ 0 h 170"/>
                <a:gd name="T2" fmla="*/ 0 w 173"/>
                <a:gd name="T3" fmla="*/ 170 h 170"/>
                <a:gd name="T4" fmla="*/ 173 w 173"/>
                <a:gd name="T5" fmla="*/ 141 h 170"/>
                <a:gd name="T6" fmla="*/ 38 w 173"/>
                <a:gd name="T7" fmla="*/ 0 h 170"/>
              </a:gdLst>
              <a:ahLst/>
              <a:cxnLst>
                <a:cxn ang="0">
                  <a:pos x="T0" y="T1"/>
                </a:cxn>
                <a:cxn ang="0">
                  <a:pos x="T2" y="T3"/>
                </a:cxn>
                <a:cxn ang="0">
                  <a:pos x="T4" y="T5"/>
                </a:cxn>
                <a:cxn ang="0">
                  <a:pos x="T6" y="T7"/>
                </a:cxn>
              </a:cxnLst>
              <a:rect l="0" t="0" r="r" b="b"/>
              <a:pathLst>
                <a:path w="173" h="170">
                  <a:moveTo>
                    <a:pt x="38" y="0"/>
                  </a:moveTo>
                  <a:lnTo>
                    <a:pt x="0" y="170"/>
                  </a:lnTo>
                  <a:lnTo>
                    <a:pt x="173" y="141"/>
                  </a:ln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62" name="Freeform 240"/>
            <p:cNvSpPr>
              <a:spLocks/>
            </p:cNvSpPr>
            <p:nvPr/>
          </p:nvSpPr>
          <p:spPr bwMode="auto">
            <a:xfrm>
              <a:off x="10878224" y="2196687"/>
              <a:ext cx="18495" cy="93918"/>
            </a:xfrm>
            <a:custGeom>
              <a:avLst/>
              <a:gdLst>
                <a:gd name="T0" fmla="*/ 54 w 54"/>
                <a:gd name="T1" fmla="*/ 248 h 275"/>
                <a:gd name="T2" fmla="*/ 27 w 54"/>
                <a:gd name="T3" fmla="*/ 275 h 275"/>
                <a:gd name="T4" fmla="*/ 0 w 54"/>
                <a:gd name="T5" fmla="*/ 248 h 275"/>
                <a:gd name="T6" fmla="*/ 0 w 54"/>
                <a:gd name="T7" fmla="*/ 27 h 275"/>
                <a:gd name="T8" fmla="*/ 27 w 54"/>
                <a:gd name="T9" fmla="*/ 0 h 275"/>
                <a:gd name="T10" fmla="*/ 54 w 54"/>
                <a:gd name="T11" fmla="*/ 27 h 275"/>
                <a:gd name="T12" fmla="*/ 54 w 54"/>
                <a:gd name="T13" fmla="*/ 248 h 275"/>
              </a:gdLst>
              <a:ahLst/>
              <a:cxnLst>
                <a:cxn ang="0">
                  <a:pos x="T0" y="T1"/>
                </a:cxn>
                <a:cxn ang="0">
                  <a:pos x="T2" y="T3"/>
                </a:cxn>
                <a:cxn ang="0">
                  <a:pos x="T4" y="T5"/>
                </a:cxn>
                <a:cxn ang="0">
                  <a:pos x="T6" y="T7"/>
                </a:cxn>
                <a:cxn ang="0">
                  <a:pos x="T8" y="T9"/>
                </a:cxn>
                <a:cxn ang="0">
                  <a:pos x="T10" y="T11"/>
                </a:cxn>
                <a:cxn ang="0">
                  <a:pos x="T12" y="T13"/>
                </a:cxn>
              </a:cxnLst>
              <a:rect l="0" t="0" r="r" b="b"/>
              <a:pathLst>
                <a:path w="54" h="275">
                  <a:moveTo>
                    <a:pt x="54" y="248"/>
                  </a:moveTo>
                  <a:cubicBezTo>
                    <a:pt x="54" y="263"/>
                    <a:pt x="42" y="275"/>
                    <a:pt x="27" y="275"/>
                  </a:cubicBezTo>
                  <a:cubicBezTo>
                    <a:pt x="12" y="275"/>
                    <a:pt x="0" y="263"/>
                    <a:pt x="0" y="248"/>
                  </a:cubicBezTo>
                  <a:cubicBezTo>
                    <a:pt x="0" y="27"/>
                    <a:pt x="0" y="27"/>
                    <a:pt x="0" y="27"/>
                  </a:cubicBezTo>
                  <a:cubicBezTo>
                    <a:pt x="0" y="12"/>
                    <a:pt x="12" y="0"/>
                    <a:pt x="27" y="0"/>
                  </a:cubicBezTo>
                  <a:cubicBezTo>
                    <a:pt x="42" y="0"/>
                    <a:pt x="54" y="12"/>
                    <a:pt x="54" y="27"/>
                  </a:cubicBezTo>
                  <a:lnTo>
                    <a:pt x="54" y="2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63" name="Freeform 241"/>
            <p:cNvSpPr>
              <a:spLocks/>
            </p:cNvSpPr>
            <p:nvPr/>
          </p:nvSpPr>
          <p:spPr bwMode="auto">
            <a:xfrm>
              <a:off x="10850916" y="2254050"/>
              <a:ext cx="18495" cy="36556"/>
            </a:xfrm>
            <a:custGeom>
              <a:avLst/>
              <a:gdLst>
                <a:gd name="T0" fmla="*/ 54 w 54"/>
                <a:gd name="T1" fmla="*/ 80 h 107"/>
                <a:gd name="T2" fmla="*/ 27 w 54"/>
                <a:gd name="T3" fmla="*/ 107 h 107"/>
                <a:gd name="T4" fmla="*/ 0 w 54"/>
                <a:gd name="T5" fmla="*/ 80 h 107"/>
                <a:gd name="T6" fmla="*/ 0 w 54"/>
                <a:gd name="T7" fmla="*/ 27 h 107"/>
                <a:gd name="T8" fmla="*/ 27 w 54"/>
                <a:gd name="T9" fmla="*/ 0 h 107"/>
                <a:gd name="T10" fmla="*/ 54 w 54"/>
                <a:gd name="T11" fmla="*/ 27 h 107"/>
                <a:gd name="T12" fmla="*/ 54 w 54"/>
                <a:gd name="T13" fmla="*/ 80 h 107"/>
              </a:gdLst>
              <a:ahLst/>
              <a:cxnLst>
                <a:cxn ang="0">
                  <a:pos x="T0" y="T1"/>
                </a:cxn>
                <a:cxn ang="0">
                  <a:pos x="T2" y="T3"/>
                </a:cxn>
                <a:cxn ang="0">
                  <a:pos x="T4" y="T5"/>
                </a:cxn>
                <a:cxn ang="0">
                  <a:pos x="T6" y="T7"/>
                </a:cxn>
                <a:cxn ang="0">
                  <a:pos x="T8" y="T9"/>
                </a:cxn>
                <a:cxn ang="0">
                  <a:pos x="T10" y="T11"/>
                </a:cxn>
                <a:cxn ang="0">
                  <a:pos x="T12" y="T13"/>
                </a:cxn>
              </a:cxnLst>
              <a:rect l="0" t="0" r="r" b="b"/>
              <a:pathLst>
                <a:path w="54" h="107">
                  <a:moveTo>
                    <a:pt x="54" y="80"/>
                  </a:moveTo>
                  <a:cubicBezTo>
                    <a:pt x="54" y="95"/>
                    <a:pt x="42" y="107"/>
                    <a:pt x="27" y="107"/>
                  </a:cubicBezTo>
                  <a:cubicBezTo>
                    <a:pt x="12" y="107"/>
                    <a:pt x="0" y="95"/>
                    <a:pt x="0" y="80"/>
                  </a:cubicBezTo>
                  <a:cubicBezTo>
                    <a:pt x="0" y="27"/>
                    <a:pt x="0" y="27"/>
                    <a:pt x="0" y="27"/>
                  </a:cubicBezTo>
                  <a:cubicBezTo>
                    <a:pt x="0" y="12"/>
                    <a:pt x="12" y="0"/>
                    <a:pt x="27" y="0"/>
                  </a:cubicBezTo>
                  <a:cubicBezTo>
                    <a:pt x="42" y="0"/>
                    <a:pt x="54" y="12"/>
                    <a:pt x="54" y="27"/>
                  </a:cubicBezTo>
                  <a:lnTo>
                    <a:pt x="54"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64" name="Freeform 242"/>
            <p:cNvSpPr>
              <a:spLocks/>
            </p:cNvSpPr>
            <p:nvPr/>
          </p:nvSpPr>
          <p:spPr bwMode="auto">
            <a:xfrm>
              <a:off x="10905532" y="2226741"/>
              <a:ext cx="18784" cy="63864"/>
            </a:xfrm>
            <a:custGeom>
              <a:avLst/>
              <a:gdLst>
                <a:gd name="T0" fmla="*/ 55 w 55"/>
                <a:gd name="T1" fmla="*/ 160 h 187"/>
                <a:gd name="T2" fmla="*/ 27 w 55"/>
                <a:gd name="T3" fmla="*/ 187 h 187"/>
                <a:gd name="T4" fmla="*/ 0 w 55"/>
                <a:gd name="T5" fmla="*/ 160 h 187"/>
                <a:gd name="T6" fmla="*/ 0 w 55"/>
                <a:gd name="T7" fmla="*/ 28 h 187"/>
                <a:gd name="T8" fmla="*/ 27 w 55"/>
                <a:gd name="T9" fmla="*/ 0 h 187"/>
                <a:gd name="T10" fmla="*/ 55 w 55"/>
                <a:gd name="T11" fmla="*/ 28 h 187"/>
                <a:gd name="T12" fmla="*/ 55 w 55"/>
                <a:gd name="T13" fmla="*/ 160 h 187"/>
              </a:gdLst>
              <a:ahLst/>
              <a:cxnLst>
                <a:cxn ang="0">
                  <a:pos x="T0" y="T1"/>
                </a:cxn>
                <a:cxn ang="0">
                  <a:pos x="T2" y="T3"/>
                </a:cxn>
                <a:cxn ang="0">
                  <a:pos x="T4" y="T5"/>
                </a:cxn>
                <a:cxn ang="0">
                  <a:pos x="T6" y="T7"/>
                </a:cxn>
                <a:cxn ang="0">
                  <a:pos x="T8" y="T9"/>
                </a:cxn>
                <a:cxn ang="0">
                  <a:pos x="T10" y="T11"/>
                </a:cxn>
                <a:cxn ang="0">
                  <a:pos x="T12" y="T13"/>
                </a:cxn>
              </a:cxnLst>
              <a:rect l="0" t="0" r="r" b="b"/>
              <a:pathLst>
                <a:path w="55" h="187">
                  <a:moveTo>
                    <a:pt x="55" y="160"/>
                  </a:moveTo>
                  <a:cubicBezTo>
                    <a:pt x="55" y="175"/>
                    <a:pt x="42" y="187"/>
                    <a:pt x="27" y="187"/>
                  </a:cubicBezTo>
                  <a:cubicBezTo>
                    <a:pt x="12" y="187"/>
                    <a:pt x="0" y="175"/>
                    <a:pt x="0" y="160"/>
                  </a:cubicBezTo>
                  <a:cubicBezTo>
                    <a:pt x="0" y="28"/>
                    <a:pt x="0" y="28"/>
                    <a:pt x="0" y="28"/>
                  </a:cubicBezTo>
                  <a:cubicBezTo>
                    <a:pt x="0" y="13"/>
                    <a:pt x="12" y="0"/>
                    <a:pt x="27" y="0"/>
                  </a:cubicBezTo>
                  <a:cubicBezTo>
                    <a:pt x="42" y="0"/>
                    <a:pt x="55" y="13"/>
                    <a:pt x="55" y="28"/>
                  </a:cubicBezTo>
                  <a:lnTo>
                    <a:pt x="55"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65" name="Freeform 243"/>
            <p:cNvSpPr>
              <a:spLocks/>
            </p:cNvSpPr>
            <p:nvPr/>
          </p:nvSpPr>
          <p:spPr bwMode="auto">
            <a:xfrm>
              <a:off x="10859441" y="2468760"/>
              <a:ext cx="58085" cy="95507"/>
            </a:xfrm>
            <a:custGeom>
              <a:avLst/>
              <a:gdLst>
                <a:gd name="T0" fmla="*/ 161 w 170"/>
                <a:gd name="T1" fmla="*/ 158 h 280"/>
                <a:gd name="T2" fmla="*/ 134 w 170"/>
                <a:gd name="T3" fmla="*/ 136 h 280"/>
                <a:gd name="T4" fmla="*/ 86 w 170"/>
                <a:gd name="T5" fmla="*/ 122 h 280"/>
                <a:gd name="T6" fmla="*/ 44 w 170"/>
                <a:gd name="T7" fmla="*/ 107 h 280"/>
                <a:gd name="T8" fmla="*/ 36 w 170"/>
                <a:gd name="T9" fmla="*/ 88 h 280"/>
                <a:gd name="T10" fmla="*/ 47 w 170"/>
                <a:gd name="T11" fmla="*/ 66 h 280"/>
                <a:gd name="T12" fmla="*/ 85 w 170"/>
                <a:gd name="T13" fmla="*/ 56 h 280"/>
                <a:gd name="T14" fmla="*/ 122 w 170"/>
                <a:gd name="T15" fmla="*/ 67 h 280"/>
                <a:gd name="T16" fmla="*/ 137 w 170"/>
                <a:gd name="T17" fmla="*/ 97 h 280"/>
                <a:gd name="T18" fmla="*/ 163 w 170"/>
                <a:gd name="T19" fmla="*/ 95 h 280"/>
                <a:gd name="T20" fmla="*/ 153 w 170"/>
                <a:gd name="T21" fmla="*/ 62 h 280"/>
                <a:gd name="T22" fmla="*/ 125 w 170"/>
                <a:gd name="T23" fmla="*/ 39 h 280"/>
                <a:gd name="T24" fmla="*/ 108 w 170"/>
                <a:gd name="T25" fmla="*/ 34 h 280"/>
                <a:gd name="T26" fmla="*/ 108 w 170"/>
                <a:gd name="T27" fmla="*/ 0 h 280"/>
                <a:gd name="T28" fmla="*/ 62 w 170"/>
                <a:gd name="T29" fmla="*/ 0 h 280"/>
                <a:gd name="T30" fmla="*/ 62 w 170"/>
                <a:gd name="T31" fmla="*/ 34 h 280"/>
                <a:gd name="T32" fmla="*/ 45 w 170"/>
                <a:gd name="T33" fmla="*/ 39 h 280"/>
                <a:gd name="T34" fmla="*/ 18 w 170"/>
                <a:gd name="T35" fmla="*/ 60 h 280"/>
                <a:gd name="T36" fmla="*/ 9 w 170"/>
                <a:gd name="T37" fmla="*/ 90 h 280"/>
                <a:gd name="T38" fmla="*/ 16 w 170"/>
                <a:gd name="T39" fmla="*/ 117 h 280"/>
                <a:gd name="T40" fmla="*/ 39 w 170"/>
                <a:gd name="T41" fmla="*/ 136 h 280"/>
                <a:gd name="T42" fmla="*/ 80 w 170"/>
                <a:gd name="T43" fmla="*/ 150 h 280"/>
                <a:gd name="T44" fmla="*/ 118 w 170"/>
                <a:gd name="T45" fmla="*/ 160 h 280"/>
                <a:gd name="T46" fmla="*/ 137 w 170"/>
                <a:gd name="T47" fmla="*/ 173 h 280"/>
                <a:gd name="T48" fmla="*/ 143 w 170"/>
                <a:gd name="T49" fmla="*/ 190 h 280"/>
                <a:gd name="T50" fmla="*/ 137 w 170"/>
                <a:gd name="T51" fmla="*/ 208 h 280"/>
                <a:gd name="T52" fmla="*/ 118 w 170"/>
                <a:gd name="T53" fmla="*/ 221 h 280"/>
                <a:gd name="T54" fmla="*/ 90 w 170"/>
                <a:gd name="T55" fmla="*/ 226 h 280"/>
                <a:gd name="T56" fmla="*/ 57 w 170"/>
                <a:gd name="T57" fmla="*/ 220 h 280"/>
                <a:gd name="T58" fmla="*/ 36 w 170"/>
                <a:gd name="T59" fmla="*/ 203 h 280"/>
                <a:gd name="T60" fmla="*/ 27 w 170"/>
                <a:gd name="T61" fmla="*/ 177 h 280"/>
                <a:gd name="T62" fmla="*/ 0 w 170"/>
                <a:gd name="T63" fmla="*/ 179 h 280"/>
                <a:gd name="T64" fmla="*/ 12 w 170"/>
                <a:gd name="T65" fmla="*/ 218 h 280"/>
                <a:gd name="T66" fmla="*/ 43 w 170"/>
                <a:gd name="T67" fmla="*/ 243 h 280"/>
                <a:gd name="T68" fmla="*/ 62 w 170"/>
                <a:gd name="T69" fmla="*/ 249 h 280"/>
                <a:gd name="T70" fmla="*/ 62 w 170"/>
                <a:gd name="T71" fmla="*/ 280 h 280"/>
                <a:gd name="T72" fmla="*/ 108 w 170"/>
                <a:gd name="T73" fmla="*/ 280 h 280"/>
                <a:gd name="T74" fmla="*/ 108 w 170"/>
                <a:gd name="T75" fmla="*/ 250 h 280"/>
                <a:gd name="T76" fmla="*/ 132 w 170"/>
                <a:gd name="T77" fmla="*/ 243 h 280"/>
                <a:gd name="T78" fmla="*/ 160 w 170"/>
                <a:gd name="T79" fmla="*/ 220 h 280"/>
                <a:gd name="T80" fmla="*/ 170 w 170"/>
                <a:gd name="T81" fmla="*/ 188 h 280"/>
                <a:gd name="T82" fmla="*/ 161 w 170"/>
                <a:gd name="T83" fmla="*/ 15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0" h="280">
                  <a:moveTo>
                    <a:pt x="161" y="158"/>
                  </a:moveTo>
                  <a:cubicBezTo>
                    <a:pt x="155" y="149"/>
                    <a:pt x="146" y="141"/>
                    <a:pt x="134" y="136"/>
                  </a:cubicBezTo>
                  <a:cubicBezTo>
                    <a:pt x="125" y="132"/>
                    <a:pt x="109" y="127"/>
                    <a:pt x="86" y="122"/>
                  </a:cubicBezTo>
                  <a:cubicBezTo>
                    <a:pt x="63" y="117"/>
                    <a:pt x="49" y="112"/>
                    <a:pt x="44" y="107"/>
                  </a:cubicBezTo>
                  <a:cubicBezTo>
                    <a:pt x="39" y="102"/>
                    <a:pt x="36" y="96"/>
                    <a:pt x="36" y="88"/>
                  </a:cubicBezTo>
                  <a:cubicBezTo>
                    <a:pt x="36" y="80"/>
                    <a:pt x="40" y="72"/>
                    <a:pt x="47" y="66"/>
                  </a:cubicBezTo>
                  <a:cubicBezTo>
                    <a:pt x="55" y="59"/>
                    <a:pt x="68" y="56"/>
                    <a:pt x="85" y="56"/>
                  </a:cubicBezTo>
                  <a:cubicBezTo>
                    <a:pt x="101" y="56"/>
                    <a:pt x="113" y="60"/>
                    <a:pt x="122" y="67"/>
                  </a:cubicBezTo>
                  <a:cubicBezTo>
                    <a:pt x="130" y="74"/>
                    <a:pt x="135" y="84"/>
                    <a:pt x="137" y="97"/>
                  </a:cubicBezTo>
                  <a:cubicBezTo>
                    <a:pt x="163" y="95"/>
                    <a:pt x="163" y="95"/>
                    <a:pt x="163" y="95"/>
                  </a:cubicBezTo>
                  <a:cubicBezTo>
                    <a:pt x="163" y="83"/>
                    <a:pt x="160" y="71"/>
                    <a:pt x="153" y="62"/>
                  </a:cubicBezTo>
                  <a:cubicBezTo>
                    <a:pt x="146" y="52"/>
                    <a:pt x="137" y="44"/>
                    <a:pt x="125" y="39"/>
                  </a:cubicBezTo>
                  <a:cubicBezTo>
                    <a:pt x="120" y="37"/>
                    <a:pt x="114" y="35"/>
                    <a:pt x="108" y="34"/>
                  </a:cubicBezTo>
                  <a:cubicBezTo>
                    <a:pt x="108" y="0"/>
                    <a:pt x="108" y="0"/>
                    <a:pt x="108" y="0"/>
                  </a:cubicBezTo>
                  <a:cubicBezTo>
                    <a:pt x="62" y="0"/>
                    <a:pt x="62" y="0"/>
                    <a:pt x="62" y="0"/>
                  </a:cubicBezTo>
                  <a:cubicBezTo>
                    <a:pt x="62" y="34"/>
                    <a:pt x="62" y="34"/>
                    <a:pt x="62" y="34"/>
                  </a:cubicBezTo>
                  <a:cubicBezTo>
                    <a:pt x="56" y="35"/>
                    <a:pt x="50" y="36"/>
                    <a:pt x="45" y="39"/>
                  </a:cubicBezTo>
                  <a:cubicBezTo>
                    <a:pt x="33" y="44"/>
                    <a:pt x="24" y="51"/>
                    <a:pt x="18" y="60"/>
                  </a:cubicBezTo>
                  <a:cubicBezTo>
                    <a:pt x="12" y="69"/>
                    <a:pt x="9" y="79"/>
                    <a:pt x="9" y="90"/>
                  </a:cubicBezTo>
                  <a:cubicBezTo>
                    <a:pt x="9" y="100"/>
                    <a:pt x="11" y="109"/>
                    <a:pt x="16" y="117"/>
                  </a:cubicBezTo>
                  <a:cubicBezTo>
                    <a:pt x="21" y="124"/>
                    <a:pt x="29" y="131"/>
                    <a:pt x="39" y="136"/>
                  </a:cubicBezTo>
                  <a:cubicBezTo>
                    <a:pt x="47" y="141"/>
                    <a:pt x="60" y="145"/>
                    <a:pt x="80" y="150"/>
                  </a:cubicBezTo>
                  <a:cubicBezTo>
                    <a:pt x="99" y="154"/>
                    <a:pt x="112" y="158"/>
                    <a:pt x="118" y="160"/>
                  </a:cubicBezTo>
                  <a:cubicBezTo>
                    <a:pt x="127" y="163"/>
                    <a:pt x="133" y="168"/>
                    <a:pt x="137" y="173"/>
                  </a:cubicBezTo>
                  <a:cubicBezTo>
                    <a:pt x="141" y="178"/>
                    <a:pt x="143" y="183"/>
                    <a:pt x="143" y="190"/>
                  </a:cubicBezTo>
                  <a:cubicBezTo>
                    <a:pt x="143" y="197"/>
                    <a:pt x="141" y="203"/>
                    <a:pt x="137" y="208"/>
                  </a:cubicBezTo>
                  <a:cubicBezTo>
                    <a:pt x="133" y="214"/>
                    <a:pt x="127" y="218"/>
                    <a:pt x="118" y="221"/>
                  </a:cubicBezTo>
                  <a:cubicBezTo>
                    <a:pt x="110" y="225"/>
                    <a:pt x="101" y="226"/>
                    <a:pt x="90" y="226"/>
                  </a:cubicBezTo>
                  <a:cubicBezTo>
                    <a:pt x="78" y="226"/>
                    <a:pt x="67" y="224"/>
                    <a:pt x="57" y="220"/>
                  </a:cubicBezTo>
                  <a:cubicBezTo>
                    <a:pt x="48" y="216"/>
                    <a:pt x="40" y="210"/>
                    <a:pt x="36" y="203"/>
                  </a:cubicBezTo>
                  <a:cubicBezTo>
                    <a:pt x="31" y="197"/>
                    <a:pt x="28" y="188"/>
                    <a:pt x="27" y="177"/>
                  </a:cubicBezTo>
                  <a:cubicBezTo>
                    <a:pt x="0" y="179"/>
                    <a:pt x="0" y="179"/>
                    <a:pt x="0" y="179"/>
                  </a:cubicBezTo>
                  <a:cubicBezTo>
                    <a:pt x="1" y="194"/>
                    <a:pt x="5" y="206"/>
                    <a:pt x="12" y="218"/>
                  </a:cubicBezTo>
                  <a:cubicBezTo>
                    <a:pt x="20" y="229"/>
                    <a:pt x="30" y="237"/>
                    <a:pt x="43" y="243"/>
                  </a:cubicBezTo>
                  <a:cubicBezTo>
                    <a:pt x="49" y="246"/>
                    <a:pt x="55" y="247"/>
                    <a:pt x="62" y="249"/>
                  </a:cubicBezTo>
                  <a:cubicBezTo>
                    <a:pt x="62" y="280"/>
                    <a:pt x="62" y="280"/>
                    <a:pt x="62" y="280"/>
                  </a:cubicBezTo>
                  <a:cubicBezTo>
                    <a:pt x="108" y="280"/>
                    <a:pt x="108" y="280"/>
                    <a:pt x="108" y="280"/>
                  </a:cubicBezTo>
                  <a:cubicBezTo>
                    <a:pt x="108" y="250"/>
                    <a:pt x="108" y="250"/>
                    <a:pt x="108" y="250"/>
                  </a:cubicBezTo>
                  <a:cubicBezTo>
                    <a:pt x="117" y="248"/>
                    <a:pt x="125" y="246"/>
                    <a:pt x="132" y="243"/>
                  </a:cubicBezTo>
                  <a:cubicBezTo>
                    <a:pt x="144" y="237"/>
                    <a:pt x="154" y="230"/>
                    <a:pt x="160" y="220"/>
                  </a:cubicBezTo>
                  <a:cubicBezTo>
                    <a:pt x="166" y="210"/>
                    <a:pt x="170" y="199"/>
                    <a:pt x="170" y="188"/>
                  </a:cubicBezTo>
                  <a:cubicBezTo>
                    <a:pt x="170" y="176"/>
                    <a:pt x="167" y="166"/>
                    <a:pt x="161" y="1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66" name="Freeform 244"/>
            <p:cNvSpPr>
              <a:spLocks/>
            </p:cNvSpPr>
            <p:nvPr/>
          </p:nvSpPr>
          <p:spPr bwMode="auto">
            <a:xfrm>
              <a:off x="10669437" y="2341176"/>
              <a:ext cx="40168" cy="40601"/>
            </a:xfrm>
            <a:custGeom>
              <a:avLst/>
              <a:gdLst>
                <a:gd name="T0" fmla="*/ 0 w 118"/>
                <a:gd name="T1" fmla="*/ 0 h 119"/>
                <a:gd name="T2" fmla="*/ 0 w 118"/>
                <a:gd name="T3" fmla="*/ 119 h 119"/>
                <a:gd name="T4" fmla="*/ 118 w 118"/>
                <a:gd name="T5" fmla="*/ 119 h 119"/>
                <a:gd name="T6" fmla="*/ 0 w 118"/>
                <a:gd name="T7" fmla="*/ 0 h 119"/>
              </a:gdLst>
              <a:ahLst/>
              <a:cxnLst>
                <a:cxn ang="0">
                  <a:pos x="T0" y="T1"/>
                </a:cxn>
                <a:cxn ang="0">
                  <a:pos x="T2" y="T3"/>
                </a:cxn>
                <a:cxn ang="0">
                  <a:pos x="T4" y="T5"/>
                </a:cxn>
                <a:cxn ang="0">
                  <a:pos x="T6" y="T7"/>
                </a:cxn>
              </a:cxnLst>
              <a:rect l="0" t="0" r="r" b="b"/>
              <a:pathLst>
                <a:path w="118" h="119">
                  <a:moveTo>
                    <a:pt x="0" y="0"/>
                  </a:moveTo>
                  <a:cubicBezTo>
                    <a:pt x="0" y="119"/>
                    <a:pt x="0" y="119"/>
                    <a:pt x="0" y="119"/>
                  </a:cubicBezTo>
                  <a:cubicBezTo>
                    <a:pt x="118" y="119"/>
                    <a:pt x="118" y="119"/>
                    <a:pt x="118" y="119"/>
                  </a:cubicBezTo>
                  <a:cubicBezTo>
                    <a:pt x="115" y="55"/>
                    <a:pt x="64"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67" name="Freeform 245"/>
            <p:cNvSpPr>
              <a:spLocks/>
            </p:cNvSpPr>
            <p:nvPr/>
          </p:nvSpPr>
          <p:spPr bwMode="auto">
            <a:xfrm>
              <a:off x="10623635" y="2341176"/>
              <a:ext cx="85970" cy="85971"/>
            </a:xfrm>
            <a:custGeom>
              <a:avLst/>
              <a:gdLst>
                <a:gd name="T0" fmla="*/ 119 w 252"/>
                <a:gd name="T1" fmla="*/ 133 h 252"/>
                <a:gd name="T2" fmla="*/ 119 w 252"/>
                <a:gd name="T3" fmla="*/ 0 h 252"/>
                <a:gd name="T4" fmla="*/ 0 w 252"/>
                <a:gd name="T5" fmla="*/ 126 h 252"/>
                <a:gd name="T6" fmla="*/ 126 w 252"/>
                <a:gd name="T7" fmla="*/ 252 h 252"/>
                <a:gd name="T8" fmla="*/ 252 w 252"/>
                <a:gd name="T9" fmla="*/ 133 h 252"/>
                <a:gd name="T10" fmla="*/ 119 w 252"/>
                <a:gd name="T11" fmla="*/ 133 h 252"/>
              </a:gdLst>
              <a:ahLst/>
              <a:cxnLst>
                <a:cxn ang="0">
                  <a:pos x="T0" y="T1"/>
                </a:cxn>
                <a:cxn ang="0">
                  <a:pos x="T2" y="T3"/>
                </a:cxn>
                <a:cxn ang="0">
                  <a:pos x="T4" y="T5"/>
                </a:cxn>
                <a:cxn ang="0">
                  <a:pos x="T6" y="T7"/>
                </a:cxn>
                <a:cxn ang="0">
                  <a:pos x="T8" y="T9"/>
                </a:cxn>
                <a:cxn ang="0">
                  <a:pos x="T10" y="T11"/>
                </a:cxn>
              </a:cxnLst>
              <a:rect l="0" t="0" r="r" b="b"/>
              <a:pathLst>
                <a:path w="252" h="252">
                  <a:moveTo>
                    <a:pt x="119" y="133"/>
                  </a:moveTo>
                  <a:cubicBezTo>
                    <a:pt x="119" y="0"/>
                    <a:pt x="119" y="0"/>
                    <a:pt x="119" y="0"/>
                  </a:cubicBezTo>
                  <a:cubicBezTo>
                    <a:pt x="53" y="4"/>
                    <a:pt x="0" y="59"/>
                    <a:pt x="0" y="126"/>
                  </a:cubicBezTo>
                  <a:cubicBezTo>
                    <a:pt x="0" y="195"/>
                    <a:pt x="57" y="252"/>
                    <a:pt x="126" y="252"/>
                  </a:cubicBezTo>
                  <a:cubicBezTo>
                    <a:pt x="194" y="252"/>
                    <a:pt x="248" y="199"/>
                    <a:pt x="252" y="133"/>
                  </a:cubicBezTo>
                  <a:lnTo>
                    <a:pt x="119"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spTree>
    <p:extLst>
      <p:ext uri="{BB962C8B-B14F-4D97-AF65-F5344CB8AC3E}">
        <p14:creationId xmlns:p14="http://schemas.microsoft.com/office/powerpoint/2010/main" val="43612717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40000" fill="hold" nodeType="afterEffect" p14:presetBounceEnd="40000">
                                      <p:stCondLst>
                                        <p:cond delay="0"/>
                                      </p:stCondLst>
                                      <p:childTnLst>
                                        <p:set>
                                          <p:cBhvr>
                                            <p:cTn id="6" dur="1" fill="hold">
                                              <p:stCondLst>
                                                <p:cond delay="0"/>
                                              </p:stCondLst>
                                            </p:cTn>
                                            <p:tgtEl>
                                              <p:spTgt spid="135"/>
                                            </p:tgtEl>
                                            <p:attrNameLst>
                                              <p:attrName>style.visibility</p:attrName>
                                            </p:attrNameLst>
                                          </p:cBhvr>
                                          <p:to>
                                            <p:strVal val="visible"/>
                                          </p:to>
                                        </p:set>
                                        <p:anim calcmode="lin" valueType="num" p14:bounceEnd="40000">
                                          <p:cBhvr additive="base">
                                            <p:cTn id="7" dur="1000" fill="hold"/>
                                            <p:tgtEl>
                                              <p:spTgt spid="135"/>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1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4" presetClass="entr" presetSubtype="10" fill="hold" grpId="0" nodeType="afterEffect">
                                      <p:stCondLst>
                                        <p:cond delay="0"/>
                                      </p:stCondLst>
                                      <p:childTnLst>
                                        <p:set>
                                          <p:cBhvr>
                                            <p:cTn id="11" dur="1" fill="hold">
                                              <p:stCondLst>
                                                <p:cond delay="0"/>
                                              </p:stCondLst>
                                            </p:cTn>
                                            <p:tgtEl>
                                              <p:spTgt spid="153"/>
                                            </p:tgtEl>
                                            <p:attrNameLst>
                                              <p:attrName>style.visibility</p:attrName>
                                            </p:attrNameLst>
                                          </p:cBhvr>
                                          <p:to>
                                            <p:strVal val="visible"/>
                                          </p:to>
                                        </p:set>
                                        <p:animEffect transition="in" filter="randombar(horizontal)">
                                          <p:cBhvr>
                                            <p:cTn id="12" dur="500"/>
                                            <p:tgtEl>
                                              <p:spTgt spid="153"/>
                                            </p:tgtEl>
                                          </p:cBhvr>
                                        </p:animEffect>
                                      </p:childTnLst>
                                    </p:cTn>
                                  </p:par>
                                </p:childTnLst>
                              </p:cTn>
                            </p:par>
                            <p:par>
                              <p:cTn id="13" fill="hold">
                                <p:stCondLst>
                                  <p:cond delay="1500"/>
                                </p:stCondLst>
                                <p:childTnLst>
                                  <p:par>
                                    <p:cTn id="14" presetID="14" presetClass="entr" presetSubtype="10" fill="hold" grpId="0" nodeType="afterEffect">
                                      <p:stCondLst>
                                        <p:cond delay="0"/>
                                      </p:stCondLst>
                                      <p:childTnLst>
                                        <p:set>
                                          <p:cBhvr>
                                            <p:cTn id="15" dur="1" fill="hold">
                                              <p:stCondLst>
                                                <p:cond delay="0"/>
                                              </p:stCondLst>
                                            </p:cTn>
                                            <p:tgtEl>
                                              <p:spTgt spid="154"/>
                                            </p:tgtEl>
                                            <p:attrNameLst>
                                              <p:attrName>style.visibility</p:attrName>
                                            </p:attrNameLst>
                                          </p:cBhvr>
                                          <p:to>
                                            <p:strVal val="visible"/>
                                          </p:to>
                                        </p:set>
                                        <p:animEffect transition="in" filter="randombar(horizontal)">
                                          <p:cBhvr>
                                            <p:cTn id="16" dur="500"/>
                                            <p:tgtEl>
                                              <p:spTgt spid="154"/>
                                            </p:tgtEl>
                                          </p:cBhvr>
                                        </p:animEffect>
                                      </p:childTnLst>
                                    </p:cTn>
                                  </p:par>
                                </p:childTnLst>
                              </p:cTn>
                            </p:par>
                            <p:par>
                              <p:cTn id="17" fill="hold">
                                <p:stCondLst>
                                  <p:cond delay="2000"/>
                                </p:stCondLst>
                                <p:childTnLst>
                                  <p:par>
                                    <p:cTn id="18" presetID="14" presetClass="entr" presetSubtype="10" fill="hold" grpId="0" nodeType="afterEffect">
                                      <p:stCondLst>
                                        <p:cond delay="0"/>
                                      </p:stCondLst>
                                      <p:childTnLst>
                                        <p:set>
                                          <p:cBhvr>
                                            <p:cTn id="19" dur="1" fill="hold">
                                              <p:stCondLst>
                                                <p:cond delay="0"/>
                                              </p:stCondLst>
                                            </p:cTn>
                                            <p:tgtEl>
                                              <p:spTgt spid="155"/>
                                            </p:tgtEl>
                                            <p:attrNameLst>
                                              <p:attrName>style.visibility</p:attrName>
                                            </p:attrNameLst>
                                          </p:cBhvr>
                                          <p:to>
                                            <p:strVal val="visible"/>
                                          </p:to>
                                        </p:set>
                                        <p:animEffect transition="in" filter="randombar(horizontal)">
                                          <p:cBhvr>
                                            <p:cTn id="20" dur="500"/>
                                            <p:tgtEl>
                                              <p:spTgt spid="155"/>
                                            </p:tgtEl>
                                          </p:cBhvr>
                                        </p:animEffect>
                                      </p:childTnLst>
                                    </p:cTn>
                                  </p:par>
                                </p:childTnLst>
                              </p:cTn>
                            </p:par>
                            <p:par>
                              <p:cTn id="21" fill="hold">
                                <p:stCondLst>
                                  <p:cond delay="2500"/>
                                </p:stCondLst>
                                <p:childTnLst>
                                  <p:par>
                                    <p:cTn id="22" presetID="14" presetClass="entr" presetSubtype="10" fill="hold" grpId="0" nodeType="afterEffect">
                                      <p:stCondLst>
                                        <p:cond delay="0"/>
                                      </p:stCondLst>
                                      <p:childTnLst>
                                        <p:set>
                                          <p:cBhvr>
                                            <p:cTn id="23" dur="1" fill="hold">
                                              <p:stCondLst>
                                                <p:cond delay="0"/>
                                              </p:stCondLst>
                                            </p:cTn>
                                            <p:tgtEl>
                                              <p:spTgt spid="156"/>
                                            </p:tgtEl>
                                            <p:attrNameLst>
                                              <p:attrName>style.visibility</p:attrName>
                                            </p:attrNameLst>
                                          </p:cBhvr>
                                          <p:to>
                                            <p:strVal val="visible"/>
                                          </p:to>
                                        </p:set>
                                        <p:animEffect transition="in" filter="randombar(horizontal)">
                                          <p:cBhvr>
                                            <p:cTn id="24" dur="500"/>
                                            <p:tgtEl>
                                              <p:spTgt spid="156"/>
                                            </p:tgtEl>
                                          </p:cBhvr>
                                        </p:animEffect>
                                      </p:childTnLst>
                                    </p:cTn>
                                  </p:par>
                                </p:childTnLst>
                              </p:cTn>
                            </p:par>
                            <p:par>
                              <p:cTn id="25" fill="hold">
                                <p:stCondLst>
                                  <p:cond delay="3000"/>
                                </p:stCondLst>
                                <p:childTnLst>
                                  <p:par>
                                    <p:cTn id="26" presetID="2" presetClass="entr" presetSubtype="3" accel="40000" fill="hold" grpId="0" nodeType="afterEffect" p14:presetBounceEnd="40000">
                                      <p:stCondLst>
                                        <p:cond delay="0"/>
                                      </p:stCondLst>
                                      <p:childTnLst>
                                        <p:set>
                                          <p:cBhvr>
                                            <p:cTn id="27" dur="1" fill="hold">
                                              <p:stCondLst>
                                                <p:cond delay="0"/>
                                              </p:stCondLst>
                                            </p:cTn>
                                            <p:tgtEl>
                                              <p:spTgt spid="160"/>
                                            </p:tgtEl>
                                            <p:attrNameLst>
                                              <p:attrName>style.visibility</p:attrName>
                                            </p:attrNameLst>
                                          </p:cBhvr>
                                          <p:to>
                                            <p:strVal val="visible"/>
                                          </p:to>
                                        </p:set>
                                        <p:anim calcmode="lin" valueType="num" p14:bounceEnd="40000">
                                          <p:cBhvr additive="base">
                                            <p:cTn id="28" dur="750" fill="hold"/>
                                            <p:tgtEl>
                                              <p:spTgt spid="160"/>
                                            </p:tgtEl>
                                            <p:attrNameLst>
                                              <p:attrName>ppt_x</p:attrName>
                                            </p:attrNameLst>
                                          </p:cBhvr>
                                          <p:tavLst>
                                            <p:tav tm="0">
                                              <p:val>
                                                <p:strVal val="1+#ppt_w/2"/>
                                              </p:val>
                                            </p:tav>
                                            <p:tav tm="100000">
                                              <p:val>
                                                <p:strVal val="#ppt_x"/>
                                              </p:val>
                                            </p:tav>
                                          </p:tavLst>
                                        </p:anim>
                                        <p:anim calcmode="lin" valueType="num" p14:bounceEnd="40000">
                                          <p:cBhvr additive="base">
                                            <p:cTn id="29" dur="750" fill="hold"/>
                                            <p:tgtEl>
                                              <p:spTgt spid="160"/>
                                            </p:tgtEl>
                                            <p:attrNameLst>
                                              <p:attrName>ppt_y</p:attrName>
                                            </p:attrNameLst>
                                          </p:cBhvr>
                                          <p:tavLst>
                                            <p:tav tm="0">
                                              <p:val>
                                                <p:strVal val="0-#ppt_h/2"/>
                                              </p:val>
                                            </p:tav>
                                            <p:tav tm="100000">
                                              <p:val>
                                                <p:strVal val="#ppt_y"/>
                                              </p:val>
                                            </p:tav>
                                          </p:tavLst>
                                        </p:anim>
                                      </p:childTnLst>
                                    </p:cTn>
                                  </p:par>
                                  <p:par>
                                    <p:cTn id="30" presetID="2" presetClass="entr" presetSubtype="3" accel="40000" fill="hold" grpId="0" nodeType="withEffect" p14:presetBounceEnd="40000">
                                      <p:stCondLst>
                                        <p:cond delay="250"/>
                                      </p:stCondLst>
                                      <p:childTnLst>
                                        <p:set>
                                          <p:cBhvr>
                                            <p:cTn id="31" dur="1" fill="hold">
                                              <p:stCondLst>
                                                <p:cond delay="0"/>
                                              </p:stCondLst>
                                            </p:cTn>
                                            <p:tgtEl>
                                              <p:spTgt spid="158"/>
                                            </p:tgtEl>
                                            <p:attrNameLst>
                                              <p:attrName>style.visibility</p:attrName>
                                            </p:attrNameLst>
                                          </p:cBhvr>
                                          <p:to>
                                            <p:strVal val="visible"/>
                                          </p:to>
                                        </p:set>
                                        <p:anim calcmode="lin" valueType="num" p14:bounceEnd="40000">
                                          <p:cBhvr additive="base">
                                            <p:cTn id="32" dur="750" fill="hold"/>
                                            <p:tgtEl>
                                              <p:spTgt spid="158"/>
                                            </p:tgtEl>
                                            <p:attrNameLst>
                                              <p:attrName>ppt_x</p:attrName>
                                            </p:attrNameLst>
                                          </p:cBhvr>
                                          <p:tavLst>
                                            <p:tav tm="0">
                                              <p:val>
                                                <p:strVal val="1+#ppt_w/2"/>
                                              </p:val>
                                            </p:tav>
                                            <p:tav tm="100000">
                                              <p:val>
                                                <p:strVal val="#ppt_x"/>
                                              </p:val>
                                            </p:tav>
                                          </p:tavLst>
                                        </p:anim>
                                        <p:anim calcmode="lin" valueType="num" p14:bounceEnd="40000">
                                          <p:cBhvr additive="base">
                                            <p:cTn id="33" dur="750" fill="hold"/>
                                            <p:tgtEl>
                                              <p:spTgt spid="158"/>
                                            </p:tgtEl>
                                            <p:attrNameLst>
                                              <p:attrName>ppt_y</p:attrName>
                                            </p:attrNameLst>
                                          </p:cBhvr>
                                          <p:tavLst>
                                            <p:tav tm="0">
                                              <p:val>
                                                <p:strVal val="0-#ppt_h/2"/>
                                              </p:val>
                                            </p:tav>
                                            <p:tav tm="100000">
                                              <p:val>
                                                <p:strVal val="#ppt_y"/>
                                              </p:val>
                                            </p:tav>
                                          </p:tavLst>
                                        </p:anim>
                                      </p:childTnLst>
                                    </p:cTn>
                                  </p:par>
                                  <p:par>
                                    <p:cTn id="34" presetID="2" presetClass="entr" presetSubtype="3" accel="40000" fill="hold" grpId="0" nodeType="withEffect" p14:presetBounceEnd="40000">
                                      <p:stCondLst>
                                        <p:cond delay="500"/>
                                      </p:stCondLst>
                                      <p:childTnLst>
                                        <p:set>
                                          <p:cBhvr>
                                            <p:cTn id="35" dur="1" fill="hold">
                                              <p:stCondLst>
                                                <p:cond delay="0"/>
                                              </p:stCondLst>
                                            </p:cTn>
                                            <p:tgtEl>
                                              <p:spTgt spid="159"/>
                                            </p:tgtEl>
                                            <p:attrNameLst>
                                              <p:attrName>style.visibility</p:attrName>
                                            </p:attrNameLst>
                                          </p:cBhvr>
                                          <p:to>
                                            <p:strVal val="visible"/>
                                          </p:to>
                                        </p:set>
                                        <p:anim calcmode="lin" valueType="num" p14:bounceEnd="40000">
                                          <p:cBhvr additive="base">
                                            <p:cTn id="36" dur="750" fill="hold"/>
                                            <p:tgtEl>
                                              <p:spTgt spid="159"/>
                                            </p:tgtEl>
                                            <p:attrNameLst>
                                              <p:attrName>ppt_x</p:attrName>
                                            </p:attrNameLst>
                                          </p:cBhvr>
                                          <p:tavLst>
                                            <p:tav tm="0">
                                              <p:val>
                                                <p:strVal val="1+#ppt_w/2"/>
                                              </p:val>
                                            </p:tav>
                                            <p:tav tm="100000">
                                              <p:val>
                                                <p:strVal val="#ppt_x"/>
                                              </p:val>
                                            </p:tav>
                                          </p:tavLst>
                                        </p:anim>
                                        <p:anim calcmode="lin" valueType="num" p14:bounceEnd="40000">
                                          <p:cBhvr additive="base">
                                            <p:cTn id="37" dur="750" fill="hold"/>
                                            <p:tgtEl>
                                              <p:spTgt spid="159"/>
                                            </p:tgtEl>
                                            <p:attrNameLst>
                                              <p:attrName>ppt_y</p:attrName>
                                            </p:attrNameLst>
                                          </p:cBhvr>
                                          <p:tavLst>
                                            <p:tav tm="0">
                                              <p:val>
                                                <p:strVal val="0-#ppt_h/2"/>
                                              </p:val>
                                            </p:tav>
                                            <p:tav tm="100000">
                                              <p:val>
                                                <p:strVal val="#ppt_y"/>
                                              </p:val>
                                            </p:tav>
                                          </p:tavLst>
                                        </p:anim>
                                      </p:childTnLst>
                                    </p:cTn>
                                  </p:par>
                                  <p:par>
                                    <p:cTn id="38" presetID="2" presetClass="entr" presetSubtype="3" accel="40000" fill="hold" grpId="0" nodeType="withEffect" p14:presetBounceEnd="40000">
                                      <p:stCondLst>
                                        <p:cond delay="750"/>
                                      </p:stCondLst>
                                      <p:childTnLst>
                                        <p:set>
                                          <p:cBhvr>
                                            <p:cTn id="39" dur="1" fill="hold">
                                              <p:stCondLst>
                                                <p:cond delay="0"/>
                                              </p:stCondLst>
                                            </p:cTn>
                                            <p:tgtEl>
                                              <p:spTgt spid="157"/>
                                            </p:tgtEl>
                                            <p:attrNameLst>
                                              <p:attrName>style.visibility</p:attrName>
                                            </p:attrNameLst>
                                          </p:cBhvr>
                                          <p:to>
                                            <p:strVal val="visible"/>
                                          </p:to>
                                        </p:set>
                                        <p:anim calcmode="lin" valueType="num" p14:bounceEnd="40000">
                                          <p:cBhvr additive="base">
                                            <p:cTn id="40" dur="750" fill="hold"/>
                                            <p:tgtEl>
                                              <p:spTgt spid="157"/>
                                            </p:tgtEl>
                                            <p:attrNameLst>
                                              <p:attrName>ppt_x</p:attrName>
                                            </p:attrNameLst>
                                          </p:cBhvr>
                                          <p:tavLst>
                                            <p:tav tm="0">
                                              <p:val>
                                                <p:strVal val="1+#ppt_w/2"/>
                                              </p:val>
                                            </p:tav>
                                            <p:tav tm="100000">
                                              <p:val>
                                                <p:strVal val="#ppt_x"/>
                                              </p:val>
                                            </p:tav>
                                          </p:tavLst>
                                        </p:anim>
                                        <p:anim calcmode="lin" valueType="num" p14:bounceEnd="40000">
                                          <p:cBhvr additive="base">
                                            <p:cTn id="41" dur="750" fill="hold"/>
                                            <p:tgtEl>
                                              <p:spTgt spid="157"/>
                                            </p:tgtEl>
                                            <p:attrNameLst>
                                              <p:attrName>ppt_y</p:attrName>
                                            </p:attrNameLst>
                                          </p:cBhvr>
                                          <p:tavLst>
                                            <p:tav tm="0">
                                              <p:val>
                                                <p:strVal val="0-#ppt_h/2"/>
                                              </p:val>
                                            </p:tav>
                                            <p:tav tm="100000">
                                              <p:val>
                                                <p:strVal val="#ppt_y"/>
                                              </p:val>
                                            </p:tav>
                                          </p:tavLst>
                                        </p:anim>
                                      </p:childTnLst>
                                    </p:cTn>
                                  </p:par>
                                </p:childTnLst>
                              </p:cTn>
                            </p:par>
                            <p:par>
                              <p:cTn id="42" fill="hold">
                                <p:stCondLst>
                                  <p:cond delay="4500"/>
                                </p:stCondLst>
                                <p:childTnLst>
                                  <p:par>
                                    <p:cTn id="43" presetID="14" presetClass="entr" presetSubtype="10" fill="hold" nodeType="afterEffect">
                                      <p:stCondLst>
                                        <p:cond delay="0"/>
                                      </p:stCondLst>
                                      <p:childTnLst>
                                        <p:set>
                                          <p:cBhvr>
                                            <p:cTn id="44" dur="1" fill="hold">
                                              <p:stCondLst>
                                                <p:cond delay="0"/>
                                              </p:stCondLst>
                                            </p:cTn>
                                            <p:tgtEl>
                                              <p:spTgt spid="180"/>
                                            </p:tgtEl>
                                            <p:attrNameLst>
                                              <p:attrName>style.visibility</p:attrName>
                                            </p:attrNameLst>
                                          </p:cBhvr>
                                          <p:to>
                                            <p:strVal val="visible"/>
                                          </p:to>
                                        </p:set>
                                        <p:animEffect transition="in" filter="randombar(horizontal)">
                                          <p:cBhvr>
                                            <p:cTn id="45" dur="500"/>
                                            <p:tgtEl>
                                              <p:spTgt spid="180"/>
                                            </p:tgtEl>
                                          </p:cBhvr>
                                        </p:animEffect>
                                      </p:childTnLst>
                                    </p:cTn>
                                  </p:par>
                                  <p:par>
                                    <p:cTn id="46" presetID="14" presetClass="entr" presetSubtype="10" fill="hold" nodeType="withEffect">
                                      <p:stCondLst>
                                        <p:cond delay="0"/>
                                      </p:stCondLst>
                                      <p:childTnLst>
                                        <p:set>
                                          <p:cBhvr>
                                            <p:cTn id="47" dur="1" fill="hold">
                                              <p:stCondLst>
                                                <p:cond delay="0"/>
                                              </p:stCondLst>
                                            </p:cTn>
                                            <p:tgtEl>
                                              <p:spTgt spid="173"/>
                                            </p:tgtEl>
                                            <p:attrNameLst>
                                              <p:attrName>style.visibility</p:attrName>
                                            </p:attrNameLst>
                                          </p:cBhvr>
                                          <p:to>
                                            <p:strVal val="visible"/>
                                          </p:to>
                                        </p:set>
                                        <p:animEffect transition="in" filter="randombar(horizontal)">
                                          <p:cBhvr>
                                            <p:cTn id="48" dur="500"/>
                                            <p:tgtEl>
                                              <p:spTgt spid="173"/>
                                            </p:tgtEl>
                                          </p:cBhvr>
                                        </p:animEffect>
                                      </p:childTnLst>
                                    </p:cTn>
                                  </p:par>
                                  <p:par>
                                    <p:cTn id="49" presetID="14" presetClass="entr" presetSubtype="10" fill="hold" nodeType="withEffect">
                                      <p:stCondLst>
                                        <p:cond delay="0"/>
                                      </p:stCondLst>
                                      <p:childTnLst>
                                        <p:set>
                                          <p:cBhvr>
                                            <p:cTn id="50" dur="1" fill="hold">
                                              <p:stCondLst>
                                                <p:cond delay="0"/>
                                              </p:stCondLst>
                                            </p:cTn>
                                            <p:tgtEl>
                                              <p:spTgt spid="255"/>
                                            </p:tgtEl>
                                            <p:attrNameLst>
                                              <p:attrName>style.visibility</p:attrName>
                                            </p:attrNameLst>
                                          </p:cBhvr>
                                          <p:to>
                                            <p:strVal val="visible"/>
                                          </p:to>
                                        </p:set>
                                        <p:animEffect transition="in" filter="randombar(horizontal)">
                                          <p:cBhvr>
                                            <p:cTn id="51" dur="500"/>
                                            <p:tgtEl>
                                              <p:spTgt spid="255"/>
                                            </p:tgtEl>
                                          </p:cBhvr>
                                        </p:animEffect>
                                      </p:childTnLst>
                                    </p:cTn>
                                  </p:par>
                                  <p:par>
                                    <p:cTn id="52" presetID="14" presetClass="entr" presetSubtype="10" fill="hold" nodeType="withEffect">
                                      <p:stCondLst>
                                        <p:cond delay="0"/>
                                      </p:stCondLst>
                                      <p:childTnLst>
                                        <p:set>
                                          <p:cBhvr>
                                            <p:cTn id="53" dur="1" fill="hold">
                                              <p:stCondLst>
                                                <p:cond delay="0"/>
                                              </p:stCondLst>
                                            </p:cTn>
                                            <p:tgtEl>
                                              <p:spTgt spid="242"/>
                                            </p:tgtEl>
                                            <p:attrNameLst>
                                              <p:attrName>style.visibility</p:attrName>
                                            </p:attrNameLst>
                                          </p:cBhvr>
                                          <p:to>
                                            <p:strVal val="visible"/>
                                          </p:to>
                                        </p:set>
                                        <p:animEffect transition="in" filter="randombar(horizontal)">
                                          <p:cBhvr>
                                            <p:cTn id="54" dur="500"/>
                                            <p:tgtEl>
                                              <p:spTgt spid="242"/>
                                            </p:tgtEl>
                                          </p:cBhvr>
                                        </p:animEffect>
                                      </p:childTnLst>
                                    </p:cTn>
                                  </p:par>
                                </p:childTnLst>
                              </p:cTn>
                            </p:par>
                            <p:par>
                              <p:cTn id="55" fill="hold">
                                <p:stCondLst>
                                  <p:cond delay="5000"/>
                                </p:stCondLst>
                                <p:childTnLst>
                                  <p:par>
                                    <p:cTn id="56" presetID="22" presetClass="entr" presetSubtype="8" fill="hold" nodeType="afterEffect">
                                      <p:stCondLst>
                                        <p:cond delay="0"/>
                                      </p:stCondLst>
                                      <p:childTnLst>
                                        <p:set>
                                          <p:cBhvr>
                                            <p:cTn id="57" dur="1" fill="hold">
                                              <p:stCondLst>
                                                <p:cond delay="0"/>
                                              </p:stCondLst>
                                            </p:cTn>
                                            <p:tgtEl>
                                              <p:spTgt spid="167"/>
                                            </p:tgtEl>
                                            <p:attrNameLst>
                                              <p:attrName>style.visibility</p:attrName>
                                            </p:attrNameLst>
                                          </p:cBhvr>
                                          <p:to>
                                            <p:strVal val="visible"/>
                                          </p:to>
                                        </p:set>
                                        <p:animEffect transition="in" filter="wipe(left)">
                                          <p:cBhvr>
                                            <p:cTn id="58" dur="500"/>
                                            <p:tgtEl>
                                              <p:spTgt spid="167"/>
                                            </p:tgtEl>
                                          </p:cBhvr>
                                        </p:animEffect>
                                      </p:childTnLst>
                                    </p:cTn>
                                  </p:par>
                                </p:childTnLst>
                              </p:cTn>
                            </p:par>
                            <p:par>
                              <p:cTn id="59" fill="hold">
                                <p:stCondLst>
                                  <p:cond delay="5500"/>
                                </p:stCondLst>
                                <p:childTnLst>
                                  <p:par>
                                    <p:cTn id="60" presetID="22" presetClass="entr" presetSubtype="2" fill="hold" nodeType="afterEffect">
                                      <p:stCondLst>
                                        <p:cond delay="0"/>
                                      </p:stCondLst>
                                      <p:childTnLst>
                                        <p:set>
                                          <p:cBhvr>
                                            <p:cTn id="61" dur="1" fill="hold">
                                              <p:stCondLst>
                                                <p:cond delay="0"/>
                                              </p:stCondLst>
                                            </p:cTn>
                                            <p:tgtEl>
                                              <p:spTgt spid="161"/>
                                            </p:tgtEl>
                                            <p:attrNameLst>
                                              <p:attrName>style.visibility</p:attrName>
                                            </p:attrNameLst>
                                          </p:cBhvr>
                                          <p:to>
                                            <p:strVal val="visible"/>
                                          </p:to>
                                        </p:set>
                                        <p:animEffect transition="in" filter="wipe(right)">
                                          <p:cBhvr>
                                            <p:cTn id="62" dur="500"/>
                                            <p:tgtEl>
                                              <p:spTgt spid="161"/>
                                            </p:tgtEl>
                                          </p:cBhvr>
                                        </p:animEffect>
                                      </p:childTnLst>
                                    </p:cTn>
                                  </p:par>
                                </p:childTnLst>
                              </p:cTn>
                            </p:par>
                            <p:par>
                              <p:cTn id="63" fill="hold">
                                <p:stCondLst>
                                  <p:cond delay="6000"/>
                                </p:stCondLst>
                                <p:childTnLst>
                                  <p:par>
                                    <p:cTn id="64" presetID="22" presetClass="entr" presetSubtype="8" fill="hold" nodeType="afterEffect">
                                      <p:stCondLst>
                                        <p:cond delay="0"/>
                                      </p:stCondLst>
                                      <p:childTnLst>
                                        <p:set>
                                          <p:cBhvr>
                                            <p:cTn id="65" dur="1" fill="hold">
                                              <p:stCondLst>
                                                <p:cond delay="0"/>
                                              </p:stCondLst>
                                            </p:cTn>
                                            <p:tgtEl>
                                              <p:spTgt spid="164"/>
                                            </p:tgtEl>
                                            <p:attrNameLst>
                                              <p:attrName>style.visibility</p:attrName>
                                            </p:attrNameLst>
                                          </p:cBhvr>
                                          <p:to>
                                            <p:strVal val="visible"/>
                                          </p:to>
                                        </p:set>
                                        <p:animEffect transition="in" filter="wipe(left)">
                                          <p:cBhvr>
                                            <p:cTn id="66" dur="500"/>
                                            <p:tgtEl>
                                              <p:spTgt spid="164"/>
                                            </p:tgtEl>
                                          </p:cBhvr>
                                        </p:animEffect>
                                      </p:childTnLst>
                                    </p:cTn>
                                  </p:par>
                                </p:childTnLst>
                              </p:cTn>
                            </p:par>
                            <p:par>
                              <p:cTn id="67" fill="hold">
                                <p:stCondLst>
                                  <p:cond delay="6500"/>
                                </p:stCondLst>
                                <p:childTnLst>
                                  <p:par>
                                    <p:cTn id="68" presetID="22" presetClass="entr" presetSubtype="2" fill="hold" nodeType="afterEffect">
                                      <p:stCondLst>
                                        <p:cond delay="0"/>
                                      </p:stCondLst>
                                      <p:childTnLst>
                                        <p:set>
                                          <p:cBhvr>
                                            <p:cTn id="69" dur="1" fill="hold">
                                              <p:stCondLst>
                                                <p:cond delay="0"/>
                                              </p:stCondLst>
                                            </p:cTn>
                                            <p:tgtEl>
                                              <p:spTgt spid="170"/>
                                            </p:tgtEl>
                                            <p:attrNameLst>
                                              <p:attrName>style.visibility</p:attrName>
                                            </p:attrNameLst>
                                          </p:cBhvr>
                                          <p:to>
                                            <p:strVal val="visible"/>
                                          </p:to>
                                        </p:set>
                                        <p:animEffect transition="in" filter="wipe(right)">
                                          <p:cBhvr>
                                            <p:cTn id="70" dur="5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 grpId="0"/>
          <p:bldP spid="154" grpId="0"/>
          <p:bldP spid="155" grpId="0"/>
          <p:bldP spid="156" grpId="0"/>
          <p:bldP spid="157" grpId="0" animBg="1"/>
          <p:bldP spid="158" grpId="0" animBg="1"/>
          <p:bldP spid="159" grpId="0" animBg="1"/>
          <p:bldP spid="16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40000" fill="hold" nodeType="afterEffect">
                                      <p:stCondLst>
                                        <p:cond delay="0"/>
                                      </p:stCondLst>
                                      <p:childTnLst>
                                        <p:set>
                                          <p:cBhvr>
                                            <p:cTn id="6" dur="1" fill="hold">
                                              <p:stCondLst>
                                                <p:cond delay="0"/>
                                              </p:stCondLst>
                                            </p:cTn>
                                            <p:tgtEl>
                                              <p:spTgt spid="135"/>
                                            </p:tgtEl>
                                            <p:attrNameLst>
                                              <p:attrName>style.visibility</p:attrName>
                                            </p:attrNameLst>
                                          </p:cBhvr>
                                          <p:to>
                                            <p:strVal val="visible"/>
                                          </p:to>
                                        </p:set>
                                        <p:anim calcmode="lin" valueType="num">
                                          <p:cBhvr additive="base">
                                            <p:cTn id="7" dur="1000" fill="hold"/>
                                            <p:tgtEl>
                                              <p:spTgt spid="135"/>
                                            </p:tgtEl>
                                            <p:attrNameLst>
                                              <p:attrName>ppt_x</p:attrName>
                                            </p:attrNameLst>
                                          </p:cBhvr>
                                          <p:tavLst>
                                            <p:tav tm="0">
                                              <p:val>
                                                <p:strVal val="1+#ppt_w/2"/>
                                              </p:val>
                                            </p:tav>
                                            <p:tav tm="100000">
                                              <p:val>
                                                <p:strVal val="#ppt_x"/>
                                              </p:val>
                                            </p:tav>
                                          </p:tavLst>
                                        </p:anim>
                                        <p:anim calcmode="lin" valueType="num">
                                          <p:cBhvr additive="base">
                                            <p:cTn id="8" dur="1000" fill="hold"/>
                                            <p:tgtEl>
                                              <p:spTgt spid="1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4" presetClass="entr" presetSubtype="10" fill="hold" grpId="0" nodeType="afterEffect">
                                      <p:stCondLst>
                                        <p:cond delay="0"/>
                                      </p:stCondLst>
                                      <p:childTnLst>
                                        <p:set>
                                          <p:cBhvr>
                                            <p:cTn id="11" dur="1" fill="hold">
                                              <p:stCondLst>
                                                <p:cond delay="0"/>
                                              </p:stCondLst>
                                            </p:cTn>
                                            <p:tgtEl>
                                              <p:spTgt spid="153"/>
                                            </p:tgtEl>
                                            <p:attrNameLst>
                                              <p:attrName>style.visibility</p:attrName>
                                            </p:attrNameLst>
                                          </p:cBhvr>
                                          <p:to>
                                            <p:strVal val="visible"/>
                                          </p:to>
                                        </p:set>
                                        <p:animEffect transition="in" filter="randombar(horizontal)">
                                          <p:cBhvr>
                                            <p:cTn id="12" dur="500"/>
                                            <p:tgtEl>
                                              <p:spTgt spid="153"/>
                                            </p:tgtEl>
                                          </p:cBhvr>
                                        </p:animEffect>
                                      </p:childTnLst>
                                    </p:cTn>
                                  </p:par>
                                </p:childTnLst>
                              </p:cTn>
                            </p:par>
                            <p:par>
                              <p:cTn id="13" fill="hold">
                                <p:stCondLst>
                                  <p:cond delay="1500"/>
                                </p:stCondLst>
                                <p:childTnLst>
                                  <p:par>
                                    <p:cTn id="14" presetID="14" presetClass="entr" presetSubtype="10" fill="hold" grpId="0" nodeType="afterEffect">
                                      <p:stCondLst>
                                        <p:cond delay="0"/>
                                      </p:stCondLst>
                                      <p:childTnLst>
                                        <p:set>
                                          <p:cBhvr>
                                            <p:cTn id="15" dur="1" fill="hold">
                                              <p:stCondLst>
                                                <p:cond delay="0"/>
                                              </p:stCondLst>
                                            </p:cTn>
                                            <p:tgtEl>
                                              <p:spTgt spid="154"/>
                                            </p:tgtEl>
                                            <p:attrNameLst>
                                              <p:attrName>style.visibility</p:attrName>
                                            </p:attrNameLst>
                                          </p:cBhvr>
                                          <p:to>
                                            <p:strVal val="visible"/>
                                          </p:to>
                                        </p:set>
                                        <p:animEffect transition="in" filter="randombar(horizontal)">
                                          <p:cBhvr>
                                            <p:cTn id="16" dur="500"/>
                                            <p:tgtEl>
                                              <p:spTgt spid="154"/>
                                            </p:tgtEl>
                                          </p:cBhvr>
                                        </p:animEffect>
                                      </p:childTnLst>
                                    </p:cTn>
                                  </p:par>
                                </p:childTnLst>
                              </p:cTn>
                            </p:par>
                            <p:par>
                              <p:cTn id="17" fill="hold">
                                <p:stCondLst>
                                  <p:cond delay="2000"/>
                                </p:stCondLst>
                                <p:childTnLst>
                                  <p:par>
                                    <p:cTn id="18" presetID="14" presetClass="entr" presetSubtype="10" fill="hold" grpId="0" nodeType="afterEffect">
                                      <p:stCondLst>
                                        <p:cond delay="0"/>
                                      </p:stCondLst>
                                      <p:childTnLst>
                                        <p:set>
                                          <p:cBhvr>
                                            <p:cTn id="19" dur="1" fill="hold">
                                              <p:stCondLst>
                                                <p:cond delay="0"/>
                                              </p:stCondLst>
                                            </p:cTn>
                                            <p:tgtEl>
                                              <p:spTgt spid="155"/>
                                            </p:tgtEl>
                                            <p:attrNameLst>
                                              <p:attrName>style.visibility</p:attrName>
                                            </p:attrNameLst>
                                          </p:cBhvr>
                                          <p:to>
                                            <p:strVal val="visible"/>
                                          </p:to>
                                        </p:set>
                                        <p:animEffect transition="in" filter="randombar(horizontal)">
                                          <p:cBhvr>
                                            <p:cTn id="20" dur="500"/>
                                            <p:tgtEl>
                                              <p:spTgt spid="155"/>
                                            </p:tgtEl>
                                          </p:cBhvr>
                                        </p:animEffect>
                                      </p:childTnLst>
                                    </p:cTn>
                                  </p:par>
                                </p:childTnLst>
                              </p:cTn>
                            </p:par>
                            <p:par>
                              <p:cTn id="21" fill="hold">
                                <p:stCondLst>
                                  <p:cond delay="2500"/>
                                </p:stCondLst>
                                <p:childTnLst>
                                  <p:par>
                                    <p:cTn id="22" presetID="14" presetClass="entr" presetSubtype="10" fill="hold" grpId="0" nodeType="afterEffect">
                                      <p:stCondLst>
                                        <p:cond delay="0"/>
                                      </p:stCondLst>
                                      <p:childTnLst>
                                        <p:set>
                                          <p:cBhvr>
                                            <p:cTn id="23" dur="1" fill="hold">
                                              <p:stCondLst>
                                                <p:cond delay="0"/>
                                              </p:stCondLst>
                                            </p:cTn>
                                            <p:tgtEl>
                                              <p:spTgt spid="156"/>
                                            </p:tgtEl>
                                            <p:attrNameLst>
                                              <p:attrName>style.visibility</p:attrName>
                                            </p:attrNameLst>
                                          </p:cBhvr>
                                          <p:to>
                                            <p:strVal val="visible"/>
                                          </p:to>
                                        </p:set>
                                        <p:animEffect transition="in" filter="randombar(horizontal)">
                                          <p:cBhvr>
                                            <p:cTn id="24" dur="500"/>
                                            <p:tgtEl>
                                              <p:spTgt spid="156"/>
                                            </p:tgtEl>
                                          </p:cBhvr>
                                        </p:animEffect>
                                      </p:childTnLst>
                                    </p:cTn>
                                  </p:par>
                                </p:childTnLst>
                              </p:cTn>
                            </p:par>
                            <p:par>
                              <p:cTn id="25" fill="hold">
                                <p:stCondLst>
                                  <p:cond delay="3000"/>
                                </p:stCondLst>
                                <p:childTnLst>
                                  <p:par>
                                    <p:cTn id="26" presetID="2" presetClass="entr" presetSubtype="3" accel="40000" fill="hold" grpId="0" nodeType="afterEffect">
                                      <p:stCondLst>
                                        <p:cond delay="0"/>
                                      </p:stCondLst>
                                      <p:childTnLst>
                                        <p:set>
                                          <p:cBhvr>
                                            <p:cTn id="27" dur="1" fill="hold">
                                              <p:stCondLst>
                                                <p:cond delay="0"/>
                                              </p:stCondLst>
                                            </p:cTn>
                                            <p:tgtEl>
                                              <p:spTgt spid="160"/>
                                            </p:tgtEl>
                                            <p:attrNameLst>
                                              <p:attrName>style.visibility</p:attrName>
                                            </p:attrNameLst>
                                          </p:cBhvr>
                                          <p:to>
                                            <p:strVal val="visible"/>
                                          </p:to>
                                        </p:set>
                                        <p:anim calcmode="lin" valueType="num">
                                          <p:cBhvr additive="base">
                                            <p:cTn id="28" dur="750" fill="hold"/>
                                            <p:tgtEl>
                                              <p:spTgt spid="160"/>
                                            </p:tgtEl>
                                            <p:attrNameLst>
                                              <p:attrName>ppt_x</p:attrName>
                                            </p:attrNameLst>
                                          </p:cBhvr>
                                          <p:tavLst>
                                            <p:tav tm="0">
                                              <p:val>
                                                <p:strVal val="1+#ppt_w/2"/>
                                              </p:val>
                                            </p:tav>
                                            <p:tav tm="100000">
                                              <p:val>
                                                <p:strVal val="#ppt_x"/>
                                              </p:val>
                                            </p:tav>
                                          </p:tavLst>
                                        </p:anim>
                                        <p:anim calcmode="lin" valueType="num">
                                          <p:cBhvr additive="base">
                                            <p:cTn id="29" dur="750" fill="hold"/>
                                            <p:tgtEl>
                                              <p:spTgt spid="160"/>
                                            </p:tgtEl>
                                            <p:attrNameLst>
                                              <p:attrName>ppt_y</p:attrName>
                                            </p:attrNameLst>
                                          </p:cBhvr>
                                          <p:tavLst>
                                            <p:tav tm="0">
                                              <p:val>
                                                <p:strVal val="0-#ppt_h/2"/>
                                              </p:val>
                                            </p:tav>
                                            <p:tav tm="100000">
                                              <p:val>
                                                <p:strVal val="#ppt_y"/>
                                              </p:val>
                                            </p:tav>
                                          </p:tavLst>
                                        </p:anim>
                                      </p:childTnLst>
                                    </p:cTn>
                                  </p:par>
                                  <p:par>
                                    <p:cTn id="30" presetID="2" presetClass="entr" presetSubtype="3" accel="40000" fill="hold" grpId="0" nodeType="withEffect">
                                      <p:stCondLst>
                                        <p:cond delay="250"/>
                                      </p:stCondLst>
                                      <p:childTnLst>
                                        <p:set>
                                          <p:cBhvr>
                                            <p:cTn id="31" dur="1" fill="hold">
                                              <p:stCondLst>
                                                <p:cond delay="0"/>
                                              </p:stCondLst>
                                            </p:cTn>
                                            <p:tgtEl>
                                              <p:spTgt spid="158"/>
                                            </p:tgtEl>
                                            <p:attrNameLst>
                                              <p:attrName>style.visibility</p:attrName>
                                            </p:attrNameLst>
                                          </p:cBhvr>
                                          <p:to>
                                            <p:strVal val="visible"/>
                                          </p:to>
                                        </p:set>
                                        <p:anim calcmode="lin" valueType="num">
                                          <p:cBhvr additive="base">
                                            <p:cTn id="32" dur="750" fill="hold"/>
                                            <p:tgtEl>
                                              <p:spTgt spid="158"/>
                                            </p:tgtEl>
                                            <p:attrNameLst>
                                              <p:attrName>ppt_x</p:attrName>
                                            </p:attrNameLst>
                                          </p:cBhvr>
                                          <p:tavLst>
                                            <p:tav tm="0">
                                              <p:val>
                                                <p:strVal val="1+#ppt_w/2"/>
                                              </p:val>
                                            </p:tav>
                                            <p:tav tm="100000">
                                              <p:val>
                                                <p:strVal val="#ppt_x"/>
                                              </p:val>
                                            </p:tav>
                                          </p:tavLst>
                                        </p:anim>
                                        <p:anim calcmode="lin" valueType="num">
                                          <p:cBhvr additive="base">
                                            <p:cTn id="33" dur="750" fill="hold"/>
                                            <p:tgtEl>
                                              <p:spTgt spid="158"/>
                                            </p:tgtEl>
                                            <p:attrNameLst>
                                              <p:attrName>ppt_y</p:attrName>
                                            </p:attrNameLst>
                                          </p:cBhvr>
                                          <p:tavLst>
                                            <p:tav tm="0">
                                              <p:val>
                                                <p:strVal val="0-#ppt_h/2"/>
                                              </p:val>
                                            </p:tav>
                                            <p:tav tm="100000">
                                              <p:val>
                                                <p:strVal val="#ppt_y"/>
                                              </p:val>
                                            </p:tav>
                                          </p:tavLst>
                                        </p:anim>
                                      </p:childTnLst>
                                    </p:cTn>
                                  </p:par>
                                  <p:par>
                                    <p:cTn id="34" presetID="2" presetClass="entr" presetSubtype="3" accel="40000" fill="hold" grpId="0" nodeType="withEffect">
                                      <p:stCondLst>
                                        <p:cond delay="500"/>
                                      </p:stCondLst>
                                      <p:childTnLst>
                                        <p:set>
                                          <p:cBhvr>
                                            <p:cTn id="35" dur="1" fill="hold">
                                              <p:stCondLst>
                                                <p:cond delay="0"/>
                                              </p:stCondLst>
                                            </p:cTn>
                                            <p:tgtEl>
                                              <p:spTgt spid="159"/>
                                            </p:tgtEl>
                                            <p:attrNameLst>
                                              <p:attrName>style.visibility</p:attrName>
                                            </p:attrNameLst>
                                          </p:cBhvr>
                                          <p:to>
                                            <p:strVal val="visible"/>
                                          </p:to>
                                        </p:set>
                                        <p:anim calcmode="lin" valueType="num">
                                          <p:cBhvr additive="base">
                                            <p:cTn id="36" dur="750" fill="hold"/>
                                            <p:tgtEl>
                                              <p:spTgt spid="159"/>
                                            </p:tgtEl>
                                            <p:attrNameLst>
                                              <p:attrName>ppt_x</p:attrName>
                                            </p:attrNameLst>
                                          </p:cBhvr>
                                          <p:tavLst>
                                            <p:tav tm="0">
                                              <p:val>
                                                <p:strVal val="1+#ppt_w/2"/>
                                              </p:val>
                                            </p:tav>
                                            <p:tav tm="100000">
                                              <p:val>
                                                <p:strVal val="#ppt_x"/>
                                              </p:val>
                                            </p:tav>
                                          </p:tavLst>
                                        </p:anim>
                                        <p:anim calcmode="lin" valueType="num">
                                          <p:cBhvr additive="base">
                                            <p:cTn id="37" dur="750" fill="hold"/>
                                            <p:tgtEl>
                                              <p:spTgt spid="159"/>
                                            </p:tgtEl>
                                            <p:attrNameLst>
                                              <p:attrName>ppt_y</p:attrName>
                                            </p:attrNameLst>
                                          </p:cBhvr>
                                          <p:tavLst>
                                            <p:tav tm="0">
                                              <p:val>
                                                <p:strVal val="0-#ppt_h/2"/>
                                              </p:val>
                                            </p:tav>
                                            <p:tav tm="100000">
                                              <p:val>
                                                <p:strVal val="#ppt_y"/>
                                              </p:val>
                                            </p:tav>
                                          </p:tavLst>
                                        </p:anim>
                                      </p:childTnLst>
                                    </p:cTn>
                                  </p:par>
                                  <p:par>
                                    <p:cTn id="38" presetID="2" presetClass="entr" presetSubtype="3" accel="40000" fill="hold" grpId="0" nodeType="withEffect">
                                      <p:stCondLst>
                                        <p:cond delay="750"/>
                                      </p:stCondLst>
                                      <p:childTnLst>
                                        <p:set>
                                          <p:cBhvr>
                                            <p:cTn id="39" dur="1" fill="hold">
                                              <p:stCondLst>
                                                <p:cond delay="0"/>
                                              </p:stCondLst>
                                            </p:cTn>
                                            <p:tgtEl>
                                              <p:spTgt spid="157"/>
                                            </p:tgtEl>
                                            <p:attrNameLst>
                                              <p:attrName>style.visibility</p:attrName>
                                            </p:attrNameLst>
                                          </p:cBhvr>
                                          <p:to>
                                            <p:strVal val="visible"/>
                                          </p:to>
                                        </p:set>
                                        <p:anim calcmode="lin" valueType="num">
                                          <p:cBhvr additive="base">
                                            <p:cTn id="40" dur="750" fill="hold"/>
                                            <p:tgtEl>
                                              <p:spTgt spid="157"/>
                                            </p:tgtEl>
                                            <p:attrNameLst>
                                              <p:attrName>ppt_x</p:attrName>
                                            </p:attrNameLst>
                                          </p:cBhvr>
                                          <p:tavLst>
                                            <p:tav tm="0">
                                              <p:val>
                                                <p:strVal val="1+#ppt_w/2"/>
                                              </p:val>
                                            </p:tav>
                                            <p:tav tm="100000">
                                              <p:val>
                                                <p:strVal val="#ppt_x"/>
                                              </p:val>
                                            </p:tav>
                                          </p:tavLst>
                                        </p:anim>
                                        <p:anim calcmode="lin" valueType="num">
                                          <p:cBhvr additive="base">
                                            <p:cTn id="41" dur="750" fill="hold"/>
                                            <p:tgtEl>
                                              <p:spTgt spid="157"/>
                                            </p:tgtEl>
                                            <p:attrNameLst>
                                              <p:attrName>ppt_y</p:attrName>
                                            </p:attrNameLst>
                                          </p:cBhvr>
                                          <p:tavLst>
                                            <p:tav tm="0">
                                              <p:val>
                                                <p:strVal val="0-#ppt_h/2"/>
                                              </p:val>
                                            </p:tav>
                                            <p:tav tm="100000">
                                              <p:val>
                                                <p:strVal val="#ppt_y"/>
                                              </p:val>
                                            </p:tav>
                                          </p:tavLst>
                                        </p:anim>
                                      </p:childTnLst>
                                    </p:cTn>
                                  </p:par>
                                </p:childTnLst>
                              </p:cTn>
                            </p:par>
                            <p:par>
                              <p:cTn id="42" fill="hold">
                                <p:stCondLst>
                                  <p:cond delay="4500"/>
                                </p:stCondLst>
                                <p:childTnLst>
                                  <p:par>
                                    <p:cTn id="43" presetID="14" presetClass="entr" presetSubtype="10" fill="hold" nodeType="afterEffect">
                                      <p:stCondLst>
                                        <p:cond delay="0"/>
                                      </p:stCondLst>
                                      <p:childTnLst>
                                        <p:set>
                                          <p:cBhvr>
                                            <p:cTn id="44" dur="1" fill="hold">
                                              <p:stCondLst>
                                                <p:cond delay="0"/>
                                              </p:stCondLst>
                                            </p:cTn>
                                            <p:tgtEl>
                                              <p:spTgt spid="180"/>
                                            </p:tgtEl>
                                            <p:attrNameLst>
                                              <p:attrName>style.visibility</p:attrName>
                                            </p:attrNameLst>
                                          </p:cBhvr>
                                          <p:to>
                                            <p:strVal val="visible"/>
                                          </p:to>
                                        </p:set>
                                        <p:animEffect transition="in" filter="randombar(horizontal)">
                                          <p:cBhvr>
                                            <p:cTn id="45" dur="500"/>
                                            <p:tgtEl>
                                              <p:spTgt spid="180"/>
                                            </p:tgtEl>
                                          </p:cBhvr>
                                        </p:animEffect>
                                      </p:childTnLst>
                                    </p:cTn>
                                  </p:par>
                                  <p:par>
                                    <p:cTn id="46" presetID="14" presetClass="entr" presetSubtype="10" fill="hold" nodeType="withEffect">
                                      <p:stCondLst>
                                        <p:cond delay="0"/>
                                      </p:stCondLst>
                                      <p:childTnLst>
                                        <p:set>
                                          <p:cBhvr>
                                            <p:cTn id="47" dur="1" fill="hold">
                                              <p:stCondLst>
                                                <p:cond delay="0"/>
                                              </p:stCondLst>
                                            </p:cTn>
                                            <p:tgtEl>
                                              <p:spTgt spid="173"/>
                                            </p:tgtEl>
                                            <p:attrNameLst>
                                              <p:attrName>style.visibility</p:attrName>
                                            </p:attrNameLst>
                                          </p:cBhvr>
                                          <p:to>
                                            <p:strVal val="visible"/>
                                          </p:to>
                                        </p:set>
                                        <p:animEffect transition="in" filter="randombar(horizontal)">
                                          <p:cBhvr>
                                            <p:cTn id="48" dur="500"/>
                                            <p:tgtEl>
                                              <p:spTgt spid="173"/>
                                            </p:tgtEl>
                                          </p:cBhvr>
                                        </p:animEffect>
                                      </p:childTnLst>
                                    </p:cTn>
                                  </p:par>
                                  <p:par>
                                    <p:cTn id="49" presetID="14" presetClass="entr" presetSubtype="10" fill="hold" nodeType="withEffect">
                                      <p:stCondLst>
                                        <p:cond delay="0"/>
                                      </p:stCondLst>
                                      <p:childTnLst>
                                        <p:set>
                                          <p:cBhvr>
                                            <p:cTn id="50" dur="1" fill="hold">
                                              <p:stCondLst>
                                                <p:cond delay="0"/>
                                              </p:stCondLst>
                                            </p:cTn>
                                            <p:tgtEl>
                                              <p:spTgt spid="255"/>
                                            </p:tgtEl>
                                            <p:attrNameLst>
                                              <p:attrName>style.visibility</p:attrName>
                                            </p:attrNameLst>
                                          </p:cBhvr>
                                          <p:to>
                                            <p:strVal val="visible"/>
                                          </p:to>
                                        </p:set>
                                        <p:animEffect transition="in" filter="randombar(horizontal)">
                                          <p:cBhvr>
                                            <p:cTn id="51" dur="500"/>
                                            <p:tgtEl>
                                              <p:spTgt spid="255"/>
                                            </p:tgtEl>
                                          </p:cBhvr>
                                        </p:animEffect>
                                      </p:childTnLst>
                                    </p:cTn>
                                  </p:par>
                                  <p:par>
                                    <p:cTn id="52" presetID="14" presetClass="entr" presetSubtype="10" fill="hold" nodeType="withEffect">
                                      <p:stCondLst>
                                        <p:cond delay="0"/>
                                      </p:stCondLst>
                                      <p:childTnLst>
                                        <p:set>
                                          <p:cBhvr>
                                            <p:cTn id="53" dur="1" fill="hold">
                                              <p:stCondLst>
                                                <p:cond delay="0"/>
                                              </p:stCondLst>
                                            </p:cTn>
                                            <p:tgtEl>
                                              <p:spTgt spid="242"/>
                                            </p:tgtEl>
                                            <p:attrNameLst>
                                              <p:attrName>style.visibility</p:attrName>
                                            </p:attrNameLst>
                                          </p:cBhvr>
                                          <p:to>
                                            <p:strVal val="visible"/>
                                          </p:to>
                                        </p:set>
                                        <p:animEffect transition="in" filter="randombar(horizontal)">
                                          <p:cBhvr>
                                            <p:cTn id="54" dur="500"/>
                                            <p:tgtEl>
                                              <p:spTgt spid="242"/>
                                            </p:tgtEl>
                                          </p:cBhvr>
                                        </p:animEffect>
                                      </p:childTnLst>
                                    </p:cTn>
                                  </p:par>
                                </p:childTnLst>
                              </p:cTn>
                            </p:par>
                            <p:par>
                              <p:cTn id="55" fill="hold">
                                <p:stCondLst>
                                  <p:cond delay="5000"/>
                                </p:stCondLst>
                                <p:childTnLst>
                                  <p:par>
                                    <p:cTn id="56" presetID="22" presetClass="entr" presetSubtype="8" fill="hold" nodeType="afterEffect">
                                      <p:stCondLst>
                                        <p:cond delay="0"/>
                                      </p:stCondLst>
                                      <p:childTnLst>
                                        <p:set>
                                          <p:cBhvr>
                                            <p:cTn id="57" dur="1" fill="hold">
                                              <p:stCondLst>
                                                <p:cond delay="0"/>
                                              </p:stCondLst>
                                            </p:cTn>
                                            <p:tgtEl>
                                              <p:spTgt spid="167"/>
                                            </p:tgtEl>
                                            <p:attrNameLst>
                                              <p:attrName>style.visibility</p:attrName>
                                            </p:attrNameLst>
                                          </p:cBhvr>
                                          <p:to>
                                            <p:strVal val="visible"/>
                                          </p:to>
                                        </p:set>
                                        <p:animEffect transition="in" filter="wipe(left)">
                                          <p:cBhvr>
                                            <p:cTn id="58" dur="500"/>
                                            <p:tgtEl>
                                              <p:spTgt spid="167"/>
                                            </p:tgtEl>
                                          </p:cBhvr>
                                        </p:animEffect>
                                      </p:childTnLst>
                                    </p:cTn>
                                  </p:par>
                                </p:childTnLst>
                              </p:cTn>
                            </p:par>
                            <p:par>
                              <p:cTn id="59" fill="hold">
                                <p:stCondLst>
                                  <p:cond delay="5500"/>
                                </p:stCondLst>
                                <p:childTnLst>
                                  <p:par>
                                    <p:cTn id="60" presetID="22" presetClass="entr" presetSubtype="2" fill="hold" nodeType="afterEffect">
                                      <p:stCondLst>
                                        <p:cond delay="0"/>
                                      </p:stCondLst>
                                      <p:childTnLst>
                                        <p:set>
                                          <p:cBhvr>
                                            <p:cTn id="61" dur="1" fill="hold">
                                              <p:stCondLst>
                                                <p:cond delay="0"/>
                                              </p:stCondLst>
                                            </p:cTn>
                                            <p:tgtEl>
                                              <p:spTgt spid="161"/>
                                            </p:tgtEl>
                                            <p:attrNameLst>
                                              <p:attrName>style.visibility</p:attrName>
                                            </p:attrNameLst>
                                          </p:cBhvr>
                                          <p:to>
                                            <p:strVal val="visible"/>
                                          </p:to>
                                        </p:set>
                                        <p:animEffect transition="in" filter="wipe(right)">
                                          <p:cBhvr>
                                            <p:cTn id="62" dur="500"/>
                                            <p:tgtEl>
                                              <p:spTgt spid="161"/>
                                            </p:tgtEl>
                                          </p:cBhvr>
                                        </p:animEffect>
                                      </p:childTnLst>
                                    </p:cTn>
                                  </p:par>
                                </p:childTnLst>
                              </p:cTn>
                            </p:par>
                            <p:par>
                              <p:cTn id="63" fill="hold">
                                <p:stCondLst>
                                  <p:cond delay="6000"/>
                                </p:stCondLst>
                                <p:childTnLst>
                                  <p:par>
                                    <p:cTn id="64" presetID="22" presetClass="entr" presetSubtype="8" fill="hold" nodeType="afterEffect">
                                      <p:stCondLst>
                                        <p:cond delay="0"/>
                                      </p:stCondLst>
                                      <p:childTnLst>
                                        <p:set>
                                          <p:cBhvr>
                                            <p:cTn id="65" dur="1" fill="hold">
                                              <p:stCondLst>
                                                <p:cond delay="0"/>
                                              </p:stCondLst>
                                            </p:cTn>
                                            <p:tgtEl>
                                              <p:spTgt spid="164"/>
                                            </p:tgtEl>
                                            <p:attrNameLst>
                                              <p:attrName>style.visibility</p:attrName>
                                            </p:attrNameLst>
                                          </p:cBhvr>
                                          <p:to>
                                            <p:strVal val="visible"/>
                                          </p:to>
                                        </p:set>
                                        <p:animEffect transition="in" filter="wipe(left)">
                                          <p:cBhvr>
                                            <p:cTn id="66" dur="500"/>
                                            <p:tgtEl>
                                              <p:spTgt spid="164"/>
                                            </p:tgtEl>
                                          </p:cBhvr>
                                        </p:animEffect>
                                      </p:childTnLst>
                                    </p:cTn>
                                  </p:par>
                                </p:childTnLst>
                              </p:cTn>
                            </p:par>
                            <p:par>
                              <p:cTn id="67" fill="hold">
                                <p:stCondLst>
                                  <p:cond delay="6500"/>
                                </p:stCondLst>
                                <p:childTnLst>
                                  <p:par>
                                    <p:cTn id="68" presetID="22" presetClass="entr" presetSubtype="2" fill="hold" nodeType="afterEffect">
                                      <p:stCondLst>
                                        <p:cond delay="0"/>
                                      </p:stCondLst>
                                      <p:childTnLst>
                                        <p:set>
                                          <p:cBhvr>
                                            <p:cTn id="69" dur="1" fill="hold">
                                              <p:stCondLst>
                                                <p:cond delay="0"/>
                                              </p:stCondLst>
                                            </p:cTn>
                                            <p:tgtEl>
                                              <p:spTgt spid="170"/>
                                            </p:tgtEl>
                                            <p:attrNameLst>
                                              <p:attrName>style.visibility</p:attrName>
                                            </p:attrNameLst>
                                          </p:cBhvr>
                                          <p:to>
                                            <p:strVal val="visible"/>
                                          </p:to>
                                        </p:set>
                                        <p:animEffect transition="in" filter="wipe(right)">
                                          <p:cBhvr>
                                            <p:cTn id="70" dur="5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 grpId="0"/>
          <p:bldP spid="154" grpId="0"/>
          <p:bldP spid="155" grpId="0"/>
          <p:bldP spid="156" grpId="0"/>
          <p:bldP spid="157" grpId="0" animBg="1"/>
          <p:bldP spid="158" grpId="0" animBg="1"/>
          <p:bldP spid="159" grpId="0" animBg="1"/>
          <p:bldP spid="160" grpId="0"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 name="组合 97"/>
          <p:cNvGrpSpPr/>
          <p:nvPr/>
        </p:nvGrpSpPr>
        <p:grpSpPr>
          <a:xfrm>
            <a:off x="757207" y="4007639"/>
            <a:ext cx="1317500" cy="846009"/>
            <a:chOff x="915563" y="4467229"/>
            <a:chExt cx="1850713" cy="1128012"/>
          </a:xfrm>
        </p:grpSpPr>
        <p:grpSp>
          <p:nvGrpSpPr>
            <p:cNvPr id="99" name="组合 98"/>
            <p:cNvGrpSpPr/>
            <p:nvPr/>
          </p:nvGrpSpPr>
          <p:grpSpPr>
            <a:xfrm>
              <a:off x="915563" y="4471078"/>
              <a:ext cx="1482449" cy="770171"/>
              <a:chOff x="1612612" y="4305978"/>
              <a:chExt cx="1441557" cy="770171"/>
            </a:xfrm>
          </p:grpSpPr>
          <p:grpSp>
            <p:nvGrpSpPr>
              <p:cNvPr id="109" name="组合 108"/>
              <p:cNvGrpSpPr/>
              <p:nvPr/>
            </p:nvGrpSpPr>
            <p:grpSpPr>
              <a:xfrm>
                <a:off x="1612612" y="4305978"/>
                <a:ext cx="1441557" cy="770171"/>
                <a:chOff x="1612612" y="4305978"/>
                <a:chExt cx="1441557" cy="770171"/>
              </a:xfrm>
            </p:grpSpPr>
            <p:sp>
              <p:nvSpPr>
                <p:cNvPr id="111" name="任意多边形 110"/>
                <p:cNvSpPr/>
                <p:nvPr/>
              </p:nvSpPr>
              <p:spPr>
                <a:xfrm>
                  <a:off x="1612612" y="4305978"/>
                  <a:ext cx="1340135" cy="770171"/>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0135" h="770171">
                      <a:moveTo>
                        <a:pt x="0" y="372499"/>
                      </a:moveTo>
                      <a:lnTo>
                        <a:pt x="587660" y="0"/>
                      </a:lnTo>
                      <a:lnTo>
                        <a:pt x="1340135" y="0"/>
                      </a:lnTo>
                      <a:lnTo>
                        <a:pt x="1340135" y="770171"/>
                      </a:lnTo>
                      <a:lnTo>
                        <a:pt x="587660" y="770171"/>
                      </a:lnTo>
                      <a:lnTo>
                        <a:pt x="0" y="372499"/>
                      </a:lnTo>
                      <a:close/>
                    </a:path>
                  </a:pathLst>
                </a:cu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2" name="任意多边形 111"/>
                <p:cNvSpPr/>
                <p:nvPr/>
              </p:nvSpPr>
              <p:spPr>
                <a:xfrm>
                  <a:off x="1704064" y="4356484"/>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5875" cap="flat" cmpd="sng" algn="ctr">
                  <a:solidFill>
                    <a:sysClr val="windowText" lastClr="000000">
                      <a:lumMod val="65000"/>
                      <a:lumOff val="35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3" name="任意多边形 112"/>
                <p:cNvSpPr/>
                <p:nvPr/>
              </p:nvSpPr>
              <p:spPr>
                <a:xfrm>
                  <a:off x="1703618" y="4356238"/>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9050" cap="flat" cmpd="sng" algn="ctr">
                  <a:solidFill>
                    <a:sysClr val="window" lastClr="FFFFFF"/>
                  </a:solidFill>
                  <a:prstDash val="sysDash"/>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10" name="矩形 109"/>
              <p:cNvSpPr/>
              <p:nvPr/>
            </p:nvSpPr>
            <p:spPr>
              <a:xfrm>
                <a:off x="2762250" y="4305978"/>
                <a:ext cx="237154" cy="770171"/>
              </a:xfrm>
              <a:prstGeom prst="rect">
                <a:avLst/>
              </a:prstGeom>
              <a:gradFill flip="none" rotWithShape="1">
                <a:gsLst>
                  <a:gs pos="100000">
                    <a:sysClr val="windowText" lastClr="000000">
                      <a:alpha val="60000"/>
                    </a:sysClr>
                  </a:gs>
                  <a:gs pos="0">
                    <a:srgbClr val="FFB850">
                      <a:alpha val="0"/>
                    </a:srgbClr>
                  </a:gs>
                </a:gsLst>
                <a:lin ang="0" scaled="0"/>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00" name="平行四边形 99"/>
            <p:cNvSpPr/>
            <p:nvPr/>
          </p:nvSpPr>
          <p:spPr>
            <a:xfrm rot="5400000">
              <a:off x="1955399" y="4784364"/>
              <a:ext cx="1128012" cy="493742"/>
            </a:xfrm>
            <a:prstGeom prst="parallelogram">
              <a:avLst>
                <a:gd name="adj" fmla="val 90440"/>
              </a:avLst>
            </a:prstGeom>
            <a:solidFill>
              <a:srgbClr val="E8E8E8"/>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01" name="Group 181"/>
            <p:cNvGrpSpPr>
              <a:grpSpLocks noChangeAspect="1"/>
            </p:cNvGrpSpPr>
            <p:nvPr/>
          </p:nvGrpSpPr>
          <p:grpSpPr bwMode="auto">
            <a:xfrm>
              <a:off x="1566081" y="4634347"/>
              <a:ext cx="458282" cy="442387"/>
              <a:chOff x="2160" y="2262"/>
              <a:chExt cx="411" cy="408"/>
            </a:xfrm>
            <a:solidFill>
              <a:sysClr val="window" lastClr="FFFFFF"/>
            </a:solidFill>
            <a:effectLst>
              <a:outerShdw blurRad="50800" dist="25400" dir="2700000" algn="tl" rotWithShape="0">
                <a:prstClr val="black">
                  <a:alpha val="30000"/>
                </a:prstClr>
              </a:outerShdw>
            </a:effectLst>
          </p:grpSpPr>
          <p:sp>
            <p:nvSpPr>
              <p:cNvPr id="102" name="Freeform 189"/>
              <p:cNvSpPr>
                <a:spLocks/>
              </p:cNvSpPr>
              <p:nvPr/>
            </p:nvSpPr>
            <p:spPr bwMode="auto">
              <a:xfrm>
                <a:off x="2280" y="2262"/>
                <a:ext cx="163" cy="163"/>
              </a:xfrm>
              <a:custGeom>
                <a:avLst/>
                <a:gdLst>
                  <a:gd name="T0" fmla="*/ 6 w 68"/>
                  <a:gd name="T1" fmla="*/ 44 h 68"/>
                  <a:gd name="T2" fmla="*/ 34 w 68"/>
                  <a:gd name="T3" fmla="*/ 68 h 68"/>
                  <a:gd name="T4" fmla="*/ 62 w 68"/>
                  <a:gd name="T5" fmla="*/ 44 h 68"/>
                  <a:gd name="T6" fmla="*/ 68 w 68"/>
                  <a:gd name="T7" fmla="*/ 33 h 68"/>
                  <a:gd name="T8" fmla="*/ 63 w 68"/>
                  <a:gd name="T9" fmla="*/ 28 h 68"/>
                  <a:gd name="T10" fmla="*/ 34 w 68"/>
                  <a:gd name="T11" fmla="*/ 0 h 68"/>
                  <a:gd name="T12" fmla="*/ 5 w 68"/>
                  <a:gd name="T13" fmla="*/ 28 h 68"/>
                  <a:gd name="T14" fmla="*/ 0 w 68"/>
                  <a:gd name="T15" fmla="*/ 33 h 68"/>
                  <a:gd name="T16" fmla="*/ 6 w 68"/>
                  <a:gd name="T17" fmla="*/ 4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8">
                    <a:moveTo>
                      <a:pt x="6" y="44"/>
                    </a:moveTo>
                    <a:cubicBezTo>
                      <a:pt x="9" y="57"/>
                      <a:pt x="16" y="68"/>
                      <a:pt x="34" y="68"/>
                    </a:cubicBezTo>
                    <a:cubicBezTo>
                      <a:pt x="53" y="68"/>
                      <a:pt x="60" y="57"/>
                      <a:pt x="62" y="44"/>
                    </a:cubicBezTo>
                    <a:cubicBezTo>
                      <a:pt x="66" y="42"/>
                      <a:pt x="68" y="37"/>
                      <a:pt x="68" y="33"/>
                    </a:cubicBezTo>
                    <a:cubicBezTo>
                      <a:pt x="67" y="31"/>
                      <a:pt x="66" y="29"/>
                      <a:pt x="63" y="28"/>
                    </a:cubicBezTo>
                    <a:cubicBezTo>
                      <a:pt x="63" y="13"/>
                      <a:pt x="51" y="0"/>
                      <a:pt x="34" y="0"/>
                    </a:cubicBezTo>
                    <a:cubicBezTo>
                      <a:pt x="17" y="0"/>
                      <a:pt x="6" y="13"/>
                      <a:pt x="5" y="28"/>
                    </a:cubicBezTo>
                    <a:cubicBezTo>
                      <a:pt x="2" y="29"/>
                      <a:pt x="0" y="30"/>
                      <a:pt x="0" y="33"/>
                    </a:cubicBezTo>
                    <a:cubicBezTo>
                      <a:pt x="0" y="37"/>
                      <a:pt x="2" y="43"/>
                      <a:pt x="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3" name="Freeform 190"/>
              <p:cNvSpPr>
                <a:spLocks/>
              </p:cNvSpPr>
              <p:nvPr/>
            </p:nvSpPr>
            <p:spPr bwMode="auto">
              <a:xfrm>
                <a:off x="2258" y="2437"/>
                <a:ext cx="214" cy="62"/>
              </a:xfrm>
              <a:custGeom>
                <a:avLst/>
                <a:gdLst>
                  <a:gd name="T0" fmla="*/ 42 w 89"/>
                  <a:gd name="T1" fmla="*/ 26 h 26"/>
                  <a:gd name="T2" fmla="*/ 48 w 89"/>
                  <a:gd name="T3" fmla="*/ 26 h 26"/>
                  <a:gd name="T4" fmla="*/ 52 w 89"/>
                  <a:gd name="T5" fmla="*/ 26 h 26"/>
                  <a:gd name="T6" fmla="*/ 89 w 89"/>
                  <a:gd name="T7" fmla="*/ 9 h 26"/>
                  <a:gd name="T8" fmla="*/ 66 w 89"/>
                  <a:gd name="T9" fmla="*/ 0 h 26"/>
                  <a:gd name="T10" fmla="*/ 56 w 89"/>
                  <a:gd name="T11" fmla="*/ 0 h 26"/>
                  <a:gd name="T12" fmla="*/ 48 w 89"/>
                  <a:gd name="T13" fmla="*/ 0 h 26"/>
                  <a:gd name="T14" fmla="*/ 42 w 89"/>
                  <a:gd name="T15" fmla="*/ 0 h 26"/>
                  <a:gd name="T16" fmla="*/ 33 w 89"/>
                  <a:gd name="T17" fmla="*/ 0 h 26"/>
                  <a:gd name="T18" fmla="*/ 24 w 89"/>
                  <a:gd name="T19" fmla="*/ 0 h 26"/>
                  <a:gd name="T20" fmla="*/ 0 w 89"/>
                  <a:gd name="T21" fmla="*/ 9 h 26"/>
                  <a:gd name="T22" fmla="*/ 38 w 89"/>
                  <a:gd name="T23" fmla="*/ 26 h 26"/>
                  <a:gd name="T24" fmla="*/ 42 w 89"/>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26">
                    <a:moveTo>
                      <a:pt x="42" y="26"/>
                    </a:moveTo>
                    <a:cubicBezTo>
                      <a:pt x="48" y="26"/>
                      <a:pt x="48" y="26"/>
                      <a:pt x="48" y="26"/>
                    </a:cubicBezTo>
                    <a:cubicBezTo>
                      <a:pt x="52" y="26"/>
                      <a:pt x="52" y="26"/>
                      <a:pt x="52" y="26"/>
                    </a:cubicBezTo>
                    <a:cubicBezTo>
                      <a:pt x="89" y="9"/>
                      <a:pt x="89" y="9"/>
                      <a:pt x="89" y="9"/>
                    </a:cubicBezTo>
                    <a:cubicBezTo>
                      <a:pt x="88" y="8"/>
                      <a:pt x="76" y="2"/>
                      <a:pt x="66" y="0"/>
                    </a:cubicBezTo>
                    <a:cubicBezTo>
                      <a:pt x="65" y="0"/>
                      <a:pt x="58" y="0"/>
                      <a:pt x="56" y="0"/>
                    </a:cubicBezTo>
                    <a:cubicBezTo>
                      <a:pt x="48" y="0"/>
                      <a:pt x="48" y="0"/>
                      <a:pt x="48" y="0"/>
                    </a:cubicBezTo>
                    <a:cubicBezTo>
                      <a:pt x="42" y="0"/>
                      <a:pt x="42" y="0"/>
                      <a:pt x="42" y="0"/>
                    </a:cubicBezTo>
                    <a:cubicBezTo>
                      <a:pt x="33" y="0"/>
                      <a:pt x="33" y="0"/>
                      <a:pt x="33" y="0"/>
                    </a:cubicBezTo>
                    <a:cubicBezTo>
                      <a:pt x="32" y="0"/>
                      <a:pt x="25" y="0"/>
                      <a:pt x="24" y="0"/>
                    </a:cubicBezTo>
                    <a:cubicBezTo>
                      <a:pt x="14" y="2"/>
                      <a:pt x="1" y="8"/>
                      <a:pt x="0" y="9"/>
                    </a:cubicBezTo>
                    <a:cubicBezTo>
                      <a:pt x="38" y="26"/>
                      <a:pt x="38" y="26"/>
                      <a:pt x="38" y="26"/>
                    </a:cubicBezTo>
                    <a:lnTo>
                      <a:pt x="42"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4" name="Freeform 191"/>
              <p:cNvSpPr>
                <a:spLocks/>
              </p:cNvSpPr>
              <p:nvPr/>
            </p:nvSpPr>
            <p:spPr bwMode="auto">
              <a:xfrm>
                <a:off x="2354" y="2513"/>
                <a:ext cx="22" cy="157"/>
              </a:xfrm>
              <a:custGeom>
                <a:avLst/>
                <a:gdLst>
                  <a:gd name="T0" fmla="*/ 3 w 22"/>
                  <a:gd name="T1" fmla="*/ 157 h 157"/>
                  <a:gd name="T2" fmla="*/ 20 w 22"/>
                  <a:gd name="T3" fmla="*/ 157 h 157"/>
                  <a:gd name="T4" fmla="*/ 22 w 22"/>
                  <a:gd name="T5" fmla="*/ 0 h 157"/>
                  <a:gd name="T6" fmla="*/ 0 w 22"/>
                  <a:gd name="T7" fmla="*/ 0 h 157"/>
                  <a:gd name="T8" fmla="*/ 3 w 22"/>
                  <a:gd name="T9" fmla="*/ 157 h 157"/>
                </a:gdLst>
                <a:ahLst/>
                <a:cxnLst>
                  <a:cxn ang="0">
                    <a:pos x="T0" y="T1"/>
                  </a:cxn>
                  <a:cxn ang="0">
                    <a:pos x="T2" y="T3"/>
                  </a:cxn>
                  <a:cxn ang="0">
                    <a:pos x="T4" y="T5"/>
                  </a:cxn>
                  <a:cxn ang="0">
                    <a:pos x="T6" y="T7"/>
                  </a:cxn>
                  <a:cxn ang="0">
                    <a:pos x="T8" y="T9"/>
                  </a:cxn>
                </a:cxnLst>
                <a:rect l="0" t="0" r="r" b="b"/>
                <a:pathLst>
                  <a:path w="22" h="157">
                    <a:moveTo>
                      <a:pt x="3" y="157"/>
                    </a:moveTo>
                    <a:lnTo>
                      <a:pt x="20" y="157"/>
                    </a:lnTo>
                    <a:lnTo>
                      <a:pt x="22" y="0"/>
                    </a:lnTo>
                    <a:lnTo>
                      <a:pt x="0" y="0"/>
                    </a:lnTo>
                    <a:lnTo>
                      <a:pt x="3"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5" name="Freeform 192"/>
              <p:cNvSpPr>
                <a:spLocks/>
              </p:cNvSpPr>
              <p:nvPr/>
            </p:nvSpPr>
            <p:spPr bwMode="auto">
              <a:xfrm>
                <a:off x="2210" y="2470"/>
                <a:ext cx="139" cy="200"/>
              </a:xfrm>
              <a:custGeom>
                <a:avLst/>
                <a:gdLst>
                  <a:gd name="T0" fmla="*/ 0 w 58"/>
                  <a:gd name="T1" fmla="*/ 0 h 84"/>
                  <a:gd name="T2" fmla="*/ 2 w 58"/>
                  <a:gd name="T3" fmla="*/ 20 h 84"/>
                  <a:gd name="T4" fmla="*/ 9 w 58"/>
                  <a:gd name="T5" fmla="*/ 23 h 84"/>
                  <a:gd name="T6" fmla="*/ 18 w 58"/>
                  <a:gd name="T7" fmla="*/ 32 h 84"/>
                  <a:gd name="T8" fmla="*/ 17 w 58"/>
                  <a:gd name="T9" fmla="*/ 44 h 84"/>
                  <a:gd name="T10" fmla="*/ 5 w 58"/>
                  <a:gd name="T11" fmla="*/ 53 h 84"/>
                  <a:gd name="T12" fmla="*/ 6 w 58"/>
                  <a:gd name="T13" fmla="*/ 66 h 84"/>
                  <a:gd name="T14" fmla="*/ 58 w 58"/>
                  <a:gd name="T15" fmla="*/ 84 h 84"/>
                  <a:gd name="T16" fmla="*/ 57 w 58"/>
                  <a:gd name="T17" fmla="*/ 18 h 84"/>
                  <a:gd name="T18" fmla="*/ 0 w 58"/>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0" y="0"/>
                    </a:moveTo>
                    <a:cubicBezTo>
                      <a:pt x="2" y="20"/>
                      <a:pt x="2" y="20"/>
                      <a:pt x="2" y="20"/>
                    </a:cubicBezTo>
                    <a:cubicBezTo>
                      <a:pt x="9" y="23"/>
                      <a:pt x="9" y="23"/>
                      <a:pt x="9" y="23"/>
                    </a:cubicBezTo>
                    <a:cubicBezTo>
                      <a:pt x="13" y="25"/>
                      <a:pt x="16" y="28"/>
                      <a:pt x="18" y="32"/>
                    </a:cubicBezTo>
                    <a:cubicBezTo>
                      <a:pt x="19" y="36"/>
                      <a:pt x="19" y="40"/>
                      <a:pt x="17" y="44"/>
                    </a:cubicBezTo>
                    <a:cubicBezTo>
                      <a:pt x="15" y="49"/>
                      <a:pt x="10" y="52"/>
                      <a:pt x="5" y="53"/>
                    </a:cubicBezTo>
                    <a:cubicBezTo>
                      <a:pt x="6" y="66"/>
                      <a:pt x="6" y="66"/>
                      <a:pt x="6" y="66"/>
                    </a:cubicBezTo>
                    <a:cubicBezTo>
                      <a:pt x="58" y="84"/>
                      <a:pt x="58" y="84"/>
                      <a:pt x="58" y="84"/>
                    </a:cubicBezTo>
                    <a:cubicBezTo>
                      <a:pt x="57" y="18"/>
                      <a:pt x="57" y="18"/>
                      <a:pt x="57" y="18"/>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6" name="Freeform 193"/>
              <p:cNvSpPr>
                <a:spLocks/>
              </p:cNvSpPr>
              <p:nvPr/>
            </p:nvSpPr>
            <p:spPr bwMode="auto">
              <a:xfrm>
                <a:off x="2160" y="2496"/>
                <a:ext cx="86" cy="93"/>
              </a:xfrm>
              <a:custGeom>
                <a:avLst/>
                <a:gdLst>
                  <a:gd name="T0" fmla="*/ 33 w 36"/>
                  <a:gd name="T1" fmla="*/ 31 h 39"/>
                  <a:gd name="T2" fmla="*/ 28 w 36"/>
                  <a:gd name="T3" fmla="*/ 17 h 39"/>
                  <a:gd name="T4" fmla="*/ 20 w 36"/>
                  <a:gd name="T5" fmla="*/ 14 h 39"/>
                  <a:gd name="T6" fmla="*/ 19 w 36"/>
                  <a:gd name="T7" fmla="*/ 0 h 39"/>
                  <a:gd name="T8" fmla="*/ 3 w 36"/>
                  <a:gd name="T9" fmla="*/ 18 h 39"/>
                  <a:gd name="T10" fmla="*/ 8 w 36"/>
                  <a:gd name="T11" fmla="*/ 32 h 39"/>
                  <a:gd name="T12" fmla="*/ 19 w 36"/>
                  <a:gd name="T13" fmla="*/ 36 h 39"/>
                  <a:gd name="T14" fmla="*/ 33 w 36"/>
                  <a:gd name="T15" fmla="*/ 31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9">
                    <a:moveTo>
                      <a:pt x="33" y="31"/>
                    </a:moveTo>
                    <a:cubicBezTo>
                      <a:pt x="36" y="26"/>
                      <a:pt x="33" y="19"/>
                      <a:pt x="28" y="17"/>
                    </a:cubicBezTo>
                    <a:cubicBezTo>
                      <a:pt x="20" y="14"/>
                      <a:pt x="20" y="14"/>
                      <a:pt x="20" y="14"/>
                    </a:cubicBezTo>
                    <a:cubicBezTo>
                      <a:pt x="19" y="0"/>
                      <a:pt x="19" y="0"/>
                      <a:pt x="19" y="0"/>
                    </a:cubicBezTo>
                    <a:cubicBezTo>
                      <a:pt x="19" y="0"/>
                      <a:pt x="4" y="16"/>
                      <a:pt x="3" y="18"/>
                    </a:cubicBezTo>
                    <a:cubicBezTo>
                      <a:pt x="0" y="24"/>
                      <a:pt x="3" y="30"/>
                      <a:pt x="8" y="32"/>
                    </a:cubicBezTo>
                    <a:cubicBezTo>
                      <a:pt x="19" y="36"/>
                      <a:pt x="19" y="36"/>
                      <a:pt x="19" y="36"/>
                    </a:cubicBezTo>
                    <a:cubicBezTo>
                      <a:pt x="24" y="39"/>
                      <a:pt x="31" y="36"/>
                      <a:pt x="33"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7" name="Freeform 194"/>
              <p:cNvSpPr>
                <a:spLocks/>
              </p:cNvSpPr>
              <p:nvPr/>
            </p:nvSpPr>
            <p:spPr bwMode="auto">
              <a:xfrm>
                <a:off x="2381" y="2470"/>
                <a:ext cx="139" cy="200"/>
              </a:xfrm>
              <a:custGeom>
                <a:avLst/>
                <a:gdLst>
                  <a:gd name="T0" fmla="*/ 41 w 58"/>
                  <a:gd name="T1" fmla="*/ 44 h 84"/>
                  <a:gd name="T2" fmla="*/ 41 w 58"/>
                  <a:gd name="T3" fmla="*/ 32 h 84"/>
                  <a:gd name="T4" fmla="*/ 50 w 58"/>
                  <a:gd name="T5" fmla="*/ 23 h 84"/>
                  <a:gd name="T6" fmla="*/ 57 w 58"/>
                  <a:gd name="T7" fmla="*/ 20 h 84"/>
                  <a:gd name="T8" fmla="*/ 58 w 58"/>
                  <a:gd name="T9" fmla="*/ 0 h 84"/>
                  <a:gd name="T10" fmla="*/ 2 w 58"/>
                  <a:gd name="T11" fmla="*/ 18 h 84"/>
                  <a:gd name="T12" fmla="*/ 0 w 58"/>
                  <a:gd name="T13" fmla="*/ 84 h 84"/>
                  <a:gd name="T14" fmla="*/ 53 w 58"/>
                  <a:gd name="T15" fmla="*/ 66 h 84"/>
                  <a:gd name="T16" fmla="*/ 54 w 58"/>
                  <a:gd name="T17" fmla="*/ 53 h 84"/>
                  <a:gd name="T18" fmla="*/ 41 w 58"/>
                  <a:gd name="T19" fmla="*/ 4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41" y="44"/>
                    </a:moveTo>
                    <a:cubicBezTo>
                      <a:pt x="39" y="40"/>
                      <a:pt x="39" y="36"/>
                      <a:pt x="41" y="32"/>
                    </a:cubicBezTo>
                    <a:cubicBezTo>
                      <a:pt x="43" y="28"/>
                      <a:pt x="46" y="25"/>
                      <a:pt x="50" y="23"/>
                    </a:cubicBezTo>
                    <a:cubicBezTo>
                      <a:pt x="57" y="20"/>
                      <a:pt x="57" y="20"/>
                      <a:pt x="57" y="20"/>
                    </a:cubicBezTo>
                    <a:cubicBezTo>
                      <a:pt x="58" y="0"/>
                      <a:pt x="58" y="0"/>
                      <a:pt x="58" y="0"/>
                    </a:cubicBezTo>
                    <a:cubicBezTo>
                      <a:pt x="2" y="18"/>
                      <a:pt x="2" y="18"/>
                      <a:pt x="2" y="18"/>
                    </a:cubicBezTo>
                    <a:cubicBezTo>
                      <a:pt x="0" y="84"/>
                      <a:pt x="0" y="84"/>
                      <a:pt x="0" y="84"/>
                    </a:cubicBezTo>
                    <a:cubicBezTo>
                      <a:pt x="53" y="66"/>
                      <a:pt x="53" y="66"/>
                      <a:pt x="53" y="66"/>
                    </a:cubicBezTo>
                    <a:cubicBezTo>
                      <a:pt x="54" y="53"/>
                      <a:pt x="54" y="53"/>
                      <a:pt x="54" y="53"/>
                    </a:cubicBezTo>
                    <a:cubicBezTo>
                      <a:pt x="48" y="52"/>
                      <a:pt x="43" y="49"/>
                      <a:pt x="41"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8" name="Freeform 195"/>
              <p:cNvSpPr>
                <a:spLocks/>
              </p:cNvSpPr>
              <p:nvPr/>
            </p:nvSpPr>
            <p:spPr bwMode="auto">
              <a:xfrm>
                <a:off x="2487" y="2496"/>
                <a:ext cx="84" cy="93"/>
              </a:xfrm>
              <a:custGeom>
                <a:avLst/>
                <a:gdLst>
                  <a:gd name="T0" fmla="*/ 33 w 35"/>
                  <a:gd name="T1" fmla="*/ 18 h 39"/>
                  <a:gd name="T2" fmla="*/ 17 w 35"/>
                  <a:gd name="T3" fmla="*/ 0 h 39"/>
                  <a:gd name="T4" fmla="*/ 16 w 35"/>
                  <a:gd name="T5" fmla="*/ 14 h 39"/>
                  <a:gd name="T6" fmla="*/ 8 w 35"/>
                  <a:gd name="T7" fmla="*/ 17 h 39"/>
                  <a:gd name="T8" fmla="*/ 2 w 35"/>
                  <a:gd name="T9" fmla="*/ 31 h 39"/>
                  <a:gd name="T10" fmla="*/ 17 w 35"/>
                  <a:gd name="T11" fmla="*/ 36 h 39"/>
                  <a:gd name="T12" fmla="*/ 27 w 35"/>
                  <a:gd name="T13" fmla="*/ 32 h 39"/>
                  <a:gd name="T14" fmla="*/ 33 w 35"/>
                  <a:gd name="T15" fmla="*/ 1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9">
                    <a:moveTo>
                      <a:pt x="33" y="18"/>
                    </a:moveTo>
                    <a:cubicBezTo>
                      <a:pt x="32" y="16"/>
                      <a:pt x="17" y="0"/>
                      <a:pt x="17" y="0"/>
                    </a:cubicBezTo>
                    <a:cubicBezTo>
                      <a:pt x="16" y="14"/>
                      <a:pt x="16" y="14"/>
                      <a:pt x="16" y="14"/>
                    </a:cubicBezTo>
                    <a:cubicBezTo>
                      <a:pt x="8" y="17"/>
                      <a:pt x="8" y="17"/>
                      <a:pt x="8" y="17"/>
                    </a:cubicBezTo>
                    <a:cubicBezTo>
                      <a:pt x="2" y="19"/>
                      <a:pt x="0" y="26"/>
                      <a:pt x="2" y="31"/>
                    </a:cubicBezTo>
                    <a:cubicBezTo>
                      <a:pt x="5" y="36"/>
                      <a:pt x="11" y="39"/>
                      <a:pt x="17" y="36"/>
                    </a:cubicBezTo>
                    <a:cubicBezTo>
                      <a:pt x="27" y="32"/>
                      <a:pt x="27" y="32"/>
                      <a:pt x="27" y="32"/>
                    </a:cubicBezTo>
                    <a:cubicBezTo>
                      <a:pt x="33" y="30"/>
                      <a:pt x="35" y="24"/>
                      <a:pt x="3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14" name="组合 113"/>
          <p:cNvGrpSpPr/>
          <p:nvPr/>
        </p:nvGrpSpPr>
        <p:grpSpPr>
          <a:xfrm>
            <a:off x="1467785" y="3428134"/>
            <a:ext cx="1158902" cy="579414"/>
            <a:chOff x="1874322" y="3694556"/>
            <a:chExt cx="1627928" cy="772552"/>
          </a:xfrm>
        </p:grpSpPr>
        <p:grpSp>
          <p:nvGrpSpPr>
            <p:cNvPr id="115" name="组合 114"/>
            <p:cNvGrpSpPr/>
            <p:nvPr/>
          </p:nvGrpSpPr>
          <p:grpSpPr>
            <a:xfrm>
              <a:off x="1874322" y="3694556"/>
              <a:ext cx="1627928" cy="772552"/>
              <a:chOff x="1612612" y="4305979"/>
              <a:chExt cx="1583023" cy="772552"/>
            </a:xfrm>
          </p:grpSpPr>
          <p:grpSp>
            <p:nvGrpSpPr>
              <p:cNvPr id="117" name="组合 116"/>
              <p:cNvGrpSpPr/>
              <p:nvPr/>
            </p:nvGrpSpPr>
            <p:grpSpPr>
              <a:xfrm>
                <a:off x="1612612" y="4305979"/>
                <a:ext cx="1583023" cy="772552"/>
                <a:chOff x="1612612" y="4305979"/>
                <a:chExt cx="1583023" cy="772552"/>
              </a:xfrm>
            </p:grpSpPr>
            <p:sp>
              <p:nvSpPr>
                <p:cNvPr id="119" name="任意多边形 118"/>
                <p:cNvSpPr/>
                <p:nvPr/>
              </p:nvSpPr>
              <p:spPr>
                <a:xfrm>
                  <a:off x="1612612" y="4305979"/>
                  <a:ext cx="1583023" cy="772552"/>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0 w 1583023"/>
                    <a:gd name="connsiteY0" fmla="*/ 374880 h 772552"/>
                    <a:gd name="connsiteX1" fmla="*/ 587660 w 1583023"/>
                    <a:gd name="connsiteY1" fmla="*/ 2381 h 772552"/>
                    <a:gd name="connsiteX2" fmla="*/ 1583023 w 1583023"/>
                    <a:gd name="connsiteY2" fmla="*/ 0 h 772552"/>
                    <a:gd name="connsiteX3" fmla="*/ 1340135 w 1583023"/>
                    <a:gd name="connsiteY3" fmla="*/ 772552 h 772552"/>
                    <a:gd name="connsiteX4" fmla="*/ 587660 w 1583023"/>
                    <a:gd name="connsiteY4" fmla="*/ 772552 h 772552"/>
                    <a:gd name="connsiteX5" fmla="*/ 0 w 1583023"/>
                    <a:gd name="connsiteY5" fmla="*/ 374880 h 772552"/>
                    <a:gd name="connsiteX0" fmla="*/ 0 w 1583023"/>
                    <a:gd name="connsiteY0" fmla="*/ 374880 h 774933"/>
                    <a:gd name="connsiteX1" fmla="*/ 587660 w 1583023"/>
                    <a:gd name="connsiteY1" fmla="*/ 2381 h 774933"/>
                    <a:gd name="connsiteX2" fmla="*/ 1583023 w 1583023"/>
                    <a:gd name="connsiteY2" fmla="*/ 0 h 774933"/>
                    <a:gd name="connsiteX3" fmla="*/ 1575878 w 1583023"/>
                    <a:gd name="connsiteY3" fmla="*/ 774933 h 774933"/>
                    <a:gd name="connsiteX4" fmla="*/ 587660 w 1583023"/>
                    <a:gd name="connsiteY4" fmla="*/ 772552 h 774933"/>
                    <a:gd name="connsiteX5" fmla="*/ 0 w 1583023"/>
                    <a:gd name="connsiteY5" fmla="*/ 374880 h 774933"/>
                    <a:gd name="connsiteX0" fmla="*/ 0 w 1583023"/>
                    <a:gd name="connsiteY0" fmla="*/ 372499 h 772552"/>
                    <a:gd name="connsiteX1" fmla="*/ 587660 w 1583023"/>
                    <a:gd name="connsiteY1" fmla="*/ 0 h 772552"/>
                    <a:gd name="connsiteX2" fmla="*/ 1583023 w 1583023"/>
                    <a:gd name="connsiteY2" fmla="*/ 2381 h 772552"/>
                    <a:gd name="connsiteX3" fmla="*/ 1575878 w 1583023"/>
                    <a:gd name="connsiteY3" fmla="*/ 772552 h 772552"/>
                    <a:gd name="connsiteX4" fmla="*/ 587660 w 1583023"/>
                    <a:gd name="connsiteY4" fmla="*/ 770171 h 772552"/>
                    <a:gd name="connsiteX5" fmla="*/ 0 w 1583023"/>
                    <a:gd name="connsiteY5" fmla="*/ 372499 h 772552"/>
                    <a:gd name="connsiteX0" fmla="*/ 0 w 1583023"/>
                    <a:gd name="connsiteY0" fmla="*/ 372499 h 772552"/>
                    <a:gd name="connsiteX1" fmla="*/ 587660 w 1583023"/>
                    <a:gd name="connsiteY1" fmla="*/ 0 h 772552"/>
                    <a:gd name="connsiteX2" fmla="*/ 1583023 w 1583023"/>
                    <a:gd name="connsiteY2" fmla="*/ 11906 h 772552"/>
                    <a:gd name="connsiteX3" fmla="*/ 1575878 w 1583023"/>
                    <a:gd name="connsiteY3" fmla="*/ 772552 h 772552"/>
                    <a:gd name="connsiteX4" fmla="*/ 587660 w 1583023"/>
                    <a:gd name="connsiteY4" fmla="*/ 770171 h 772552"/>
                    <a:gd name="connsiteX5" fmla="*/ 0 w 1583023"/>
                    <a:gd name="connsiteY5" fmla="*/ 372499 h 772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83023" h="772552">
                      <a:moveTo>
                        <a:pt x="0" y="372499"/>
                      </a:moveTo>
                      <a:lnTo>
                        <a:pt x="587660" y="0"/>
                      </a:lnTo>
                      <a:lnTo>
                        <a:pt x="1583023" y="11906"/>
                      </a:lnTo>
                      <a:cubicBezTo>
                        <a:pt x="1580641" y="270217"/>
                        <a:pt x="1578260" y="514241"/>
                        <a:pt x="1575878" y="772552"/>
                      </a:cubicBezTo>
                      <a:lnTo>
                        <a:pt x="587660" y="770171"/>
                      </a:lnTo>
                      <a:lnTo>
                        <a:pt x="0" y="372499"/>
                      </a:lnTo>
                      <a:close/>
                    </a:path>
                  </a:pathLst>
                </a:cu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0" name="任意多边形 119"/>
                <p:cNvSpPr/>
                <p:nvPr/>
              </p:nvSpPr>
              <p:spPr>
                <a:xfrm>
                  <a:off x="1704064" y="4356484"/>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5875" cap="flat" cmpd="sng" algn="ctr">
                  <a:solidFill>
                    <a:sysClr val="windowText" lastClr="000000">
                      <a:lumMod val="65000"/>
                      <a:lumOff val="35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1" name="任意多边形 120"/>
                <p:cNvSpPr/>
                <p:nvPr/>
              </p:nvSpPr>
              <p:spPr>
                <a:xfrm>
                  <a:off x="1703618" y="4356238"/>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9050" cap="flat" cmpd="sng" algn="ctr">
                  <a:solidFill>
                    <a:sysClr val="window" lastClr="FFFFFF"/>
                  </a:solidFill>
                  <a:prstDash val="sysDash"/>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18" name="矩形 117"/>
              <p:cNvSpPr/>
              <p:nvPr/>
            </p:nvSpPr>
            <p:spPr>
              <a:xfrm>
                <a:off x="2851150" y="4316519"/>
                <a:ext cx="237154" cy="759630"/>
              </a:xfrm>
              <a:prstGeom prst="rect">
                <a:avLst/>
              </a:prstGeom>
              <a:gradFill flip="none" rotWithShape="1">
                <a:gsLst>
                  <a:gs pos="100000">
                    <a:sysClr val="windowText" lastClr="000000">
                      <a:alpha val="60000"/>
                    </a:sysClr>
                  </a:gs>
                  <a:gs pos="0">
                    <a:srgbClr val="FFB850">
                      <a:alpha val="0"/>
                    </a:srgbClr>
                  </a:gs>
                </a:gsLst>
                <a:lin ang="0" scaled="0"/>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16" name="Freeform 19"/>
            <p:cNvSpPr>
              <a:spLocks/>
            </p:cNvSpPr>
            <p:nvPr/>
          </p:nvSpPr>
          <p:spPr bwMode="auto">
            <a:xfrm>
              <a:off x="2581341" y="3854744"/>
              <a:ext cx="237200" cy="451456"/>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ysClr val="window" lastClr="FFFFFF"/>
            </a:solidFill>
            <a:ln>
              <a:noFill/>
            </a:ln>
            <a:effectLst>
              <a:outerShdw blurRad="50800" dist="254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22" name="组合 121"/>
          <p:cNvGrpSpPr/>
          <p:nvPr/>
        </p:nvGrpSpPr>
        <p:grpSpPr>
          <a:xfrm>
            <a:off x="3027707" y="2284188"/>
            <a:ext cx="1158902" cy="579414"/>
            <a:chOff x="3954218" y="2169295"/>
            <a:chExt cx="1627928" cy="772552"/>
          </a:xfrm>
        </p:grpSpPr>
        <p:grpSp>
          <p:nvGrpSpPr>
            <p:cNvPr id="123" name="组合 122"/>
            <p:cNvGrpSpPr/>
            <p:nvPr/>
          </p:nvGrpSpPr>
          <p:grpSpPr>
            <a:xfrm>
              <a:off x="3954218" y="2169295"/>
              <a:ext cx="1627928" cy="772552"/>
              <a:chOff x="1612612" y="4305979"/>
              <a:chExt cx="1583023" cy="772552"/>
            </a:xfrm>
          </p:grpSpPr>
          <p:grpSp>
            <p:nvGrpSpPr>
              <p:cNvPr id="127" name="组合 126"/>
              <p:cNvGrpSpPr/>
              <p:nvPr/>
            </p:nvGrpSpPr>
            <p:grpSpPr>
              <a:xfrm>
                <a:off x="1612612" y="4305979"/>
                <a:ext cx="1583023" cy="772552"/>
                <a:chOff x="1612612" y="4305979"/>
                <a:chExt cx="1583023" cy="772552"/>
              </a:xfrm>
            </p:grpSpPr>
            <p:sp>
              <p:nvSpPr>
                <p:cNvPr id="129" name="任意多边形 128"/>
                <p:cNvSpPr/>
                <p:nvPr/>
              </p:nvSpPr>
              <p:spPr>
                <a:xfrm>
                  <a:off x="1612612" y="4305979"/>
                  <a:ext cx="1583023" cy="772552"/>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0 w 1583023"/>
                    <a:gd name="connsiteY0" fmla="*/ 374880 h 772552"/>
                    <a:gd name="connsiteX1" fmla="*/ 587660 w 1583023"/>
                    <a:gd name="connsiteY1" fmla="*/ 2381 h 772552"/>
                    <a:gd name="connsiteX2" fmla="*/ 1583023 w 1583023"/>
                    <a:gd name="connsiteY2" fmla="*/ 0 h 772552"/>
                    <a:gd name="connsiteX3" fmla="*/ 1340135 w 1583023"/>
                    <a:gd name="connsiteY3" fmla="*/ 772552 h 772552"/>
                    <a:gd name="connsiteX4" fmla="*/ 587660 w 1583023"/>
                    <a:gd name="connsiteY4" fmla="*/ 772552 h 772552"/>
                    <a:gd name="connsiteX5" fmla="*/ 0 w 1583023"/>
                    <a:gd name="connsiteY5" fmla="*/ 374880 h 772552"/>
                    <a:gd name="connsiteX0" fmla="*/ 0 w 1583023"/>
                    <a:gd name="connsiteY0" fmla="*/ 374880 h 774933"/>
                    <a:gd name="connsiteX1" fmla="*/ 587660 w 1583023"/>
                    <a:gd name="connsiteY1" fmla="*/ 2381 h 774933"/>
                    <a:gd name="connsiteX2" fmla="*/ 1583023 w 1583023"/>
                    <a:gd name="connsiteY2" fmla="*/ 0 h 774933"/>
                    <a:gd name="connsiteX3" fmla="*/ 1575878 w 1583023"/>
                    <a:gd name="connsiteY3" fmla="*/ 774933 h 774933"/>
                    <a:gd name="connsiteX4" fmla="*/ 587660 w 1583023"/>
                    <a:gd name="connsiteY4" fmla="*/ 772552 h 774933"/>
                    <a:gd name="connsiteX5" fmla="*/ 0 w 1583023"/>
                    <a:gd name="connsiteY5" fmla="*/ 374880 h 774933"/>
                    <a:gd name="connsiteX0" fmla="*/ 0 w 1583023"/>
                    <a:gd name="connsiteY0" fmla="*/ 372499 h 772552"/>
                    <a:gd name="connsiteX1" fmla="*/ 587660 w 1583023"/>
                    <a:gd name="connsiteY1" fmla="*/ 0 h 772552"/>
                    <a:gd name="connsiteX2" fmla="*/ 1583023 w 1583023"/>
                    <a:gd name="connsiteY2" fmla="*/ 2381 h 772552"/>
                    <a:gd name="connsiteX3" fmla="*/ 1575878 w 1583023"/>
                    <a:gd name="connsiteY3" fmla="*/ 772552 h 772552"/>
                    <a:gd name="connsiteX4" fmla="*/ 587660 w 1583023"/>
                    <a:gd name="connsiteY4" fmla="*/ 770171 h 772552"/>
                    <a:gd name="connsiteX5" fmla="*/ 0 w 1583023"/>
                    <a:gd name="connsiteY5" fmla="*/ 372499 h 772552"/>
                    <a:gd name="connsiteX0" fmla="*/ 0 w 1583023"/>
                    <a:gd name="connsiteY0" fmla="*/ 372499 h 772552"/>
                    <a:gd name="connsiteX1" fmla="*/ 587660 w 1583023"/>
                    <a:gd name="connsiteY1" fmla="*/ 0 h 772552"/>
                    <a:gd name="connsiteX2" fmla="*/ 1583023 w 1583023"/>
                    <a:gd name="connsiteY2" fmla="*/ 11906 h 772552"/>
                    <a:gd name="connsiteX3" fmla="*/ 1575878 w 1583023"/>
                    <a:gd name="connsiteY3" fmla="*/ 772552 h 772552"/>
                    <a:gd name="connsiteX4" fmla="*/ 587660 w 1583023"/>
                    <a:gd name="connsiteY4" fmla="*/ 770171 h 772552"/>
                    <a:gd name="connsiteX5" fmla="*/ 0 w 1583023"/>
                    <a:gd name="connsiteY5" fmla="*/ 372499 h 772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83023" h="772552">
                      <a:moveTo>
                        <a:pt x="0" y="372499"/>
                      </a:moveTo>
                      <a:lnTo>
                        <a:pt x="587660" y="0"/>
                      </a:lnTo>
                      <a:lnTo>
                        <a:pt x="1583023" y="11906"/>
                      </a:lnTo>
                      <a:cubicBezTo>
                        <a:pt x="1580641" y="270217"/>
                        <a:pt x="1578260" y="514241"/>
                        <a:pt x="1575878" y="772552"/>
                      </a:cubicBezTo>
                      <a:lnTo>
                        <a:pt x="587660" y="770171"/>
                      </a:lnTo>
                      <a:lnTo>
                        <a:pt x="0" y="372499"/>
                      </a:lnTo>
                      <a:close/>
                    </a:path>
                  </a:pathLst>
                </a:cu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0" name="任意多边形 129"/>
                <p:cNvSpPr/>
                <p:nvPr/>
              </p:nvSpPr>
              <p:spPr>
                <a:xfrm>
                  <a:off x="1704064" y="4356484"/>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5875" cap="flat" cmpd="sng" algn="ctr">
                  <a:solidFill>
                    <a:sysClr val="windowText" lastClr="000000">
                      <a:lumMod val="65000"/>
                      <a:lumOff val="35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1" name="任意多边形 130"/>
                <p:cNvSpPr/>
                <p:nvPr/>
              </p:nvSpPr>
              <p:spPr>
                <a:xfrm>
                  <a:off x="1703618" y="4356238"/>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9050" cap="flat" cmpd="sng" algn="ctr">
                  <a:solidFill>
                    <a:sysClr val="window" lastClr="FFFFFF"/>
                  </a:solidFill>
                  <a:prstDash val="sysDash"/>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28" name="矩形 127"/>
              <p:cNvSpPr/>
              <p:nvPr/>
            </p:nvSpPr>
            <p:spPr>
              <a:xfrm>
                <a:off x="2851150" y="4316519"/>
                <a:ext cx="237154" cy="759630"/>
              </a:xfrm>
              <a:prstGeom prst="rect">
                <a:avLst/>
              </a:prstGeom>
              <a:gradFill flip="none" rotWithShape="1">
                <a:gsLst>
                  <a:gs pos="100000">
                    <a:sysClr val="windowText" lastClr="000000">
                      <a:alpha val="60000"/>
                    </a:sysClr>
                  </a:gs>
                  <a:gs pos="0">
                    <a:srgbClr val="FFB850">
                      <a:alpha val="0"/>
                    </a:srgbClr>
                  </a:gs>
                </a:gsLst>
                <a:lin ang="0" scaled="0"/>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24" name="Group 22"/>
            <p:cNvGrpSpPr>
              <a:grpSpLocks noChangeAspect="1"/>
            </p:cNvGrpSpPr>
            <p:nvPr/>
          </p:nvGrpSpPr>
          <p:grpSpPr bwMode="auto">
            <a:xfrm>
              <a:off x="4574840" y="2371154"/>
              <a:ext cx="373636" cy="363329"/>
              <a:chOff x="3617" y="1935"/>
              <a:chExt cx="446" cy="446"/>
            </a:xfrm>
            <a:solidFill>
              <a:sysClr val="window" lastClr="FFFFFF"/>
            </a:solidFill>
            <a:effectLst>
              <a:outerShdw blurRad="50800" dist="25400" dir="2700000" algn="tl" rotWithShape="0">
                <a:prstClr val="black">
                  <a:alpha val="30000"/>
                </a:prstClr>
              </a:outerShdw>
            </a:effectLst>
          </p:grpSpPr>
          <p:sp>
            <p:nvSpPr>
              <p:cNvPr id="125"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6" name="Freeform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32" name="组合 131"/>
          <p:cNvGrpSpPr/>
          <p:nvPr/>
        </p:nvGrpSpPr>
        <p:grpSpPr>
          <a:xfrm>
            <a:off x="2246273" y="2856494"/>
            <a:ext cx="1158902" cy="579414"/>
            <a:chOff x="2912306" y="2932369"/>
            <a:chExt cx="1627928" cy="772552"/>
          </a:xfrm>
        </p:grpSpPr>
        <p:grpSp>
          <p:nvGrpSpPr>
            <p:cNvPr id="133" name="组合 132"/>
            <p:cNvGrpSpPr/>
            <p:nvPr/>
          </p:nvGrpSpPr>
          <p:grpSpPr>
            <a:xfrm>
              <a:off x="2912306" y="2932369"/>
              <a:ext cx="1627928" cy="772552"/>
              <a:chOff x="1612612" y="4305979"/>
              <a:chExt cx="1583023" cy="772552"/>
            </a:xfrm>
          </p:grpSpPr>
          <p:grpSp>
            <p:nvGrpSpPr>
              <p:cNvPr id="135" name="组合 134"/>
              <p:cNvGrpSpPr/>
              <p:nvPr/>
            </p:nvGrpSpPr>
            <p:grpSpPr>
              <a:xfrm>
                <a:off x="1612612" y="4305979"/>
                <a:ext cx="1583023" cy="772552"/>
                <a:chOff x="1612612" y="4305979"/>
                <a:chExt cx="1583023" cy="772552"/>
              </a:xfrm>
            </p:grpSpPr>
            <p:sp>
              <p:nvSpPr>
                <p:cNvPr id="137" name="任意多边形 136"/>
                <p:cNvSpPr/>
                <p:nvPr/>
              </p:nvSpPr>
              <p:spPr>
                <a:xfrm>
                  <a:off x="1612612" y="4305979"/>
                  <a:ext cx="1583023" cy="772552"/>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0 w 1583023"/>
                    <a:gd name="connsiteY0" fmla="*/ 374880 h 772552"/>
                    <a:gd name="connsiteX1" fmla="*/ 587660 w 1583023"/>
                    <a:gd name="connsiteY1" fmla="*/ 2381 h 772552"/>
                    <a:gd name="connsiteX2" fmla="*/ 1583023 w 1583023"/>
                    <a:gd name="connsiteY2" fmla="*/ 0 h 772552"/>
                    <a:gd name="connsiteX3" fmla="*/ 1340135 w 1583023"/>
                    <a:gd name="connsiteY3" fmla="*/ 772552 h 772552"/>
                    <a:gd name="connsiteX4" fmla="*/ 587660 w 1583023"/>
                    <a:gd name="connsiteY4" fmla="*/ 772552 h 772552"/>
                    <a:gd name="connsiteX5" fmla="*/ 0 w 1583023"/>
                    <a:gd name="connsiteY5" fmla="*/ 374880 h 772552"/>
                    <a:gd name="connsiteX0" fmla="*/ 0 w 1583023"/>
                    <a:gd name="connsiteY0" fmla="*/ 374880 h 774933"/>
                    <a:gd name="connsiteX1" fmla="*/ 587660 w 1583023"/>
                    <a:gd name="connsiteY1" fmla="*/ 2381 h 774933"/>
                    <a:gd name="connsiteX2" fmla="*/ 1583023 w 1583023"/>
                    <a:gd name="connsiteY2" fmla="*/ 0 h 774933"/>
                    <a:gd name="connsiteX3" fmla="*/ 1575878 w 1583023"/>
                    <a:gd name="connsiteY3" fmla="*/ 774933 h 774933"/>
                    <a:gd name="connsiteX4" fmla="*/ 587660 w 1583023"/>
                    <a:gd name="connsiteY4" fmla="*/ 772552 h 774933"/>
                    <a:gd name="connsiteX5" fmla="*/ 0 w 1583023"/>
                    <a:gd name="connsiteY5" fmla="*/ 374880 h 774933"/>
                    <a:gd name="connsiteX0" fmla="*/ 0 w 1583023"/>
                    <a:gd name="connsiteY0" fmla="*/ 372499 h 772552"/>
                    <a:gd name="connsiteX1" fmla="*/ 587660 w 1583023"/>
                    <a:gd name="connsiteY1" fmla="*/ 0 h 772552"/>
                    <a:gd name="connsiteX2" fmla="*/ 1583023 w 1583023"/>
                    <a:gd name="connsiteY2" fmla="*/ 2381 h 772552"/>
                    <a:gd name="connsiteX3" fmla="*/ 1575878 w 1583023"/>
                    <a:gd name="connsiteY3" fmla="*/ 772552 h 772552"/>
                    <a:gd name="connsiteX4" fmla="*/ 587660 w 1583023"/>
                    <a:gd name="connsiteY4" fmla="*/ 770171 h 772552"/>
                    <a:gd name="connsiteX5" fmla="*/ 0 w 1583023"/>
                    <a:gd name="connsiteY5" fmla="*/ 372499 h 772552"/>
                    <a:gd name="connsiteX0" fmla="*/ 0 w 1583023"/>
                    <a:gd name="connsiteY0" fmla="*/ 372499 h 772552"/>
                    <a:gd name="connsiteX1" fmla="*/ 587660 w 1583023"/>
                    <a:gd name="connsiteY1" fmla="*/ 0 h 772552"/>
                    <a:gd name="connsiteX2" fmla="*/ 1583023 w 1583023"/>
                    <a:gd name="connsiteY2" fmla="*/ 11906 h 772552"/>
                    <a:gd name="connsiteX3" fmla="*/ 1575878 w 1583023"/>
                    <a:gd name="connsiteY3" fmla="*/ 772552 h 772552"/>
                    <a:gd name="connsiteX4" fmla="*/ 587660 w 1583023"/>
                    <a:gd name="connsiteY4" fmla="*/ 770171 h 772552"/>
                    <a:gd name="connsiteX5" fmla="*/ 0 w 1583023"/>
                    <a:gd name="connsiteY5" fmla="*/ 372499 h 772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83023" h="772552">
                      <a:moveTo>
                        <a:pt x="0" y="372499"/>
                      </a:moveTo>
                      <a:lnTo>
                        <a:pt x="587660" y="0"/>
                      </a:lnTo>
                      <a:lnTo>
                        <a:pt x="1583023" y="11906"/>
                      </a:lnTo>
                      <a:cubicBezTo>
                        <a:pt x="1580641" y="270217"/>
                        <a:pt x="1578260" y="514241"/>
                        <a:pt x="1575878" y="772552"/>
                      </a:cubicBezTo>
                      <a:lnTo>
                        <a:pt x="587660" y="770171"/>
                      </a:lnTo>
                      <a:lnTo>
                        <a:pt x="0" y="372499"/>
                      </a:lnTo>
                      <a:close/>
                    </a:path>
                  </a:pathLst>
                </a:cu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8" name="任意多边形 137"/>
                <p:cNvSpPr/>
                <p:nvPr/>
              </p:nvSpPr>
              <p:spPr>
                <a:xfrm>
                  <a:off x="1704064" y="4356484"/>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5875" cap="flat" cmpd="sng" algn="ctr">
                  <a:solidFill>
                    <a:sysClr val="windowText" lastClr="000000">
                      <a:lumMod val="65000"/>
                      <a:lumOff val="35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9" name="任意多边形 138"/>
                <p:cNvSpPr/>
                <p:nvPr/>
              </p:nvSpPr>
              <p:spPr>
                <a:xfrm>
                  <a:off x="1703618" y="4356238"/>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9050" cap="flat" cmpd="sng" algn="ctr">
                  <a:solidFill>
                    <a:sysClr val="window" lastClr="FFFFFF"/>
                  </a:solidFill>
                  <a:prstDash val="sysDash"/>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36" name="矩形 135"/>
              <p:cNvSpPr/>
              <p:nvPr/>
            </p:nvSpPr>
            <p:spPr>
              <a:xfrm>
                <a:off x="2851150" y="4316519"/>
                <a:ext cx="237154" cy="759630"/>
              </a:xfrm>
              <a:prstGeom prst="rect">
                <a:avLst/>
              </a:prstGeom>
              <a:gradFill flip="none" rotWithShape="1">
                <a:gsLst>
                  <a:gs pos="100000">
                    <a:sysClr val="windowText" lastClr="000000">
                      <a:alpha val="60000"/>
                    </a:sysClr>
                  </a:gs>
                  <a:gs pos="0">
                    <a:srgbClr val="FFB850">
                      <a:alpha val="0"/>
                    </a:srgbClr>
                  </a:gs>
                </a:gsLst>
                <a:lin ang="0" scaled="0"/>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34" name="Freeform 28"/>
            <p:cNvSpPr>
              <a:spLocks noEditPoints="1"/>
            </p:cNvSpPr>
            <p:nvPr/>
          </p:nvSpPr>
          <p:spPr bwMode="auto">
            <a:xfrm>
              <a:off x="3528631" y="3119717"/>
              <a:ext cx="485550" cy="382456"/>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ysClr val="window" lastClr="FFFFFF"/>
            </a:solidFill>
            <a:ln>
              <a:noFill/>
            </a:ln>
            <a:effectLst>
              <a:outerShdw blurRad="50800" dist="254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40" name="组合 139"/>
          <p:cNvGrpSpPr/>
          <p:nvPr/>
        </p:nvGrpSpPr>
        <p:grpSpPr>
          <a:xfrm>
            <a:off x="3805339" y="1718322"/>
            <a:ext cx="1158902" cy="579414"/>
            <a:chOff x="4991060" y="1414806"/>
            <a:chExt cx="1627928" cy="772552"/>
          </a:xfrm>
        </p:grpSpPr>
        <p:grpSp>
          <p:nvGrpSpPr>
            <p:cNvPr id="141" name="组合 140"/>
            <p:cNvGrpSpPr/>
            <p:nvPr/>
          </p:nvGrpSpPr>
          <p:grpSpPr>
            <a:xfrm>
              <a:off x="4991060" y="1414806"/>
              <a:ext cx="1627928" cy="772552"/>
              <a:chOff x="1612612" y="4305979"/>
              <a:chExt cx="1583023" cy="772552"/>
            </a:xfrm>
          </p:grpSpPr>
          <p:grpSp>
            <p:nvGrpSpPr>
              <p:cNvPr id="149" name="组合 148"/>
              <p:cNvGrpSpPr/>
              <p:nvPr/>
            </p:nvGrpSpPr>
            <p:grpSpPr>
              <a:xfrm>
                <a:off x="1612612" y="4305979"/>
                <a:ext cx="1583023" cy="772552"/>
                <a:chOff x="1612612" y="4305979"/>
                <a:chExt cx="1583023" cy="772552"/>
              </a:xfrm>
            </p:grpSpPr>
            <p:sp>
              <p:nvSpPr>
                <p:cNvPr id="151" name="任意多边形 150"/>
                <p:cNvSpPr/>
                <p:nvPr/>
              </p:nvSpPr>
              <p:spPr>
                <a:xfrm>
                  <a:off x="1612612" y="4305979"/>
                  <a:ext cx="1583023" cy="772552"/>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0 w 1583023"/>
                    <a:gd name="connsiteY0" fmla="*/ 374880 h 772552"/>
                    <a:gd name="connsiteX1" fmla="*/ 587660 w 1583023"/>
                    <a:gd name="connsiteY1" fmla="*/ 2381 h 772552"/>
                    <a:gd name="connsiteX2" fmla="*/ 1583023 w 1583023"/>
                    <a:gd name="connsiteY2" fmla="*/ 0 h 772552"/>
                    <a:gd name="connsiteX3" fmla="*/ 1340135 w 1583023"/>
                    <a:gd name="connsiteY3" fmla="*/ 772552 h 772552"/>
                    <a:gd name="connsiteX4" fmla="*/ 587660 w 1583023"/>
                    <a:gd name="connsiteY4" fmla="*/ 772552 h 772552"/>
                    <a:gd name="connsiteX5" fmla="*/ 0 w 1583023"/>
                    <a:gd name="connsiteY5" fmla="*/ 374880 h 772552"/>
                    <a:gd name="connsiteX0" fmla="*/ 0 w 1583023"/>
                    <a:gd name="connsiteY0" fmla="*/ 374880 h 774933"/>
                    <a:gd name="connsiteX1" fmla="*/ 587660 w 1583023"/>
                    <a:gd name="connsiteY1" fmla="*/ 2381 h 774933"/>
                    <a:gd name="connsiteX2" fmla="*/ 1583023 w 1583023"/>
                    <a:gd name="connsiteY2" fmla="*/ 0 h 774933"/>
                    <a:gd name="connsiteX3" fmla="*/ 1575878 w 1583023"/>
                    <a:gd name="connsiteY3" fmla="*/ 774933 h 774933"/>
                    <a:gd name="connsiteX4" fmla="*/ 587660 w 1583023"/>
                    <a:gd name="connsiteY4" fmla="*/ 772552 h 774933"/>
                    <a:gd name="connsiteX5" fmla="*/ 0 w 1583023"/>
                    <a:gd name="connsiteY5" fmla="*/ 374880 h 774933"/>
                    <a:gd name="connsiteX0" fmla="*/ 0 w 1583023"/>
                    <a:gd name="connsiteY0" fmla="*/ 372499 h 772552"/>
                    <a:gd name="connsiteX1" fmla="*/ 587660 w 1583023"/>
                    <a:gd name="connsiteY1" fmla="*/ 0 h 772552"/>
                    <a:gd name="connsiteX2" fmla="*/ 1583023 w 1583023"/>
                    <a:gd name="connsiteY2" fmla="*/ 2381 h 772552"/>
                    <a:gd name="connsiteX3" fmla="*/ 1575878 w 1583023"/>
                    <a:gd name="connsiteY3" fmla="*/ 772552 h 772552"/>
                    <a:gd name="connsiteX4" fmla="*/ 587660 w 1583023"/>
                    <a:gd name="connsiteY4" fmla="*/ 770171 h 772552"/>
                    <a:gd name="connsiteX5" fmla="*/ 0 w 1583023"/>
                    <a:gd name="connsiteY5" fmla="*/ 372499 h 772552"/>
                    <a:gd name="connsiteX0" fmla="*/ 0 w 1583023"/>
                    <a:gd name="connsiteY0" fmla="*/ 372499 h 772552"/>
                    <a:gd name="connsiteX1" fmla="*/ 587660 w 1583023"/>
                    <a:gd name="connsiteY1" fmla="*/ 0 h 772552"/>
                    <a:gd name="connsiteX2" fmla="*/ 1583023 w 1583023"/>
                    <a:gd name="connsiteY2" fmla="*/ 11906 h 772552"/>
                    <a:gd name="connsiteX3" fmla="*/ 1575878 w 1583023"/>
                    <a:gd name="connsiteY3" fmla="*/ 772552 h 772552"/>
                    <a:gd name="connsiteX4" fmla="*/ 587660 w 1583023"/>
                    <a:gd name="connsiteY4" fmla="*/ 770171 h 772552"/>
                    <a:gd name="connsiteX5" fmla="*/ 0 w 1583023"/>
                    <a:gd name="connsiteY5" fmla="*/ 372499 h 772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83023" h="772552">
                      <a:moveTo>
                        <a:pt x="0" y="372499"/>
                      </a:moveTo>
                      <a:lnTo>
                        <a:pt x="587660" y="0"/>
                      </a:lnTo>
                      <a:lnTo>
                        <a:pt x="1583023" y="11906"/>
                      </a:lnTo>
                      <a:cubicBezTo>
                        <a:pt x="1580641" y="270217"/>
                        <a:pt x="1578260" y="514241"/>
                        <a:pt x="1575878" y="772552"/>
                      </a:cubicBezTo>
                      <a:lnTo>
                        <a:pt x="587660" y="770171"/>
                      </a:lnTo>
                      <a:lnTo>
                        <a:pt x="0" y="372499"/>
                      </a:lnTo>
                      <a:close/>
                    </a:path>
                  </a:pathLst>
                </a:custGeom>
                <a:solidFill>
                  <a:srgbClr val="663A7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52" name="任意多边形 151"/>
                <p:cNvSpPr/>
                <p:nvPr/>
              </p:nvSpPr>
              <p:spPr>
                <a:xfrm>
                  <a:off x="1704064" y="4356484"/>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5875" cap="flat" cmpd="sng" algn="ctr">
                  <a:solidFill>
                    <a:sysClr val="windowText" lastClr="000000">
                      <a:lumMod val="65000"/>
                      <a:lumOff val="35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53" name="任意多边形 152"/>
                <p:cNvSpPr/>
                <p:nvPr/>
              </p:nvSpPr>
              <p:spPr>
                <a:xfrm>
                  <a:off x="1703618" y="4356238"/>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9050" cap="flat" cmpd="sng" algn="ctr">
                  <a:solidFill>
                    <a:sysClr val="window" lastClr="FFFFFF"/>
                  </a:solidFill>
                  <a:prstDash val="sysDash"/>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50" name="矩形 149"/>
              <p:cNvSpPr/>
              <p:nvPr/>
            </p:nvSpPr>
            <p:spPr>
              <a:xfrm>
                <a:off x="2851150" y="4316519"/>
                <a:ext cx="237154" cy="759630"/>
              </a:xfrm>
              <a:prstGeom prst="rect">
                <a:avLst/>
              </a:prstGeom>
              <a:gradFill flip="none" rotWithShape="1">
                <a:gsLst>
                  <a:gs pos="100000">
                    <a:sysClr val="windowText" lastClr="000000">
                      <a:alpha val="60000"/>
                    </a:sysClr>
                  </a:gs>
                  <a:gs pos="0">
                    <a:srgbClr val="FFB850">
                      <a:alpha val="0"/>
                    </a:srgbClr>
                  </a:gs>
                </a:gsLst>
                <a:lin ang="0" scaled="0"/>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42" name="Group 198"/>
            <p:cNvGrpSpPr>
              <a:grpSpLocks noChangeAspect="1"/>
            </p:cNvGrpSpPr>
            <p:nvPr/>
          </p:nvGrpSpPr>
          <p:grpSpPr bwMode="auto">
            <a:xfrm>
              <a:off x="5621384" y="1618731"/>
              <a:ext cx="439327" cy="328539"/>
              <a:chOff x="2216" y="2944"/>
              <a:chExt cx="394" cy="303"/>
            </a:xfrm>
            <a:solidFill>
              <a:sysClr val="window" lastClr="FFFFFF"/>
            </a:solidFill>
            <a:effectLst>
              <a:outerShdw blurRad="50800" dist="25400" dir="2700000" algn="tl" rotWithShape="0">
                <a:prstClr val="black">
                  <a:alpha val="30000"/>
                </a:prstClr>
              </a:outerShdw>
            </a:effectLst>
          </p:grpSpPr>
          <p:sp>
            <p:nvSpPr>
              <p:cNvPr id="143" name="Line 203"/>
              <p:cNvSpPr>
                <a:spLocks noChangeShapeType="1"/>
              </p:cNvSpPr>
              <p:nvPr/>
            </p:nvSpPr>
            <p:spPr bwMode="auto">
              <a:xfrm>
                <a:off x="2423" y="3189"/>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4" name="Line 204"/>
              <p:cNvSpPr>
                <a:spLocks noChangeShapeType="1"/>
              </p:cNvSpPr>
              <p:nvPr/>
            </p:nvSpPr>
            <p:spPr bwMode="auto">
              <a:xfrm>
                <a:off x="2423" y="3189"/>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5" name="Freeform 205"/>
              <p:cNvSpPr>
                <a:spLocks noEditPoints="1"/>
              </p:cNvSpPr>
              <p:nvPr/>
            </p:nvSpPr>
            <p:spPr bwMode="auto">
              <a:xfrm>
                <a:off x="2216" y="2944"/>
                <a:ext cx="394" cy="303"/>
              </a:xfrm>
              <a:custGeom>
                <a:avLst/>
                <a:gdLst>
                  <a:gd name="T0" fmla="*/ 157 w 164"/>
                  <a:gd name="T1" fmla="*/ 12 h 126"/>
                  <a:gd name="T2" fmla="*/ 153 w 164"/>
                  <a:gd name="T3" fmla="*/ 7 h 126"/>
                  <a:gd name="T4" fmla="*/ 104 w 164"/>
                  <a:gd name="T5" fmla="*/ 0 h 126"/>
                  <a:gd name="T6" fmla="*/ 82 w 164"/>
                  <a:gd name="T7" fmla="*/ 10 h 126"/>
                  <a:gd name="T8" fmla="*/ 68 w 164"/>
                  <a:gd name="T9" fmla="*/ 1 h 126"/>
                  <a:gd name="T10" fmla="*/ 17 w 164"/>
                  <a:gd name="T11" fmla="*/ 6 h 126"/>
                  <a:gd name="T12" fmla="*/ 8 w 164"/>
                  <a:gd name="T13" fmla="*/ 10 h 126"/>
                  <a:gd name="T14" fmla="*/ 5 w 164"/>
                  <a:gd name="T15" fmla="*/ 12 h 126"/>
                  <a:gd name="T16" fmla="*/ 0 w 164"/>
                  <a:gd name="T17" fmla="*/ 83 h 126"/>
                  <a:gd name="T18" fmla="*/ 4 w 164"/>
                  <a:gd name="T19" fmla="*/ 120 h 126"/>
                  <a:gd name="T20" fmla="*/ 56 w 164"/>
                  <a:gd name="T21" fmla="*/ 120 h 126"/>
                  <a:gd name="T22" fmla="*/ 63 w 164"/>
                  <a:gd name="T23" fmla="*/ 120 h 126"/>
                  <a:gd name="T24" fmla="*/ 71 w 164"/>
                  <a:gd name="T25" fmla="*/ 126 h 126"/>
                  <a:gd name="T26" fmla="*/ 91 w 164"/>
                  <a:gd name="T27" fmla="*/ 126 h 126"/>
                  <a:gd name="T28" fmla="*/ 98 w 164"/>
                  <a:gd name="T29" fmla="*/ 123 h 126"/>
                  <a:gd name="T30" fmla="*/ 100 w 164"/>
                  <a:gd name="T31" fmla="*/ 120 h 126"/>
                  <a:gd name="T32" fmla="*/ 145 w 164"/>
                  <a:gd name="T33" fmla="*/ 120 h 126"/>
                  <a:gd name="T34" fmla="*/ 164 w 164"/>
                  <a:gd name="T35" fmla="*/ 114 h 126"/>
                  <a:gd name="T36" fmla="*/ 164 w 164"/>
                  <a:gd name="T37" fmla="*/ 21 h 126"/>
                  <a:gd name="T38" fmla="*/ 68 w 164"/>
                  <a:gd name="T39" fmla="*/ 113 h 126"/>
                  <a:gd name="T40" fmla="*/ 12 w 164"/>
                  <a:gd name="T41" fmla="*/ 107 h 126"/>
                  <a:gd name="T42" fmla="*/ 40 w 164"/>
                  <a:gd name="T43" fmla="*/ 101 h 126"/>
                  <a:gd name="T44" fmla="*/ 77 w 164"/>
                  <a:gd name="T45" fmla="*/ 109 h 126"/>
                  <a:gd name="T46" fmla="*/ 79 w 164"/>
                  <a:gd name="T47" fmla="*/ 17 h 126"/>
                  <a:gd name="T48" fmla="*/ 79 w 164"/>
                  <a:gd name="T49" fmla="*/ 98 h 126"/>
                  <a:gd name="T50" fmla="*/ 65 w 164"/>
                  <a:gd name="T51" fmla="*/ 94 h 126"/>
                  <a:gd name="T52" fmla="*/ 12 w 164"/>
                  <a:gd name="T53" fmla="*/ 100 h 126"/>
                  <a:gd name="T54" fmla="*/ 12 w 164"/>
                  <a:gd name="T55" fmla="*/ 13 h 126"/>
                  <a:gd name="T56" fmla="*/ 15 w 164"/>
                  <a:gd name="T57" fmla="*/ 11 h 126"/>
                  <a:gd name="T58" fmla="*/ 43 w 164"/>
                  <a:gd name="T59" fmla="*/ 6 h 126"/>
                  <a:gd name="T60" fmla="*/ 76 w 164"/>
                  <a:gd name="T61" fmla="*/ 10 h 126"/>
                  <a:gd name="T62" fmla="*/ 79 w 164"/>
                  <a:gd name="T63" fmla="*/ 17 h 126"/>
                  <a:gd name="T64" fmla="*/ 85 w 164"/>
                  <a:gd name="T65" fmla="*/ 40 h 126"/>
                  <a:gd name="T66" fmla="*/ 85 w 164"/>
                  <a:gd name="T67" fmla="*/ 14 h 126"/>
                  <a:gd name="T68" fmla="*/ 90 w 164"/>
                  <a:gd name="T69" fmla="*/ 8 h 126"/>
                  <a:gd name="T70" fmla="*/ 94 w 164"/>
                  <a:gd name="T71" fmla="*/ 43 h 126"/>
                  <a:gd name="T72" fmla="*/ 102 w 164"/>
                  <a:gd name="T73" fmla="*/ 43 h 126"/>
                  <a:gd name="T74" fmla="*/ 107 w 164"/>
                  <a:gd name="T75" fmla="*/ 5 h 126"/>
                  <a:gd name="T76" fmla="*/ 152 w 164"/>
                  <a:gd name="T77" fmla="*/ 11 h 126"/>
                  <a:gd name="T78" fmla="*/ 152 w 164"/>
                  <a:gd name="T79" fmla="*/ 15 h 126"/>
                  <a:gd name="T80" fmla="*/ 152 w 164"/>
                  <a:gd name="T81" fmla="*/ 100 h 126"/>
                  <a:gd name="T82" fmla="*/ 100 w 164"/>
                  <a:gd name="T83" fmla="*/ 94 h 126"/>
                  <a:gd name="T84" fmla="*/ 96 w 164"/>
                  <a:gd name="T85" fmla="*/ 113 h 126"/>
                  <a:gd name="T86" fmla="*/ 97 w 164"/>
                  <a:gd name="T87" fmla="*/ 101 h 126"/>
                  <a:gd name="T88" fmla="*/ 147 w 164"/>
                  <a:gd name="T89" fmla="*/ 106 h 126"/>
                  <a:gd name="T90" fmla="*/ 153 w 164"/>
                  <a:gd name="T91" fmla="*/ 11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4" h="126">
                    <a:moveTo>
                      <a:pt x="159" y="12"/>
                    </a:moveTo>
                    <a:cubicBezTo>
                      <a:pt x="159" y="12"/>
                      <a:pt x="158" y="12"/>
                      <a:pt x="157" y="12"/>
                    </a:cubicBezTo>
                    <a:cubicBezTo>
                      <a:pt x="156" y="12"/>
                      <a:pt x="156" y="12"/>
                      <a:pt x="156" y="11"/>
                    </a:cubicBezTo>
                    <a:cubicBezTo>
                      <a:pt x="156" y="9"/>
                      <a:pt x="155" y="8"/>
                      <a:pt x="153" y="7"/>
                    </a:cubicBezTo>
                    <a:cubicBezTo>
                      <a:pt x="146" y="6"/>
                      <a:pt x="138" y="4"/>
                      <a:pt x="131" y="3"/>
                    </a:cubicBezTo>
                    <a:cubicBezTo>
                      <a:pt x="122" y="2"/>
                      <a:pt x="113" y="0"/>
                      <a:pt x="104" y="0"/>
                    </a:cubicBezTo>
                    <a:cubicBezTo>
                      <a:pt x="100" y="0"/>
                      <a:pt x="95" y="1"/>
                      <a:pt x="92" y="2"/>
                    </a:cubicBezTo>
                    <a:cubicBezTo>
                      <a:pt x="88" y="3"/>
                      <a:pt x="85" y="7"/>
                      <a:pt x="82" y="10"/>
                    </a:cubicBezTo>
                    <a:cubicBezTo>
                      <a:pt x="80" y="8"/>
                      <a:pt x="78" y="6"/>
                      <a:pt x="76" y="4"/>
                    </a:cubicBezTo>
                    <a:cubicBezTo>
                      <a:pt x="73" y="2"/>
                      <a:pt x="71" y="2"/>
                      <a:pt x="68" y="1"/>
                    </a:cubicBezTo>
                    <a:cubicBezTo>
                      <a:pt x="62" y="0"/>
                      <a:pt x="56" y="0"/>
                      <a:pt x="50" y="1"/>
                    </a:cubicBezTo>
                    <a:cubicBezTo>
                      <a:pt x="39" y="2"/>
                      <a:pt x="28" y="4"/>
                      <a:pt x="17" y="6"/>
                    </a:cubicBezTo>
                    <a:cubicBezTo>
                      <a:pt x="14" y="7"/>
                      <a:pt x="12" y="7"/>
                      <a:pt x="10" y="7"/>
                    </a:cubicBezTo>
                    <a:cubicBezTo>
                      <a:pt x="8" y="8"/>
                      <a:pt x="8" y="9"/>
                      <a:pt x="8" y="10"/>
                    </a:cubicBezTo>
                    <a:cubicBezTo>
                      <a:pt x="8" y="12"/>
                      <a:pt x="8" y="12"/>
                      <a:pt x="8" y="12"/>
                    </a:cubicBezTo>
                    <a:cubicBezTo>
                      <a:pt x="7" y="12"/>
                      <a:pt x="6" y="12"/>
                      <a:pt x="5" y="12"/>
                    </a:cubicBezTo>
                    <a:cubicBezTo>
                      <a:pt x="1" y="12"/>
                      <a:pt x="0" y="15"/>
                      <a:pt x="0" y="19"/>
                    </a:cubicBezTo>
                    <a:cubicBezTo>
                      <a:pt x="0" y="43"/>
                      <a:pt x="0" y="59"/>
                      <a:pt x="0" y="83"/>
                    </a:cubicBezTo>
                    <a:cubicBezTo>
                      <a:pt x="0" y="93"/>
                      <a:pt x="0" y="103"/>
                      <a:pt x="0" y="113"/>
                    </a:cubicBezTo>
                    <a:cubicBezTo>
                      <a:pt x="0" y="116"/>
                      <a:pt x="0" y="120"/>
                      <a:pt x="4" y="120"/>
                    </a:cubicBezTo>
                    <a:cubicBezTo>
                      <a:pt x="8" y="120"/>
                      <a:pt x="12" y="120"/>
                      <a:pt x="15" y="120"/>
                    </a:cubicBezTo>
                    <a:cubicBezTo>
                      <a:pt x="29" y="120"/>
                      <a:pt x="42" y="120"/>
                      <a:pt x="56" y="120"/>
                    </a:cubicBezTo>
                    <a:cubicBezTo>
                      <a:pt x="58" y="120"/>
                      <a:pt x="60" y="120"/>
                      <a:pt x="62" y="120"/>
                    </a:cubicBezTo>
                    <a:cubicBezTo>
                      <a:pt x="62" y="120"/>
                      <a:pt x="63" y="120"/>
                      <a:pt x="63" y="120"/>
                    </a:cubicBezTo>
                    <a:cubicBezTo>
                      <a:pt x="65" y="120"/>
                      <a:pt x="65" y="121"/>
                      <a:pt x="65" y="122"/>
                    </a:cubicBezTo>
                    <a:cubicBezTo>
                      <a:pt x="66" y="125"/>
                      <a:pt x="69" y="126"/>
                      <a:pt x="71" y="126"/>
                    </a:cubicBezTo>
                    <a:cubicBezTo>
                      <a:pt x="74" y="126"/>
                      <a:pt x="77" y="126"/>
                      <a:pt x="80" y="126"/>
                    </a:cubicBezTo>
                    <a:cubicBezTo>
                      <a:pt x="84" y="126"/>
                      <a:pt x="87" y="126"/>
                      <a:pt x="91" y="126"/>
                    </a:cubicBezTo>
                    <a:cubicBezTo>
                      <a:pt x="92" y="126"/>
                      <a:pt x="95" y="126"/>
                      <a:pt x="96" y="125"/>
                    </a:cubicBezTo>
                    <a:cubicBezTo>
                      <a:pt x="97" y="125"/>
                      <a:pt x="98" y="124"/>
                      <a:pt x="98" y="123"/>
                    </a:cubicBezTo>
                    <a:cubicBezTo>
                      <a:pt x="99" y="122"/>
                      <a:pt x="98" y="121"/>
                      <a:pt x="99" y="120"/>
                    </a:cubicBezTo>
                    <a:cubicBezTo>
                      <a:pt x="100" y="120"/>
                      <a:pt x="100" y="120"/>
                      <a:pt x="100" y="120"/>
                    </a:cubicBezTo>
                    <a:cubicBezTo>
                      <a:pt x="102" y="120"/>
                      <a:pt x="104" y="120"/>
                      <a:pt x="105" y="120"/>
                    </a:cubicBezTo>
                    <a:cubicBezTo>
                      <a:pt x="118" y="120"/>
                      <a:pt x="132" y="120"/>
                      <a:pt x="145" y="120"/>
                    </a:cubicBezTo>
                    <a:cubicBezTo>
                      <a:pt x="149" y="120"/>
                      <a:pt x="154" y="120"/>
                      <a:pt x="159" y="120"/>
                    </a:cubicBezTo>
                    <a:cubicBezTo>
                      <a:pt x="162" y="120"/>
                      <a:pt x="164" y="118"/>
                      <a:pt x="164" y="114"/>
                    </a:cubicBezTo>
                    <a:cubicBezTo>
                      <a:pt x="164" y="105"/>
                      <a:pt x="164" y="96"/>
                      <a:pt x="164" y="87"/>
                    </a:cubicBezTo>
                    <a:cubicBezTo>
                      <a:pt x="164" y="62"/>
                      <a:pt x="164" y="46"/>
                      <a:pt x="164" y="21"/>
                    </a:cubicBezTo>
                    <a:cubicBezTo>
                      <a:pt x="164" y="17"/>
                      <a:pt x="164" y="12"/>
                      <a:pt x="159" y="12"/>
                    </a:cubicBezTo>
                    <a:close/>
                    <a:moveTo>
                      <a:pt x="68" y="113"/>
                    </a:moveTo>
                    <a:cubicBezTo>
                      <a:pt x="49" y="113"/>
                      <a:pt x="30" y="113"/>
                      <a:pt x="10" y="113"/>
                    </a:cubicBezTo>
                    <a:cubicBezTo>
                      <a:pt x="11" y="112"/>
                      <a:pt x="11" y="107"/>
                      <a:pt x="12" y="107"/>
                    </a:cubicBezTo>
                    <a:cubicBezTo>
                      <a:pt x="13" y="106"/>
                      <a:pt x="15" y="106"/>
                      <a:pt x="16" y="106"/>
                    </a:cubicBezTo>
                    <a:cubicBezTo>
                      <a:pt x="24" y="104"/>
                      <a:pt x="32" y="102"/>
                      <a:pt x="40" y="101"/>
                    </a:cubicBezTo>
                    <a:cubicBezTo>
                      <a:pt x="49" y="100"/>
                      <a:pt x="58" y="98"/>
                      <a:pt x="66" y="101"/>
                    </a:cubicBezTo>
                    <a:cubicBezTo>
                      <a:pt x="71" y="102"/>
                      <a:pt x="75" y="105"/>
                      <a:pt x="77" y="109"/>
                    </a:cubicBezTo>
                    <a:cubicBezTo>
                      <a:pt x="74" y="109"/>
                      <a:pt x="70" y="111"/>
                      <a:pt x="68" y="113"/>
                    </a:cubicBezTo>
                    <a:close/>
                    <a:moveTo>
                      <a:pt x="79" y="17"/>
                    </a:moveTo>
                    <a:cubicBezTo>
                      <a:pt x="79" y="22"/>
                      <a:pt x="79" y="20"/>
                      <a:pt x="79" y="25"/>
                    </a:cubicBezTo>
                    <a:cubicBezTo>
                      <a:pt x="79" y="50"/>
                      <a:pt x="79" y="73"/>
                      <a:pt x="79" y="98"/>
                    </a:cubicBezTo>
                    <a:cubicBezTo>
                      <a:pt x="79" y="100"/>
                      <a:pt x="79" y="101"/>
                      <a:pt x="79" y="102"/>
                    </a:cubicBezTo>
                    <a:cubicBezTo>
                      <a:pt x="75" y="99"/>
                      <a:pt x="70" y="95"/>
                      <a:pt x="65" y="94"/>
                    </a:cubicBezTo>
                    <a:cubicBezTo>
                      <a:pt x="59" y="93"/>
                      <a:pt x="53" y="93"/>
                      <a:pt x="46" y="94"/>
                    </a:cubicBezTo>
                    <a:cubicBezTo>
                      <a:pt x="35" y="95"/>
                      <a:pt x="23" y="97"/>
                      <a:pt x="12" y="100"/>
                    </a:cubicBezTo>
                    <a:cubicBezTo>
                      <a:pt x="12" y="79"/>
                      <a:pt x="12" y="57"/>
                      <a:pt x="12" y="36"/>
                    </a:cubicBezTo>
                    <a:cubicBezTo>
                      <a:pt x="12" y="25"/>
                      <a:pt x="12" y="23"/>
                      <a:pt x="12" y="13"/>
                    </a:cubicBezTo>
                    <a:cubicBezTo>
                      <a:pt x="12" y="12"/>
                      <a:pt x="12" y="11"/>
                      <a:pt x="12" y="11"/>
                    </a:cubicBezTo>
                    <a:cubicBezTo>
                      <a:pt x="13" y="11"/>
                      <a:pt x="14" y="11"/>
                      <a:pt x="15" y="11"/>
                    </a:cubicBezTo>
                    <a:cubicBezTo>
                      <a:pt x="17" y="10"/>
                      <a:pt x="20" y="10"/>
                      <a:pt x="22" y="10"/>
                    </a:cubicBezTo>
                    <a:cubicBezTo>
                      <a:pt x="29" y="8"/>
                      <a:pt x="36" y="7"/>
                      <a:pt x="43" y="6"/>
                    </a:cubicBezTo>
                    <a:cubicBezTo>
                      <a:pt x="49" y="6"/>
                      <a:pt x="55" y="5"/>
                      <a:pt x="61" y="5"/>
                    </a:cubicBezTo>
                    <a:cubicBezTo>
                      <a:pt x="67" y="5"/>
                      <a:pt x="72" y="6"/>
                      <a:pt x="76" y="10"/>
                    </a:cubicBezTo>
                    <a:cubicBezTo>
                      <a:pt x="78" y="11"/>
                      <a:pt x="79" y="12"/>
                      <a:pt x="79" y="13"/>
                    </a:cubicBezTo>
                    <a:cubicBezTo>
                      <a:pt x="79" y="15"/>
                      <a:pt x="79" y="16"/>
                      <a:pt x="79" y="17"/>
                    </a:cubicBezTo>
                    <a:close/>
                    <a:moveTo>
                      <a:pt x="85" y="103"/>
                    </a:moveTo>
                    <a:cubicBezTo>
                      <a:pt x="85" y="82"/>
                      <a:pt x="85" y="61"/>
                      <a:pt x="85" y="40"/>
                    </a:cubicBezTo>
                    <a:cubicBezTo>
                      <a:pt x="85" y="31"/>
                      <a:pt x="85" y="31"/>
                      <a:pt x="85" y="22"/>
                    </a:cubicBezTo>
                    <a:cubicBezTo>
                      <a:pt x="85" y="19"/>
                      <a:pt x="85" y="17"/>
                      <a:pt x="85" y="14"/>
                    </a:cubicBezTo>
                    <a:cubicBezTo>
                      <a:pt x="85" y="14"/>
                      <a:pt x="85" y="13"/>
                      <a:pt x="85" y="13"/>
                    </a:cubicBezTo>
                    <a:cubicBezTo>
                      <a:pt x="85" y="11"/>
                      <a:pt x="89" y="9"/>
                      <a:pt x="90" y="8"/>
                    </a:cubicBezTo>
                    <a:cubicBezTo>
                      <a:pt x="90" y="23"/>
                      <a:pt x="90" y="30"/>
                      <a:pt x="90" y="45"/>
                    </a:cubicBezTo>
                    <a:cubicBezTo>
                      <a:pt x="91" y="44"/>
                      <a:pt x="92" y="44"/>
                      <a:pt x="94" y="43"/>
                    </a:cubicBezTo>
                    <a:cubicBezTo>
                      <a:pt x="95" y="42"/>
                      <a:pt x="97" y="40"/>
                      <a:pt x="98" y="40"/>
                    </a:cubicBezTo>
                    <a:cubicBezTo>
                      <a:pt x="99" y="40"/>
                      <a:pt x="101" y="42"/>
                      <a:pt x="102" y="43"/>
                    </a:cubicBezTo>
                    <a:cubicBezTo>
                      <a:pt x="104" y="44"/>
                      <a:pt x="105" y="44"/>
                      <a:pt x="107" y="45"/>
                    </a:cubicBezTo>
                    <a:cubicBezTo>
                      <a:pt x="107" y="29"/>
                      <a:pt x="107" y="21"/>
                      <a:pt x="107" y="5"/>
                    </a:cubicBezTo>
                    <a:cubicBezTo>
                      <a:pt x="119" y="6"/>
                      <a:pt x="132" y="8"/>
                      <a:pt x="145" y="10"/>
                    </a:cubicBezTo>
                    <a:cubicBezTo>
                      <a:pt x="147" y="11"/>
                      <a:pt x="150" y="11"/>
                      <a:pt x="152" y="11"/>
                    </a:cubicBezTo>
                    <a:cubicBezTo>
                      <a:pt x="152" y="12"/>
                      <a:pt x="152" y="12"/>
                      <a:pt x="152" y="13"/>
                    </a:cubicBezTo>
                    <a:cubicBezTo>
                      <a:pt x="152" y="14"/>
                      <a:pt x="152" y="14"/>
                      <a:pt x="152" y="15"/>
                    </a:cubicBezTo>
                    <a:cubicBezTo>
                      <a:pt x="152" y="26"/>
                      <a:pt x="152" y="28"/>
                      <a:pt x="152" y="39"/>
                    </a:cubicBezTo>
                    <a:cubicBezTo>
                      <a:pt x="152" y="59"/>
                      <a:pt x="152" y="79"/>
                      <a:pt x="152" y="100"/>
                    </a:cubicBezTo>
                    <a:cubicBezTo>
                      <a:pt x="141" y="97"/>
                      <a:pt x="129" y="95"/>
                      <a:pt x="117" y="94"/>
                    </a:cubicBezTo>
                    <a:cubicBezTo>
                      <a:pt x="112" y="93"/>
                      <a:pt x="105" y="93"/>
                      <a:pt x="100" y="94"/>
                    </a:cubicBezTo>
                    <a:cubicBezTo>
                      <a:pt x="94" y="95"/>
                      <a:pt x="89" y="99"/>
                      <a:pt x="85" y="103"/>
                    </a:cubicBezTo>
                    <a:close/>
                    <a:moveTo>
                      <a:pt x="96" y="113"/>
                    </a:moveTo>
                    <a:cubicBezTo>
                      <a:pt x="93" y="111"/>
                      <a:pt x="90" y="109"/>
                      <a:pt x="87" y="109"/>
                    </a:cubicBezTo>
                    <a:cubicBezTo>
                      <a:pt x="88" y="105"/>
                      <a:pt x="93" y="103"/>
                      <a:pt x="97" y="101"/>
                    </a:cubicBezTo>
                    <a:cubicBezTo>
                      <a:pt x="105" y="98"/>
                      <a:pt x="115" y="100"/>
                      <a:pt x="124" y="101"/>
                    </a:cubicBezTo>
                    <a:cubicBezTo>
                      <a:pt x="131" y="102"/>
                      <a:pt x="139" y="104"/>
                      <a:pt x="147" y="106"/>
                    </a:cubicBezTo>
                    <a:cubicBezTo>
                      <a:pt x="149" y="106"/>
                      <a:pt x="150" y="106"/>
                      <a:pt x="152" y="107"/>
                    </a:cubicBezTo>
                    <a:cubicBezTo>
                      <a:pt x="152" y="107"/>
                      <a:pt x="153" y="112"/>
                      <a:pt x="153" y="113"/>
                    </a:cubicBezTo>
                    <a:cubicBezTo>
                      <a:pt x="134" y="113"/>
                      <a:pt x="115" y="113"/>
                      <a:pt x="96" y="1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6" name="Freeform 206"/>
              <p:cNvSpPr>
                <a:spLocks/>
              </p:cNvSpPr>
              <p:nvPr/>
            </p:nvSpPr>
            <p:spPr bwMode="auto">
              <a:xfrm>
                <a:off x="2420" y="3189"/>
                <a:ext cx="3" cy="2"/>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lnTo>
                      <a:pt x="3"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7" name="Freeform 207"/>
              <p:cNvSpPr>
                <a:spLocks/>
              </p:cNvSpPr>
              <p:nvPr/>
            </p:nvSpPr>
            <p:spPr bwMode="auto">
              <a:xfrm>
                <a:off x="2420" y="319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8" name="Freeform 208"/>
              <p:cNvSpPr>
                <a:spLocks/>
              </p:cNvSpPr>
              <p:nvPr/>
            </p:nvSpPr>
            <p:spPr bwMode="auto">
              <a:xfrm>
                <a:off x="2420" y="319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54" name="组合 153"/>
          <p:cNvGrpSpPr/>
          <p:nvPr/>
        </p:nvGrpSpPr>
        <p:grpSpPr>
          <a:xfrm>
            <a:off x="-354335" y="1648326"/>
            <a:ext cx="9951542" cy="3724890"/>
            <a:chOff x="-472447" y="1626279"/>
            <a:chExt cx="13268723" cy="4966520"/>
          </a:xfrm>
        </p:grpSpPr>
        <p:sp>
          <p:nvSpPr>
            <p:cNvPr id="155" name="椭圆 154"/>
            <p:cNvSpPr/>
            <p:nvPr/>
          </p:nvSpPr>
          <p:spPr>
            <a:xfrm>
              <a:off x="-472447" y="5301665"/>
              <a:ext cx="13268723" cy="1291134"/>
            </a:xfrm>
            <a:prstGeom prst="ellipse">
              <a:avLst/>
            </a:prstGeom>
            <a:gradFill flip="none" rotWithShape="1">
              <a:gsLst>
                <a:gs pos="50000">
                  <a:srgbClr val="777777">
                    <a:alpha val="25000"/>
                  </a:srgbClr>
                </a:gs>
                <a:gs pos="0">
                  <a:sysClr val="windowText" lastClr="000000">
                    <a:alpha val="40000"/>
                  </a:sysClr>
                </a:gs>
                <a:gs pos="100000">
                  <a:srgbClr val="EDEDED">
                    <a:alpha val="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56" name="组合 155"/>
            <p:cNvGrpSpPr/>
            <p:nvPr/>
          </p:nvGrpSpPr>
          <p:grpSpPr>
            <a:xfrm>
              <a:off x="2272535" y="1626279"/>
              <a:ext cx="8979665" cy="4273760"/>
              <a:chOff x="2272535" y="1626279"/>
              <a:chExt cx="8979665" cy="4273760"/>
            </a:xfrm>
          </p:grpSpPr>
          <p:sp>
            <p:nvSpPr>
              <p:cNvPr id="157" name="椭圆 156"/>
              <p:cNvSpPr/>
              <p:nvPr/>
            </p:nvSpPr>
            <p:spPr>
              <a:xfrm>
                <a:off x="6021488" y="1626279"/>
                <a:ext cx="5230712" cy="255443"/>
              </a:xfrm>
              <a:prstGeom prst="ellipse">
                <a:avLst/>
              </a:prstGeom>
              <a:gradFill flip="none" rotWithShape="1">
                <a:gsLst>
                  <a:gs pos="50000">
                    <a:srgbClr val="777777">
                      <a:alpha val="17000"/>
                    </a:srgbClr>
                  </a:gs>
                  <a:gs pos="0">
                    <a:sysClr val="windowText" lastClr="000000">
                      <a:alpha val="32000"/>
                    </a:sysClr>
                  </a:gs>
                  <a:gs pos="100000">
                    <a:srgbClr val="EDEDED">
                      <a:alpha val="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58" name="任意多边形 157"/>
              <p:cNvSpPr/>
              <p:nvPr/>
            </p:nvSpPr>
            <p:spPr>
              <a:xfrm>
                <a:off x="2766281" y="2073374"/>
                <a:ext cx="8449536" cy="3826665"/>
              </a:xfrm>
              <a:custGeom>
                <a:avLst/>
                <a:gdLst>
                  <a:gd name="connsiteX0" fmla="*/ 3367467 w 6829499"/>
                  <a:gd name="connsiteY0" fmla="*/ 0 h 3826665"/>
                  <a:gd name="connsiteX1" fmla="*/ 5369938 w 6829499"/>
                  <a:gd name="connsiteY1" fmla="*/ 0 h 3826665"/>
                  <a:gd name="connsiteX2" fmla="*/ 5488339 w 6829499"/>
                  <a:gd name="connsiteY2" fmla="*/ 0 h 3826665"/>
                  <a:gd name="connsiteX3" fmla="*/ 6829499 w 6829499"/>
                  <a:gd name="connsiteY3" fmla="*/ 0 h 3826665"/>
                  <a:gd name="connsiteX4" fmla="*/ 6829499 w 6829499"/>
                  <a:gd name="connsiteY4" fmla="*/ 3826665 h 3826665"/>
                  <a:gd name="connsiteX5" fmla="*/ 5488341 w 6829499"/>
                  <a:gd name="connsiteY5" fmla="*/ 3826665 h 3826665"/>
                  <a:gd name="connsiteX6" fmla="*/ 5369938 w 6829499"/>
                  <a:gd name="connsiteY6" fmla="*/ 3826665 h 3826665"/>
                  <a:gd name="connsiteX7" fmla="*/ 0 w 6829499"/>
                  <a:gd name="connsiteY7" fmla="*/ 3826665 h 3826665"/>
                  <a:gd name="connsiteX8" fmla="*/ 0 w 6829499"/>
                  <a:gd name="connsiteY8" fmla="*/ 3061332 h 3826665"/>
                  <a:gd name="connsiteX9" fmla="*/ 841867 w 6829499"/>
                  <a:gd name="connsiteY9" fmla="*/ 3061332 h 3826665"/>
                  <a:gd name="connsiteX10" fmla="*/ 841867 w 6829499"/>
                  <a:gd name="connsiteY10" fmla="*/ 2295999 h 3826665"/>
                  <a:gd name="connsiteX11" fmla="*/ 1683734 w 6829499"/>
                  <a:gd name="connsiteY11" fmla="*/ 2295999 h 3826665"/>
                  <a:gd name="connsiteX12" fmla="*/ 1683734 w 6829499"/>
                  <a:gd name="connsiteY12" fmla="*/ 1530666 h 3826665"/>
                  <a:gd name="connsiteX13" fmla="*/ 2525600 w 6829499"/>
                  <a:gd name="connsiteY13" fmla="*/ 1530666 h 3826665"/>
                  <a:gd name="connsiteX14" fmla="*/ 2525600 w 6829499"/>
                  <a:gd name="connsiteY14" fmla="*/ 765333 h 3826665"/>
                  <a:gd name="connsiteX15" fmla="*/ 3367467 w 6829499"/>
                  <a:gd name="connsiteY15" fmla="*/ 765333 h 3826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29499" h="3826665">
                    <a:moveTo>
                      <a:pt x="3367467" y="0"/>
                    </a:moveTo>
                    <a:lnTo>
                      <a:pt x="5369938" y="0"/>
                    </a:lnTo>
                    <a:lnTo>
                      <a:pt x="5488339" y="0"/>
                    </a:lnTo>
                    <a:lnTo>
                      <a:pt x="6829499" y="0"/>
                    </a:lnTo>
                    <a:lnTo>
                      <a:pt x="6829499" y="3826665"/>
                    </a:lnTo>
                    <a:lnTo>
                      <a:pt x="5488341" y="3826665"/>
                    </a:lnTo>
                    <a:lnTo>
                      <a:pt x="5369938" y="3826665"/>
                    </a:lnTo>
                    <a:lnTo>
                      <a:pt x="0" y="3826665"/>
                    </a:lnTo>
                    <a:lnTo>
                      <a:pt x="0" y="3061332"/>
                    </a:lnTo>
                    <a:lnTo>
                      <a:pt x="841867" y="3061332"/>
                    </a:lnTo>
                    <a:lnTo>
                      <a:pt x="841867" y="2295999"/>
                    </a:lnTo>
                    <a:lnTo>
                      <a:pt x="1683734" y="2295999"/>
                    </a:lnTo>
                    <a:lnTo>
                      <a:pt x="1683734" y="1530666"/>
                    </a:lnTo>
                    <a:lnTo>
                      <a:pt x="2525600" y="1530666"/>
                    </a:lnTo>
                    <a:lnTo>
                      <a:pt x="2525600" y="765333"/>
                    </a:lnTo>
                    <a:lnTo>
                      <a:pt x="3367467" y="765333"/>
                    </a:lnTo>
                    <a:close/>
                  </a:path>
                </a:pathLst>
              </a:custGeom>
              <a:solidFill>
                <a:srgbClr val="F7F7F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59" name="平行四边形 158"/>
              <p:cNvSpPr/>
              <p:nvPr/>
            </p:nvSpPr>
            <p:spPr>
              <a:xfrm rot="10800000" flipH="1">
                <a:off x="2272535" y="4772027"/>
                <a:ext cx="1535309" cy="362675"/>
              </a:xfrm>
              <a:prstGeom prst="parallelogram">
                <a:avLst>
                  <a:gd name="adj" fmla="val 109700"/>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0" name="平行四边形 159"/>
              <p:cNvSpPr/>
              <p:nvPr/>
            </p:nvSpPr>
            <p:spPr>
              <a:xfrm rot="5400000">
                <a:off x="2996967" y="4327033"/>
                <a:ext cx="1128012" cy="493742"/>
              </a:xfrm>
              <a:prstGeom prst="parallelogram">
                <a:avLst>
                  <a:gd name="adj" fmla="val 90440"/>
                </a:avLst>
              </a:prstGeom>
              <a:solidFill>
                <a:srgbClr val="E8E8E8"/>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1" name="平行四边形 160"/>
              <p:cNvSpPr/>
              <p:nvPr/>
            </p:nvSpPr>
            <p:spPr>
              <a:xfrm rot="10800000" flipH="1">
                <a:off x="3314102" y="4009896"/>
                <a:ext cx="1535309" cy="362675"/>
              </a:xfrm>
              <a:prstGeom prst="parallelogram">
                <a:avLst>
                  <a:gd name="adj" fmla="val 109700"/>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2" name="平行四边形 161"/>
              <p:cNvSpPr/>
              <p:nvPr/>
            </p:nvSpPr>
            <p:spPr>
              <a:xfrm rot="5400000">
                <a:off x="4038515" y="3566067"/>
                <a:ext cx="1128012" cy="493742"/>
              </a:xfrm>
              <a:prstGeom prst="parallelogram">
                <a:avLst>
                  <a:gd name="adj" fmla="val 90440"/>
                </a:avLst>
              </a:prstGeom>
              <a:solidFill>
                <a:srgbClr val="E8E8E8"/>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3" name="平行四边形 162"/>
              <p:cNvSpPr/>
              <p:nvPr/>
            </p:nvSpPr>
            <p:spPr>
              <a:xfrm rot="10800000" flipH="1">
                <a:off x="4355650" y="3248930"/>
                <a:ext cx="1535309" cy="362675"/>
              </a:xfrm>
              <a:prstGeom prst="parallelogram">
                <a:avLst>
                  <a:gd name="adj" fmla="val 109700"/>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4" name="平行四边形 163"/>
              <p:cNvSpPr/>
              <p:nvPr/>
            </p:nvSpPr>
            <p:spPr>
              <a:xfrm rot="5400000">
                <a:off x="5076610" y="2800832"/>
                <a:ext cx="1128012" cy="493742"/>
              </a:xfrm>
              <a:prstGeom prst="parallelogram">
                <a:avLst>
                  <a:gd name="adj" fmla="val 90440"/>
                </a:avLst>
              </a:prstGeom>
              <a:solidFill>
                <a:srgbClr val="E8E8E8"/>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5" name="平行四边形 164"/>
              <p:cNvSpPr/>
              <p:nvPr/>
            </p:nvSpPr>
            <p:spPr>
              <a:xfrm rot="10800000" flipH="1">
                <a:off x="5393745" y="2483695"/>
                <a:ext cx="1535309" cy="362675"/>
              </a:xfrm>
              <a:prstGeom prst="parallelogram">
                <a:avLst>
                  <a:gd name="adj" fmla="val 109700"/>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6" name="平行四边形 165"/>
              <p:cNvSpPr/>
              <p:nvPr/>
            </p:nvSpPr>
            <p:spPr>
              <a:xfrm rot="5400000">
                <a:off x="6124108" y="2046151"/>
                <a:ext cx="1128012" cy="493742"/>
              </a:xfrm>
              <a:prstGeom prst="parallelogram">
                <a:avLst>
                  <a:gd name="adj" fmla="val 90440"/>
                </a:avLst>
              </a:prstGeom>
              <a:solidFill>
                <a:srgbClr val="E8E8E8"/>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7" name="平行四边形 166"/>
              <p:cNvSpPr/>
              <p:nvPr/>
            </p:nvSpPr>
            <p:spPr>
              <a:xfrm rot="10800000" flipH="1">
                <a:off x="6441243" y="1729012"/>
                <a:ext cx="4774575" cy="362675"/>
              </a:xfrm>
              <a:prstGeom prst="parallelogram">
                <a:avLst>
                  <a:gd name="adj" fmla="val 109700"/>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grpSp>
        <p:nvGrpSpPr>
          <p:cNvPr id="168" name="组合 167"/>
          <p:cNvGrpSpPr/>
          <p:nvPr/>
        </p:nvGrpSpPr>
        <p:grpSpPr>
          <a:xfrm>
            <a:off x="1995666" y="4278054"/>
            <a:ext cx="928017" cy="545766"/>
            <a:chOff x="1317673" y="3472323"/>
            <a:chExt cx="1000117" cy="727687"/>
          </a:xfrm>
        </p:grpSpPr>
        <p:sp>
          <p:nvSpPr>
            <p:cNvPr id="169" name="文本框 101"/>
            <p:cNvSpPr txBox="1"/>
            <p:nvPr/>
          </p:nvSpPr>
          <p:spPr>
            <a:xfrm>
              <a:off x="1317673" y="3472323"/>
              <a:ext cx="1000117" cy="677107"/>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srgbClr val="FFB850"/>
                  </a:solidFill>
                  <a:latin typeface="Impact" panose="020B0806030902050204" pitchFamily="34" charset="0"/>
                  <a:ea typeface="宋体"/>
                </a:rPr>
                <a:t>01</a:t>
              </a:r>
              <a:endParaRPr lang="zh-CN" altLang="en-US" sz="2700" dirty="0">
                <a:solidFill>
                  <a:srgbClr val="FFB850"/>
                </a:solidFill>
                <a:latin typeface="Impact" panose="020B0806030902050204" pitchFamily="34" charset="0"/>
                <a:ea typeface="宋体"/>
              </a:endParaRPr>
            </a:p>
          </p:txBody>
        </p:sp>
        <p:sp>
          <p:nvSpPr>
            <p:cNvPr id="170" name="文本框 102"/>
            <p:cNvSpPr txBox="1"/>
            <p:nvPr/>
          </p:nvSpPr>
          <p:spPr>
            <a:xfrm>
              <a:off x="1493089" y="3907622"/>
              <a:ext cx="673100" cy="292388"/>
            </a:xfrm>
            <a:prstGeom prst="rect">
              <a:avLst/>
            </a:prstGeom>
            <a:noFill/>
          </p:spPr>
          <p:txBody>
            <a:bodyPr wrap="square" rtlCol="0">
              <a:spAutoFit/>
            </a:bodyPr>
            <a:lstStyle/>
            <a:p>
              <a:pPr algn="ctr" defTabSz="685800" fontAlgn="auto">
                <a:spcBef>
                  <a:spcPts val="0"/>
                </a:spcBef>
                <a:spcAft>
                  <a:spcPts val="0"/>
                </a:spcAft>
              </a:pPr>
              <a:r>
                <a:rPr lang="en-US" altLang="zh-CN" sz="825" dirty="0">
                  <a:solidFill>
                    <a:srgbClr val="FFB850"/>
                  </a:solidFill>
                  <a:latin typeface="LiHei Pro" panose="020B0500000000000000" pitchFamily="34" charset="-122"/>
                  <a:ea typeface="LiHei Pro" panose="020B0500000000000000" pitchFamily="34" charset="-122"/>
                </a:rPr>
                <a:t>OPTION</a:t>
              </a:r>
              <a:endParaRPr lang="zh-CN" altLang="en-US" sz="825" dirty="0">
                <a:solidFill>
                  <a:srgbClr val="FFB850"/>
                </a:solidFill>
                <a:latin typeface="LiHei Pro" panose="020B0500000000000000" pitchFamily="34" charset="-122"/>
                <a:ea typeface="LiHei Pro" panose="020B0500000000000000" pitchFamily="34" charset="-122"/>
              </a:endParaRPr>
            </a:p>
          </p:txBody>
        </p:sp>
      </p:grpSp>
      <p:grpSp>
        <p:nvGrpSpPr>
          <p:cNvPr id="171" name="组合 170"/>
          <p:cNvGrpSpPr/>
          <p:nvPr/>
        </p:nvGrpSpPr>
        <p:grpSpPr>
          <a:xfrm>
            <a:off x="2802473" y="3736278"/>
            <a:ext cx="928017" cy="545766"/>
            <a:chOff x="1317673" y="3472323"/>
            <a:chExt cx="1000117" cy="727687"/>
          </a:xfrm>
        </p:grpSpPr>
        <p:sp>
          <p:nvSpPr>
            <p:cNvPr id="172" name="文本框 105"/>
            <p:cNvSpPr txBox="1"/>
            <p:nvPr/>
          </p:nvSpPr>
          <p:spPr>
            <a:xfrm>
              <a:off x="1317673" y="3472323"/>
              <a:ext cx="1000117" cy="677107"/>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srgbClr val="00AF92"/>
                  </a:solidFill>
                  <a:latin typeface="Impact" panose="020B0806030902050204" pitchFamily="34" charset="0"/>
                  <a:ea typeface="宋体"/>
                </a:rPr>
                <a:t>02</a:t>
              </a:r>
              <a:endParaRPr lang="zh-CN" altLang="en-US" sz="2700" dirty="0">
                <a:solidFill>
                  <a:srgbClr val="00AF92"/>
                </a:solidFill>
                <a:latin typeface="Impact" panose="020B0806030902050204" pitchFamily="34" charset="0"/>
                <a:ea typeface="宋体"/>
              </a:endParaRPr>
            </a:p>
          </p:txBody>
        </p:sp>
        <p:sp>
          <p:nvSpPr>
            <p:cNvPr id="173" name="文本框 106"/>
            <p:cNvSpPr txBox="1"/>
            <p:nvPr/>
          </p:nvSpPr>
          <p:spPr>
            <a:xfrm>
              <a:off x="1493089" y="3907622"/>
              <a:ext cx="673100" cy="292388"/>
            </a:xfrm>
            <a:prstGeom prst="rect">
              <a:avLst/>
            </a:prstGeom>
            <a:noFill/>
          </p:spPr>
          <p:txBody>
            <a:bodyPr wrap="square" rtlCol="0">
              <a:spAutoFit/>
            </a:bodyPr>
            <a:lstStyle/>
            <a:p>
              <a:pPr algn="ctr" defTabSz="685800" fontAlgn="auto">
                <a:spcBef>
                  <a:spcPts val="0"/>
                </a:spcBef>
                <a:spcAft>
                  <a:spcPts val="0"/>
                </a:spcAft>
              </a:pPr>
              <a:r>
                <a:rPr lang="en-US" altLang="zh-CN" sz="825" dirty="0">
                  <a:solidFill>
                    <a:srgbClr val="00AF92"/>
                  </a:solidFill>
                  <a:latin typeface="LiHei Pro" panose="020B0500000000000000" pitchFamily="34" charset="-122"/>
                  <a:ea typeface="LiHei Pro" panose="020B0500000000000000" pitchFamily="34" charset="-122"/>
                </a:rPr>
                <a:t>OPTION</a:t>
              </a:r>
              <a:endParaRPr lang="zh-CN" altLang="en-US" sz="825" dirty="0">
                <a:solidFill>
                  <a:srgbClr val="00AF92"/>
                </a:solidFill>
                <a:latin typeface="LiHei Pro" panose="020B0500000000000000" pitchFamily="34" charset="-122"/>
                <a:ea typeface="LiHei Pro" panose="020B0500000000000000" pitchFamily="34" charset="-122"/>
              </a:endParaRPr>
            </a:p>
          </p:txBody>
        </p:sp>
      </p:grpSp>
      <p:grpSp>
        <p:nvGrpSpPr>
          <p:cNvPr id="174" name="组合 173"/>
          <p:cNvGrpSpPr/>
          <p:nvPr/>
        </p:nvGrpSpPr>
        <p:grpSpPr>
          <a:xfrm>
            <a:off x="3591807" y="3172882"/>
            <a:ext cx="928017" cy="545766"/>
            <a:chOff x="1317673" y="3472323"/>
            <a:chExt cx="1000117" cy="727687"/>
          </a:xfrm>
        </p:grpSpPr>
        <p:sp>
          <p:nvSpPr>
            <p:cNvPr id="175" name="文本框 108"/>
            <p:cNvSpPr txBox="1"/>
            <p:nvPr/>
          </p:nvSpPr>
          <p:spPr>
            <a:xfrm>
              <a:off x="1317673" y="3472323"/>
              <a:ext cx="1000117" cy="677107"/>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srgbClr val="01ACBE"/>
                  </a:solidFill>
                  <a:latin typeface="Impact" panose="020B0806030902050204" pitchFamily="34" charset="0"/>
                  <a:ea typeface="宋体"/>
                </a:rPr>
                <a:t>03</a:t>
              </a:r>
              <a:endParaRPr lang="zh-CN" altLang="en-US" sz="2700" dirty="0">
                <a:solidFill>
                  <a:srgbClr val="01ACBE"/>
                </a:solidFill>
                <a:latin typeface="Impact" panose="020B0806030902050204" pitchFamily="34" charset="0"/>
                <a:ea typeface="宋体"/>
              </a:endParaRPr>
            </a:p>
          </p:txBody>
        </p:sp>
        <p:sp>
          <p:nvSpPr>
            <p:cNvPr id="176" name="文本框 109"/>
            <p:cNvSpPr txBox="1"/>
            <p:nvPr/>
          </p:nvSpPr>
          <p:spPr>
            <a:xfrm>
              <a:off x="1493089" y="3907622"/>
              <a:ext cx="673100" cy="292388"/>
            </a:xfrm>
            <a:prstGeom prst="rect">
              <a:avLst/>
            </a:prstGeom>
            <a:noFill/>
          </p:spPr>
          <p:txBody>
            <a:bodyPr wrap="square" rtlCol="0">
              <a:spAutoFit/>
            </a:bodyPr>
            <a:lstStyle/>
            <a:p>
              <a:pPr algn="ctr" defTabSz="685800" fontAlgn="auto">
                <a:spcBef>
                  <a:spcPts val="0"/>
                </a:spcBef>
                <a:spcAft>
                  <a:spcPts val="0"/>
                </a:spcAft>
              </a:pPr>
              <a:r>
                <a:rPr lang="en-US" altLang="zh-CN" sz="825" dirty="0">
                  <a:solidFill>
                    <a:srgbClr val="01ACBE"/>
                  </a:solidFill>
                  <a:latin typeface="LiHei Pro" panose="020B0500000000000000" pitchFamily="34" charset="-122"/>
                  <a:ea typeface="LiHei Pro" panose="020B0500000000000000" pitchFamily="34" charset="-122"/>
                </a:rPr>
                <a:t>OPTION</a:t>
              </a:r>
              <a:endParaRPr lang="zh-CN" altLang="en-US" sz="825" dirty="0">
                <a:solidFill>
                  <a:srgbClr val="01ACBE"/>
                </a:solidFill>
                <a:latin typeface="LiHei Pro" panose="020B0500000000000000" pitchFamily="34" charset="-122"/>
                <a:ea typeface="LiHei Pro" panose="020B0500000000000000" pitchFamily="34" charset="-122"/>
              </a:endParaRPr>
            </a:p>
          </p:txBody>
        </p:sp>
      </p:grpSp>
      <p:grpSp>
        <p:nvGrpSpPr>
          <p:cNvPr id="177" name="组合 176"/>
          <p:cNvGrpSpPr/>
          <p:nvPr/>
        </p:nvGrpSpPr>
        <p:grpSpPr>
          <a:xfrm>
            <a:off x="4359249" y="2595357"/>
            <a:ext cx="928017" cy="545766"/>
            <a:chOff x="1317673" y="3472323"/>
            <a:chExt cx="1000117" cy="727687"/>
          </a:xfrm>
        </p:grpSpPr>
        <p:sp>
          <p:nvSpPr>
            <p:cNvPr id="178" name="文本框 111"/>
            <p:cNvSpPr txBox="1"/>
            <p:nvPr/>
          </p:nvSpPr>
          <p:spPr>
            <a:xfrm>
              <a:off x="1317673" y="3472323"/>
              <a:ext cx="1000117" cy="677107"/>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srgbClr val="E87071"/>
                  </a:solidFill>
                  <a:latin typeface="Impact" panose="020B0806030902050204" pitchFamily="34" charset="0"/>
                  <a:ea typeface="宋体"/>
                </a:rPr>
                <a:t>04</a:t>
              </a:r>
              <a:endParaRPr lang="zh-CN" altLang="en-US" sz="2700" dirty="0">
                <a:solidFill>
                  <a:srgbClr val="E87071"/>
                </a:solidFill>
                <a:latin typeface="Impact" panose="020B0806030902050204" pitchFamily="34" charset="0"/>
                <a:ea typeface="宋体"/>
              </a:endParaRPr>
            </a:p>
          </p:txBody>
        </p:sp>
        <p:sp>
          <p:nvSpPr>
            <p:cNvPr id="179" name="文本框 112"/>
            <p:cNvSpPr txBox="1"/>
            <p:nvPr/>
          </p:nvSpPr>
          <p:spPr>
            <a:xfrm>
              <a:off x="1493089" y="3907622"/>
              <a:ext cx="673100" cy="292388"/>
            </a:xfrm>
            <a:prstGeom prst="rect">
              <a:avLst/>
            </a:prstGeom>
            <a:noFill/>
          </p:spPr>
          <p:txBody>
            <a:bodyPr wrap="square" rtlCol="0">
              <a:spAutoFit/>
            </a:bodyPr>
            <a:lstStyle/>
            <a:p>
              <a:pPr algn="ctr" defTabSz="685800" fontAlgn="auto">
                <a:spcBef>
                  <a:spcPts val="0"/>
                </a:spcBef>
                <a:spcAft>
                  <a:spcPts val="0"/>
                </a:spcAft>
              </a:pPr>
              <a:r>
                <a:rPr lang="en-US" altLang="zh-CN" sz="825" dirty="0">
                  <a:solidFill>
                    <a:srgbClr val="E87071"/>
                  </a:solidFill>
                  <a:latin typeface="LiHei Pro" panose="020B0500000000000000" pitchFamily="34" charset="-122"/>
                  <a:ea typeface="LiHei Pro" panose="020B0500000000000000" pitchFamily="34" charset="-122"/>
                </a:rPr>
                <a:t>OPTION</a:t>
              </a:r>
              <a:endParaRPr lang="zh-CN" altLang="en-US" sz="825" dirty="0">
                <a:solidFill>
                  <a:srgbClr val="E87071"/>
                </a:solidFill>
                <a:latin typeface="LiHei Pro" panose="020B0500000000000000" pitchFamily="34" charset="-122"/>
                <a:ea typeface="LiHei Pro" panose="020B0500000000000000" pitchFamily="34" charset="-122"/>
              </a:endParaRPr>
            </a:p>
          </p:txBody>
        </p:sp>
      </p:grpSp>
      <p:grpSp>
        <p:nvGrpSpPr>
          <p:cNvPr id="180" name="组合 179"/>
          <p:cNvGrpSpPr/>
          <p:nvPr/>
        </p:nvGrpSpPr>
        <p:grpSpPr>
          <a:xfrm>
            <a:off x="5085466" y="2041919"/>
            <a:ext cx="928017" cy="545766"/>
            <a:chOff x="1317673" y="3472323"/>
            <a:chExt cx="1000117" cy="727687"/>
          </a:xfrm>
        </p:grpSpPr>
        <p:sp>
          <p:nvSpPr>
            <p:cNvPr id="181" name="文本框 118"/>
            <p:cNvSpPr txBox="1"/>
            <p:nvPr/>
          </p:nvSpPr>
          <p:spPr>
            <a:xfrm>
              <a:off x="1317673" y="3472323"/>
              <a:ext cx="1000117" cy="677107"/>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srgbClr val="663A77"/>
                  </a:solidFill>
                  <a:latin typeface="Impact" panose="020B0806030902050204" pitchFamily="34" charset="0"/>
                  <a:ea typeface="宋体"/>
                </a:rPr>
                <a:t>05</a:t>
              </a:r>
              <a:endParaRPr lang="zh-CN" altLang="en-US" sz="2700" dirty="0">
                <a:solidFill>
                  <a:srgbClr val="663A77"/>
                </a:solidFill>
                <a:latin typeface="Impact" panose="020B0806030902050204" pitchFamily="34" charset="0"/>
                <a:ea typeface="宋体"/>
              </a:endParaRPr>
            </a:p>
          </p:txBody>
        </p:sp>
        <p:sp>
          <p:nvSpPr>
            <p:cNvPr id="182" name="文本框 119"/>
            <p:cNvSpPr txBox="1"/>
            <p:nvPr/>
          </p:nvSpPr>
          <p:spPr>
            <a:xfrm>
              <a:off x="1493089" y="3907622"/>
              <a:ext cx="673100" cy="292388"/>
            </a:xfrm>
            <a:prstGeom prst="rect">
              <a:avLst/>
            </a:prstGeom>
            <a:noFill/>
          </p:spPr>
          <p:txBody>
            <a:bodyPr wrap="square" rtlCol="0">
              <a:spAutoFit/>
            </a:bodyPr>
            <a:lstStyle/>
            <a:p>
              <a:pPr algn="ctr" defTabSz="685800" fontAlgn="auto">
                <a:spcBef>
                  <a:spcPts val="0"/>
                </a:spcBef>
                <a:spcAft>
                  <a:spcPts val="0"/>
                </a:spcAft>
              </a:pPr>
              <a:r>
                <a:rPr lang="en-US" altLang="zh-CN" sz="825" dirty="0">
                  <a:solidFill>
                    <a:srgbClr val="663A77"/>
                  </a:solidFill>
                  <a:latin typeface="LiHei Pro" panose="020B0500000000000000" pitchFamily="34" charset="-122"/>
                  <a:ea typeface="LiHei Pro" panose="020B0500000000000000" pitchFamily="34" charset="-122"/>
                </a:rPr>
                <a:t>OPTION</a:t>
              </a:r>
              <a:endParaRPr lang="zh-CN" altLang="en-US" sz="825" dirty="0">
                <a:solidFill>
                  <a:srgbClr val="663A77"/>
                </a:solidFill>
                <a:latin typeface="LiHei Pro" panose="020B0500000000000000" pitchFamily="34" charset="-122"/>
                <a:ea typeface="LiHei Pro" panose="020B0500000000000000" pitchFamily="34" charset="-122"/>
              </a:endParaRPr>
            </a:p>
          </p:txBody>
        </p:sp>
      </p:grpSp>
      <p:sp>
        <p:nvSpPr>
          <p:cNvPr id="183" name="文本框 121"/>
          <p:cNvSpPr txBox="1"/>
          <p:nvPr/>
        </p:nvSpPr>
        <p:spPr>
          <a:xfrm>
            <a:off x="2696357" y="4373159"/>
            <a:ext cx="1005327" cy="276999"/>
          </a:xfrm>
          <a:prstGeom prst="rect">
            <a:avLst/>
          </a:prstGeom>
          <a:noFill/>
        </p:spPr>
        <p:txBody>
          <a:bodyPr wrap="square" rtlCol="0">
            <a:spAutoFit/>
          </a:bodyPr>
          <a:lstStyle/>
          <a:p>
            <a:pPr defTabSz="685800" fontAlgn="auto">
              <a:spcBef>
                <a:spcPts val="0"/>
              </a:spcBef>
              <a:spcAft>
                <a:spcPts val="0"/>
              </a:spcAft>
            </a:pPr>
            <a:r>
              <a:rPr lang="zh-CN" altLang="en-US" sz="1200" b="1" dirty="0">
                <a:solidFill>
                  <a:srgbClr val="EB9624"/>
                </a:solidFill>
                <a:latin typeface="宋体"/>
                <a:ea typeface="宋体"/>
              </a:rPr>
              <a:t>添加标题</a:t>
            </a:r>
          </a:p>
        </p:txBody>
      </p:sp>
      <p:sp>
        <p:nvSpPr>
          <p:cNvPr id="184" name="文本框 127"/>
          <p:cNvSpPr txBox="1"/>
          <p:nvPr/>
        </p:nvSpPr>
        <p:spPr>
          <a:xfrm>
            <a:off x="3533106" y="3841970"/>
            <a:ext cx="1005327" cy="276999"/>
          </a:xfrm>
          <a:prstGeom prst="rect">
            <a:avLst/>
          </a:prstGeom>
          <a:noFill/>
        </p:spPr>
        <p:txBody>
          <a:bodyPr wrap="square" rtlCol="0">
            <a:spAutoFit/>
          </a:bodyPr>
          <a:lstStyle/>
          <a:p>
            <a:pPr defTabSz="685800" fontAlgn="auto">
              <a:spcBef>
                <a:spcPts val="0"/>
              </a:spcBef>
              <a:spcAft>
                <a:spcPts val="0"/>
              </a:spcAft>
            </a:pPr>
            <a:r>
              <a:rPr lang="zh-CN" altLang="en-US" sz="1200" b="1" dirty="0">
                <a:solidFill>
                  <a:srgbClr val="00AF92"/>
                </a:solidFill>
                <a:latin typeface="宋体"/>
                <a:ea typeface="宋体"/>
              </a:rPr>
              <a:t>添加标题</a:t>
            </a:r>
          </a:p>
        </p:txBody>
      </p:sp>
      <p:sp>
        <p:nvSpPr>
          <p:cNvPr id="185" name="文本框 130"/>
          <p:cNvSpPr txBox="1"/>
          <p:nvPr/>
        </p:nvSpPr>
        <p:spPr>
          <a:xfrm>
            <a:off x="4310412" y="3276227"/>
            <a:ext cx="1005327" cy="276999"/>
          </a:xfrm>
          <a:prstGeom prst="rect">
            <a:avLst/>
          </a:prstGeom>
          <a:noFill/>
        </p:spPr>
        <p:txBody>
          <a:bodyPr wrap="square" rtlCol="0">
            <a:spAutoFit/>
          </a:bodyPr>
          <a:lstStyle/>
          <a:p>
            <a:pPr defTabSz="685800" fontAlgn="auto">
              <a:spcBef>
                <a:spcPts val="0"/>
              </a:spcBef>
              <a:spcAft>
                <a:spcPts val="0"/>
              </a:spcAft>
            </a:pPr>
            <a:r>
              <a:rPr lang="zh-CN" altLang="en-US" sz="1200" b="1" dirty="0">
                <a:solidFill>
                  <a:srgbClr val="01ACBE"/>
                </a:solidFill>
                <a:latin typeface="宋体"/>
                <a:ea typeface="宋体"/>
              </a:rPr>
              <a:t>添加标题</a:t>
            </a:r>
          </a:p>
        </p:txBody>
      </p:sp>
      <p:sp>
        <p:nvSpPr>
          <p:cNvPr id="186" name="文本框 133"/>
          <p:cNvSpPr txBox="1"/>
          <p:nvPr/>
        </p:nvSpPr>
        <p:spPr>
          <a:xfrm>
            <a:off x="5097942" y="2706683"/>
            <a:ext cx="1005327" cy="276999"/>
          </a:xfrm>
          <a:prstGeom prst="rect">
            <a:avLst/>
          </a:prstGeom>
          <a:noFill/>
        </p:spPr>
        <p:txBody>
          <a:bodyPr wrap="square" rtlCol="0">
            <a:spAutoFit/>
          </a:bodyPr>
          <a:lstStyle/>
          <a:p>
            <a:pPr defTabSz="685800" fontAlgn="auto">
              <a:spcBef>
                <a:spcPts val="0"/>
              </a:spcBef>
              <a:spcAft>
                <a:spcPts val="0"/>
              </a:spcAft>
            </a:pPr>
            <a:r>
              <a:rPr lang="zh-CN" altLang="en-US" sz="1200" b="1" dirty="0">
                <a:solidFill>
                  <a:srgbClr val="E87071"/>
                </a:solidFill>
                <a:latin typeface="宋体"/>
                <a:ea typeface="宋体"/>
              </a:rPr>
              <a:t>添加标题</a:t>
            </a:r>
          </a:p>
        </p:txBody>
      </p:sp>
      <p:sp>
        <p:nvSpPr>
          <p:cNvPr id="187" name="文本框 136"/>
          <p:cNvSpPr txBox="1"/>
          <p:nvPr/>
        </p:nvSpPr>
        <p:spPr>
          <a:xfrm>
            <a:off x="5823089" y="2141175"/>
            <a:ext cx="1005327" cy="276999"/>
          </a:xfrm>
          <a:prstGeom prst="rect">
            <a:avLst/>
          </a:prstGeom>
          <a:noFill/>
        </p:spPr>
        <p:txBody>
          <a:bodyPr wrap="square" rtlCol="0">
            <a:spAutoFit/>
          </a:bodyPr>
          <a:lstStyle/>
          <a:p>
            <a:pPr defTabSz="685800" fontAlgn="auto">
              <a:spcBef>
                <a:spcPts val="0"/>
              </a:spcBef>
              <a:spcAft>
                <a:spcPts val="0"/>
              </a:spcAft>
            </a:pPr>
            <a:r>
              <a:rPr lang="zh-CN" altLang="en-US" sz="1200" b="1" dirty="0">
                <a:solidFill>
                  <a:srgbClr val="663A77"/>
                </a:solidFill>
                <a:latin typeface="宋体"/>
                <a:ea typeface="宋体"/>
              </a:rPr>
              <a:t>添加标题</a:t>
            </a:r>
          </a:p>
        </p:txBody>
      </p:sp>
      <p:sp>
        <p:nvSpPr>
          <p:cNvPr id="188" name="文本框 129"/>
          <p:cNvSpPr txBox="1"/>
          <p:nvPr/>
        </p:nvSpPr>
        <p:spPr>
          <a:xfrm>
            <a:off x="6701048" y="2037324"/>
            <a:ext cx="1632007" cy="507831"/>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89" name="文本框 129"/>
          <p:cNvSpPr txBox="1"/>
          <p:nvPr/>
        </p:nvSpPr>
        <p:spPr>
          <a:xfrm>
            <a:off x="6013483" y="2595356"/>
            <a:ext cx="1632007" cy="507831"/>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90" name="文本框 129"/>
          <p:cNvSpPr txBox="1"/>
          <p:nvPr/>
        </p:nvSpPr>
        <p:spPr>
          <a:xfrm>
            <a:off x="5287266" y="3176273"/>
            <a:ext cx="1632007" cy="507831"/>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91" name="文本框 129"/>
          <p:cNvSpPr txBox="1"/>
          <p:nvPr/>
        </p:nvSpPr>
        <p:spPr>
          <a:xfrm>
            <a:off x="4415616" y="3736277"/>
            <a:ext cx="1632007" cy="507831"/>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92" name="文本框 129"/>
          <p:cNvSpPr txBox="1"/>
          <p:nvPr/>
        </p:nvSpPr>
        <p:spPr>
          <a:xfrm>
            <a:off x="3593565" y="4270120"/>
            <a:ext cx="1632007" cy="507831"/>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93" name="文本框 129"/>
          <p:cNvSpPr txBox="1"/>
          <p:nvPr/>
        </p:nvSpPr>
        <p:spPr>
          <a:xfrm>
            <a:off x="770384" y="1655288"/>
            <a:ext cx="1604112" cy="923330"/>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defTabSz="685800" fontAlgn="auto">
              <a:lnSpc>
                <a:spcPct val="150000"/>
              </a:lnSpc>
              <a:spcBef>
                <a:spcPts val="0"/>
              </a:spcBef>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详情介绍点击添加</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defTabSz="685800" fontAlgn="auto">
              <a:lnSpc>
                <a:spcPct val="150000"/>
              </a:lnSpc>
              <a:spcBef>
                <a:spcPts val="0"/>
              </a:spcBef>
              <a:spcAft>
                <a:spcPts val="0"/>
              </a:spcAft>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文字说明详情介绍</a:t>
            </a:r>
          </a:p>
        </p:txBody>
      </p:sp>
    </p:spTree>
    <p:extLst>
      <p:ext uri="{BB962C8B-B14F-4D97-AF65-F5344CB8AC3E}">
        <p14:creationId xmlns:p14="http://schemas.microsoft.com/office/powerpoint/2010/main" val="143318063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3"/>
                                            </p:tgtEl>
                                            <p:attrNameLst>
                                              <p:attrName>style.visibility</p:attrName>
                                            </p:attrNameLst>
                                          </p:cBhvr>
                                          <p:to>
                                            <p:strVal val="visible"/>
                                          </p:to>
                                        </p:set>
                                        <p:anim by="(-#ppt_w*2)" calcmode="lin" valueType="num">
                                          <p:cBhvr rctx="PPT">
                                            <p:cTn id="7" dur="500" autoRev="1" fill="hold">
                                              <p:stCondLst>
                                                <p:cond delay="0"/>
                                              </p:stCondLst>
                                            </p:cTn>
                                            <p:tgtEl>
                                              <p:spTgt spid="193"/>
                                            </p:tgtEl>
                                            <p:attrNameLst>
                                              <p:attrName>ppt_w</p:attrName>
                                            </p:attrNameLst>
                                          </p:cBhvr>
                                        </p:anim>
                                        <p:anim by="(#ppt_w*0.50)" calcmode="lin" valueType="num">
                                          <p:cBhvr>
                                            <p:cTn id="8" dur="500" decel="50000" autoRev="1" fill="hold">
                                              <p:stCondLst>
                                                <p:cond delay="0"/>
                                              </p:stCondLst>
                                            </p:cTn>
                                            <p:tgtEl>
                                              <p:spTgt spid="193"/>
                                            </p:tgtEl>
                                            <p:attrNameLst>
                                              <p:attrName>ppt_x</p:attrName>
                                            </p:attrNameLst>
                                          </p:cBhvr>
                                        </p:anim>
                                        <p:anim from="(-#ppt_h/2)" to="(#ppt_y)" calcmode="lin" valueType="num">
                                          <p:cBhvr>
                                            <p:cTn id="9" dur="1000" fill="hold">
                                              <p:stCondLst>
                                                <p:cond delay="0"/>
                                              </p:stCondLst>
                                            </p:cTn>
                                            <p:tgtEl>
                                              <p:spTgt spid="193"/>
                                            </p:tgtEl>
                                            <p:attrNameLst>
                                              <p:attrName>ppt_y</p:attrName>
                                            </p:attrNameLst>
                                          </p:cBhvr>
                                        </p:anim>
                                        <p:animRot by="21600000">
                                          <p:cBhvr>
                                            <p:cTn id="10" dur="1000" fill="hold">
                                              <p:stCondLst>
                                                <p:cond delay="0"/>
                                              </p:stCondLst>
                                            </p:cTn>
                                            <p:tgtEl>
                                              <p:spTgt spid="193"/>
                                            </p:tgtEl>
                                            <p:attrNameLst>
                                              <p:attrName>r</p:attrName>
                                            </p:attrNameLst>
                                          </p:cBhvr>
                                        </p:animRot>
                                      </p:childTnLst>
                                    </p:cTn>
                                  </p:par>
                                  <p:par>
                                    <p:cTn id="11" presetID="2" presetClass="entr" presetSubtype="1" accel="60000" fill="hold" nodeType="withEffect" p14:presetBounceEnd="60000">
                                      <p:stCondLst>
                                        <p:cond delay="0"/>
                                      </p:stCondLst>
                                      <p:childTnLst>
                                        <p:set>
                                          <p:cBhvr>
                                            <p:cTn id="12" dur="1" fill="hold">
                                              <p:stCondLst>
                                                <p:cond delay="0"/>
                                              </p:stCondLst>
                                            </p:cTn>
                                            <p:tgtEl>
                                              <p:spTgt spid="154"/>
                                            </p:tgtEl>
                                            <p:attrNameLst>
                                              <p:attrName>style.visibility</p:attrName>
                                            </p:attrNameLst>
                                          </p:cBhvr>
                                          <p:to>
                                            <p:strVal val="visible"/>
                                          </p:to>
                                        </p:set>
                                        <p:anim calcmode="lin" valueType="num" p14:bounceEnd="60000">
                                          <p:cBhvr additive="base">
                                            <p:cTn id="13" dur="1000" fill="hold"/>
                                            <p:tgtEl>
                                              <p:spTgt spid="154"/>
                                            </p:tgtEl>
                                            <p:attrNameLst>
                                              <p:attrName>ppt_x</p:attrName>
                                            </p:attrNameLst>
                                          </p:cBhvr>
                                          <p:tavLst>
                                            <p:tav tm="0">
                                              <p:val>
                                                <p:strVal val="#ppt_x"/>
                                              </p:val>
                                            </p:tav>
                                            <p:tav tm="100000">
                                              <p:val>
                                                <p:strVal val="#ppt_x"/>
                                              </p:val>
                                            </p:tav>
                                          </p:tavLst>
                                        </p:anim>
                                        <p:anim calcmode="lin" valueType="num" p14:bounceEnd="60000">
                                          <p:cBhvr additive="base">
                                            <p:cTn id="14" dur="1000" fill="hold"/>
                                            <p:tgtEl>
                                              <p:spTgt spid="154"/>
                                            </p:tgtEl>
                                            <p:attrNameLst>
                                              <p:attrName>ppt_y</p:attrName>
                                            </p:attrNameLst>
                                          </p:cBhvr>
                                          <p:tavLst>
                                            <p:tav tm="0">
                                              <p:val>
                                                <p:strVal val="0-#ppt_h/2"/>
                                              </p:val>
                                            </p:tav>
                                            <p:tav tm="100000">
                                              <p:val>
                                                <p:strVal val="#ppt_y"/>
                                              </p:val>
                                            </p:tav>
                                          </p:tavLst>
                                        </p:anim>
                                      </p:childTnLst>
                                    </p:cTn>
                                  </p:par>
                                </p:childTnLst>
                              </p:cTn>
                            </p:par>
                            <p:par>
                              <p:cTn id="15" fill="hold">
                                <p:stCondLst>
                                  <p:cond delay="3300"/>
                                </p:stCondLst>
                                <p:childTnLst>
                                  <p:par>
                                    <p:cTn id="16" presetID="12" presetClass="entr" presetSubtype="2" fill="hold" nodeType="afterEffect">
                                      <p:stCondLst>
                                        <p:cond delay="0"/>
                                      </p:stCondLst>
                                      <p:childTnLst>
                                        <p:set>
                                          <p:cBhvr>
                                            <p:cTn id="17" dur="1" fill="hold">
                                              <p:stCondLst>
                                                <p:cond delay="0"/>
                                              </p:stCondLst>
                                            </p:cTn>
                                            <p:tgtEl>
                                              <p:spTgt spid="140"/>
                                            </p:tgtEl>
                                            <p:attrNameLst>
                                              <p:attrName>style.visibility</p:attrName>
                                            </p:attrNameLst>
                                          </p:cBhvr>
                                          <p:to>
                                            <p:strVal val="visible"/>
                                          </p:to>
                                        </p:set>
                                        <p:anim calcmode="lin" valueType="num">
                                          <p:cBhvr additive="base">
                                            <p:cTn id="18" dur="500"/>
                                            <p:tgtEl>
                                              <p:spTgt spid="140"/>
                                            </p:tgtEl>
                                            <p:attrNameLst>
                                              <p:attrName>ppt_x</p:attrName>
                                            </p:attrNameLst>
                                          </p:cBhvr>
                                          <p:tavLst>
                                            <p:tav tm="0">
                                              <p:val>
                                                <p:strVal val="#ppt_x+#ppt_w*1.125000"/>
                                              </p:val>
                                            </p:tav>
                                            <p:tav tm="100000">
                                              <p:val>
                                                <p:strVal val="#ppt_x"/>
                                              </p:val>
                                            </p:tav>
                                          </p:tavLst>
                                        </p:anim>
                                        <p:animEffect transition="in" filter="wipe(left)">
                                          <p:cBhvr>
                                            <p:cTn id="19" dur="500"/>
                                            <p:tgtEl>
                                              <p:spTgt spid="140"/>
                                            </p:tgtEl>
                                          </p:cBhvr>
                                        </p:animEffect>
                                      </p:childTnLst>
                                    </p:cTn>
                                  </p:par>
                                </p:childTnLst>
                              </p:cTn>
                            </p:par>
                            <p:par>
                              <p:cTn id="20" fill="hold">
                                <p:stCondLst>
                                  <p:cond delay="3800"/>
                                </p:stCondLst>
                                <p:childTnLst>
                                  <p:par>
                                    <p:cTn id="21" presetID="12" presetClass="entr" presetSubtype="2" fill="hold" nodeType="afterEffect">
                                      <p:stCondLst>
                                        <p:cond delay="0"/>
                                      </p:stCondLst>
                                      <p:childTnLst>
                                        <p:set>
                                          <p:cBhvr>
                                            <p:cTn id="22" dur="1" fill="hold">
                                              <p:stCondLst>
                                                <p:cond delay="0"/>
                                              </p:stCondLst>
                                            </p:cTn>
                                            <p:tgtEl>
                                              <p:spTgt spid="122"/>
                                            </p:tgtEl>
                                            <p:attrNameLst>
                                              <p:attrName>style.visibility</p:attrName>
                                            </p:attrNameLst>
                                          </p:cBhvr>
                                          <p:to>
                                            <p:strVal val="visible"/>
                                          </p:to>
                                        </p:set>
                                        <p:anim calcmode="lin" valueType="num">
                                          <p:cBhvr additive="base">
                                            <p:cTn id="23" dur="500"/>
                                            <p:tgtEl>
                                              <p:spTgt spid="122"/>
                                            </p:tgtEl>
                                            <p:attrNameLst>
                                              <p:attrName>ppt_x</p:attrName>
                                            </p:attrNameLst>
                                          </p:cBhvr>
                                          <p:tavLst>
                                            <p:tav tm="0">
                                              <p:val>
                                                <p:strVal val="#ppt_x+#ppt_w*1.125000"/>
                                              </p:val>
                                            </p:tav>
                                            <p:tav tm="100000">
                                              <p:val>
                                                <p:strVal val="#ppt_x"/>
                                              </p:val>
                                            </p:tav>
                                          </p:tavLst>
                                        </p:anim>
                                        <p:animEffect transition="in" filter="wipe(left)">
                                          <p:cBhvr>
                                            <p:cTn id="24" dur="500"/>
                                            <p:tgtEl>
                                              <p:spTgt spid="122"/>
                                            </p:tgtEl>
                                          </p:cBhvr>
                                        </p:animEffect>
                                      </p:childTnLst>
                                    </p:cTn>
                                  </p:par>
                                </p:childTnLst>
                              </p:cTn>
                            </p:par>
                            <p:par>
                              <p:cTn id="25" fill="hold">
                                <p:stCondLst>
                                  <p:cond delay="4300"/>
                                </p:stCondLst>
                                <p:childTnLst>
                                  <p:par>
                                    <p:cTn id="26" presetID="12" presetClass="entr" presetSubtype="2" fill="hold" nodeType="afterEffect">
                                      <p:stCondLst>
                                        <p:cond delay="0"/>
                                      </p:stCondLst>
                                      <p:childTnLst>
                                        <p:set>
                                          <p:cBhvr>
                                            <p:cTn id="27" dur="1" fill="hold">
                                              <p:stCondLst>
                                                <p:cond delay="0"/>
                                              </p:stCondLst>
                                            </p:cTn>
                                            <p:tgtEl>
                                              <p:spTgt spid="132"/>
                                            </p:tgtEl>
                                            <p:attrNameLst>
                                              <p:attrName>style.visibility</p:attrName>
                                            </p:attrNameLst>
                                          </p:cBhvr>
                                          <p:to>
                                            <p:strVal val="visible"/>
                                          </p:to>
                                        </p:set>
                                        <p:anim calcmode="lin" valueType="num">
                                          <p:cBhvr additive="base">
                                            <p:cTn id="28" dur="500"/>
                                            <p:tgtEl>
                                              <p:spTgt spid="132"/>
                                            </p:tgtEl>
                                            <p:attrNameLst>
                                              <p:attrName>ppt_x</p:attrName>
                                            </p:attrNameLst>
                                          </p:cBhvr>
                                          <p:tavLst>
                                            <p:tav tm="0">
                                              <p:val>
                                                <p:strVal val="#ppt_x+#ppt_w*1.125000"/>
                                              </p:val>
                                            </p:tav>
                                            <p:tav tm="100000">
                                              <p:val>
                                                <p:strVal val="#ppt_x"/>
                                              </p:val>
                                            </p:tav>
                                          </p:tavLst>
                                        </p:anim>
                                        <p:animEffect transition="in" filter="wipe(left)">
                                          <p:cBhvr>
                                            <p:cTn id="29" dur="500"/>
                                            <p:tgtEl>
                                              <p:spTgt spid="132"/>
                                            </p:tgtEl>
                                          </p:cBhvr>
                                        </p:animEffect>
                                      </p:childTnLst>
                                    </p:cTn>
                                  </p:par>
                                </p:childTnLst>
                              </p:cTn>
                            </p:par>
                            <p:par>
                              <p:cTn id="30" fill="hold">
                                <p:stCondLst>
                                  <p:cond delay="4800"/>
                                </p:stCondLst>
                                <p:childTnLst>
                                  <p:par>
                                    <p:cTn id="31" presetID="12" presetClass="entr" presetSubtype="2" fill="hold" nodeType="afterEffect">
                                      <p:stCondLst>
                                        <p:cond delay="0"/>
                                      </p:stCondLst>
                                      <p:childTnLst>
                                        <p:set>
                                          <p:cBhvr>
                                            <p:cTn id="32" dur="1" fill="hold">
                                              <p:stCondLst>
                                                <p:cond delay="0"/>
                                              </p:stCondLst>
                                            </p:cTn>
                                            <p:tgtEl>
                                              <p:spTgt spid="114"/>
                                            </p:tgtEl>
                                            <p:attrNameLst>
                                              <p:attrName>style.visibility</p:attrName>
                                            </p:attrNameLst>
                                          </p:cBhvr>
                                          <p:to>
                                            <p:strVal val="visible"/>
                                          </p:to>
                                        </p:set>
                                        <p:anim calcmode="lin" valueType="num">
                                          <p:cBhvr additive="base">
                                            <p:cTn id="33" dur="500"/>
                                            <p:tgtEl>
                                              <p:spTgt spid="114"/>
                                            </p:tgtEl>
                                            <p:attrNameLst>
                                              <p:attrName>ppt_x</p:attrName>
                                            </p:attrNameLst>
                                          </p:cBhvr>
                                          <p:tavLst>
                                            <p:tav tm="0">
                                              <p:val>
                                                <p:strVal val="#ppt_x+#ppt_w*1.125000"/>
                                              </p:val>
                                            </p:tav>
                                            <p:tav tm="100000">
                                              <p:val>
                                                <p:strVal val="#ppt_x"/>
                                              </p:val>
                                            </p:tav>
                                          </p:tavLst>
                                        </p:anim>
                                        <p:animEffect transition="in" filter="wipe(left)">
                                          <p:cBhvr>
                                            <p:cTn id="34" dur="500"/>
                                            <p:tgtEl>
                                              <p:spTgt spid="114"/>
                                            </p:tgtEl>
                                          </p:cBhvr>
                                        </p:animEffect>
                                      </p:childTnLst>
                                    </p:cTn>
                                  </p:par>
                                </p:childTnLst>
                              </p:cTn>
                            </p:par>
                            <p:par>
                              <p:cTn id="35" fill="hold">
                                <p:stCondLst>
                                  <p:cond delay="5300"/>
                                </p:stCondLst>
                                <p:childTnLst>
                                  <p:par>
                                    <p:cTn id="36" presetID="12" presetClass="entr" presetSubtype="2" fill="hold" nodeType="afterEffect">
                                      <p:stCondLst>
                                        <p:cond delay="0"/>
                                      </p:stCondLst>
                                      <p:childTnLst>
                                        <p:set>
                                          <p:cBhvr>
                                            <p:cTn id="37" dur="1" fill="hold">
                                              <p:stCondLst>
                                                <p:cond delay="0"/>
                                              </p:stCondLst>
                                            </p:cTn>
                                            <p:tgtEl>
                                              <p:spTgt spid="98"/>
                                            </p:tgtEl>
                                            <p:attrNameLst>
                                              <p:attrName>style.visibility</p:attrName>
                                            </p:attrNameLst>
                                          </p:cBhvr>
                                          <p:to>
                                            <p:strVal val="visible"/>
                                          </p:to>
                                        </p:set>
                                        <p:anim calcmode="lin" valueType="num">
                                          <p:cBhvr additive="base">
                                            <p:cTn id="38" dur="500"/>
                                            <p:tgtEl>
                                              <p:spTgt spid="98"/>
                                            </p:tgtEl>
                                            <p:attrNameLst>
                                              <p:attrName>ppt_x</p:attrName>
                                            </p:attrNameLst>
                                          </p:cBhvr>
                                          <p:tavLst>
                                            <p:tav tm="0">
                                              <p:val>
                                                <p:strVal val="#ppt_x+#ppt_w*1.125000"/>
                                              </p:val>
                                            </p:tav>
                                            <p:tav tm="100000">
                                              <p:val>
                                                <p:strVal val="#ppt_x"/>
                                              </p:val>
                                            </p:tav>
                                          </p:tavLst>
                                        </p:anim>
                                        <p:animEffect transition="in" filter="wipe(left)">
                                          <p:cBhvr>
                                            <p:cTn id="39" dur="500"/>
                                            <p:tgtEl>
                                              <p:spTgt spid="98"/>
                                            </p:tgtEl>
                                          </p:cBhvr>
                                        </p:animEffect>
                                      </p:childTnLst>
                                    </p:cTn>
                                  </p:par>
                                </p:childTnLst>
                              </p:cTn>
                            </p:par>
                            <p:par>
                              <p:cTn id="40" fill="hold">
                                <p:stCondLst>
                                  <p:cond delay="5800"/>
                                </p:stCondLst>
                                <p:childTnLst>
                                  <p:par>
                                    <p:cTn id="41" presetID="22" presetClass="entr" presetSubtype="8" fill="hold" nodeType="afterEffect">
                                      <p:stCondLst>
                                        <p:cond delay="0"/>
                                      </p:stCondLst>
                                      <p:childTnLst>
                                        <p:set>
                                          <p:cBhvr>
                                            <p:cTn id="42" dur="1" fill="hold">
                                              <p:stCondLst>
                                                <p:cond delay="0"/>
                                              </p:stCondLst>
                                            </p:cTn>
                                            <p:tgtEl>
                                              <p:spTgt spid="168"/>
                                            </p:tgtEl>
                                            <p:attrNameLst>
                                              <p:attrName>style.visibility</p:attrName>
                                            </p:attrNameLst>
                                          </p:cBhvr>
                                          <p:to>
                                            <p:strVal val="visible"/>
                                          </p:to>
                                        </p:set>
                                        <p:animEffect transition="in" filter="wipe(left)">
                                          <p:cBhvr>
                                            <p:cTn id="43" dur="500"/>
                                            <p:tgtEl>
                                              <p:spTgt spid="168"/>
                                            </p:tgtEl>
                                          </p:cBhvr>
                                        </p:animEffect>
                                      </p:childTnLst>
                                    </p:cTn>
                                  </p:par>
                                  <p:par>
                                    <p:cTn id="44" presetID="22" presetClass="entr" presetSubtype="8" fill="hold" nodeType="withEffect">
                                      <p:stCondLst>
                                        <p:cond delay="0"/>
                                      </p:stCondLst>
                                      <p:childTnLst>
                                        <p:set>
                                          <p:cBhvr>
                                            <p:cTn id="45" dur="1" fill="hold">
                                              <p:stCondLst>
                                                <p:cond delay="0"/>
                                              </p:stCondLst>
                                            </p:cTn>
                                            <p:tgtEl>
                                              <p:spTgt spid="171"/>
                                            </p:tgtEl>
                                            <p:attrNameLst>
                                              <p:attrName>style.visibility</p:attrName>
                                            </p:attrNameLst>
                                          </p:cBhvr>
                                          <p:to>
                                            <p:strVal val="visible"/>
                                          </p:to>
                                        </p:set>
                                        <p:animEffect transition="in" filter="wipe(left)">
                                          <p:cBhvr>
                                            <p:cTn id="46" dur="500"/>
                                            <p:tgtEl>
                                              <p:spTgt spid="171"/>
                                            </p:tgtEl>
                                          </p:cBhvr>
                                        </p:animEffect>
                                      </p:childTnLst>
                                    </p:cTn>
                                  </p:par>
                                  <p:par>
                                    <p:cTn id="47" presetID="22" presetClass="entr" presetSubtype="8" fill="hold" nodeType="withEffect">
                                      <p:stCondLst>
                                        <p:cond delay="0"/>
                                      </p:stCondLst>
                                      <p:childTnLst>
                                        <p:set>
                                          <p:cBhvr>
                                            <p:cTn id="48" dur="1" fill="hold">
                                              <p:stCondLst>
                                                <p:cond delay="0"/>
                                              </p:stCondLst>
                                            </p:cTn>
                                            <p:tgtEl>
                                              <p:spTgt spid="174"/>
                                            </p:tgtEl>
                                            <p:attrNameLst>
                                              <p:attrName>style.visibility</p:attrName>
                                            </p:attrNameLst>
                                          </p:cBhvr>
                                          <p:to>
                                            <p:strVal val="visible"/>
                                          </p:to>
                                        </p:set>
                                        <p:animEffect transition="in" filter="wipe(left)">
                                          <p:cBhvr>
                                            <p:cTn id="49" dur="500"/>
                                            <p:tgtEl>
                                              <p:spTgt spid="174"/>
                                            </p:tgtEl>
                                          </p:cBhvr>
                                        </p:animEffect>
                                      </p:childTnLst>
                                    </p:cTn>
                                  </p:par>
                                  <p:par>
                                    <p:cTn id="50" presetID="22" presetClass="entr" presetSubtype="8" fill="hold" nodeType="withEffect">
                                      <p:stCondLst>
                                        <p:cond delay="0"/>
                                      </p:stCondLst>
                                      <p:childTnLst>
                                        <p:set>
                                          <p:cBhvr>
                                            <p:cTn id="51" dur="1" fill="hold">
                                              <p:stCondLst>
                                                <p:cond delay="0"/>
                                              </p:stCondLst>
                                            </p:cTn>
                                            <p:tgtEl>
                                              <p:spTgt spid="177"/>
                                            </p:tgtEl>
                                            <p:attrNameLst>
                                              <p:attrName>style.visibility</p:attrName>
                                            </p:attrNameLst>
                                          </p:cBhvr>
                                          <p:to>
                                            <p:strVal val="visible"/>
                                          </p:to>
                                        </p:set>
                                        <p:animEffect transition="in" filter="wipe(left)">
                                          <p:cBhvr>
                                            <p:cTn id="52" dur="500"/>
                                            <p:tgtEl>
                                              <p:spTgt spid="177"/>
                                            </p:tgtEl>
                                          </p:cBhvr>
                                        </p:animEffect>
                                      </p:childTnLst>
                                    </p:cTn>
                                  </p:par>
                                  <p:par>
                                    <p:cTn id="53" presetID="22" presetClass="entr" presetSubtype="8" fill="hold" nodeType="withEffect">
                                      <p:stCondLst>
                                        <p:cond delay="0"/>
                                      </p:stCondLst>
                                      <p:childTnLst>
                                        <p:set>
                                          <p:cBhvr>
                                            <p:cTn id="54" dur="1" fill="hold">
                                              <p:stCondLst>
                                                <p:cond delay="0"/>
                                              </p:stCondLst>
                                            </p:cTn>
                                            <p:tgtEl>
                                              <p:spTgt spid="180"/>
                                            </p:tgtEl>
                                            <p:attrNameLst>
                                              <p:attrName>style.visibility</p:attrName>
                                            </p:attrNameLst>
                                          </p:cBhvr>
                                          <p:to>
                                            <p:strVal val="visible"/>
                                          </p:to>
                                        </p:set>
                                        <p:animEffect transition="in" filter="wipe(left)">
                                          <p:cBhvr>
                                            <p:cTn id="55" dur="500"/>
                                            <p:tgtEl>
                                              <p:spTgt spid="180"/>
                                            </p:tgtEl>
                                          </p:cBhvr>
                                        </p:animEffect>
                                      </p:childTnLst>
                                    </p:cTn>
                                  </p:par>
                                </p:childTnLst>
                              </p:cTn>
                            </p:par>
                            <p:par>
                              <p:cTn id="56" fill="hold">
                                <p:stCondLst>
                                  <p:cond delay="6300"/>
                                </p:stCondLst>
                                <p:childTnLst>
                                  <p:par>
                                    <p:cTn id="57" presetID="22" presetClass="entr" presetSubtype="8" fill="hold" grpId="0" nodeType="afterEffect">
                                      <p:stCondLst>
                                        <p:cond delay="0"/>
                                      </p:stCondLst>
                                      <p:childTnLst>
                                        <p:set>
                                          <p:cBhvr>
                                            <p:cTn id="58" dur="1" fill="hold">
                                              <p:stCondLst>
                                                <p:cond delay="0"/>
                                              </p:stCondLst>
                                            </p:cTn>
                                            <p:tgtEl>
                                              <p:spTgt spid="187"/>
                                            </p:tgtEl>
                                            <p:attrNameLst>
                                              <p:attrName>style.visibility</p:attrName>
                                            </p:attrNameLst>
                                          </p:cBhvr>
                                          <p:to>
                                            <p:strVal val="visible"/>
                                          </p:to>
                                        </p:set>
                                        <p:animEffect transition="in" filter="wipe(left)">
                                          <p:cBhvr>
                                            <p:cTn id="59" dur="500"/>
                                            <p:tgtEl>
                                              <p:spTgt spid="187"/>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86"/>
                                            </p:tgtEl>
                                            <p:attrNameLst>
                                              <p:attrName>style.visibility</p:attrName>
                                            </p:attrNameLst>
                                          </p:cBhvr>
                                          <p:to>
                                            <p:strVal val="visible"/>
                                          </p:to>
                                        </p:set>
                                        <p:animEffect transition="in" filter="wipe(left)">
                                          <p:cBhvr>
                                            <p:cTn id="62" dur="500"/>
                                            <p:tgtEl>
                                              <p:spTgt spid="186"/>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185"/>
                                            </p:tgtEl>
                                            <p:attrNameLst>
                                              <p:attrName>style.visibility</p:attrName>
                                            </p:attrNameLst>
                                          </p:cBhvr>
                                          <p:to>
                                            <p:strVal val="visible"/>
                                          </p:to>
                                        </p:set>
                                        <p:animEffect transition="in" filter="wipe(left)">
                                          <p:cBhvr>
                                            <p:cTn id="65" dur="500"/>
                                            <p:tgtEl>
                                              <p:spTgt spid="185"/>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84"/>
                                            </p:tgtEl>
                                            <p:attrNameLst>
                                              <p:attrName>style.visibility</p:attrName>
                                            </p:attrNameLst>
                                          </p:cBhvr>
                                          <p:to>
                                            <p:strVal val="visible"/>
                                          </p:to>
                                        </p:set>
                                        <p:animEffect transition="in" filter="wipe(left)">
                                          <p:cBhvr>
                                            <p:cTn id="68" dur="500"/>
                                            <p:tgtEl>
                                              <p:spTgt spid="184"/>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183"/>
                                            </p:tgtEl>
                                            <p:attrNameLst>
                                              <p:attrName>style.visibility</p:attrName>
                                            </p:attrNameLst>
                                          </p:cBhvr>
                                          <p:to>
                                            <p:strVal val="visible"/>
                                          </p:to>
                                        </p:set>
                                        <p:animEffect transition="in" filter="wipe(left)">
                                          <p:cBhvr>
                                            <p:cTn id="71" dur="500"/>
                                            <p:tgtEl>
                                              <p:spTgt spid="183"/>
                                            </p:tgtEl>
                                          </p:cBhvr>
                                        </p:animEffect>
                                      </p:childTnLst>
                                    </p:cTn>
                                  </p:par>
                                </p:childTnLst>
                              </p:cTn>
                            </p:par>
                            <p:par>
                              <p:cTn id="72" fill="hold">
                                <p:stCondLst>
                                  <p:cond delay="6800"/>
                                </p:stCondLst>
                                <p:childTnLst>
                                  <p:par>
                                    <p:cTn id="73" presetID="14" presetClass="entr" presetSubtype="10" fill="hold" grpId="0" nodeType="afterEffect">
                                      <p:stCondLst>
                                        <p:cond delay="0"/>
                                      </p:stCondLst>
                                      <p:childTnLst>
                                        <p:set>
                                          <p:cBhvr>
                                            <p:cTn id="74" dur="1" fill="hold">
                                              <p:stCondLst>
                                                <p:cond delay="0"/>
                                              </p:stCondLst>
                                            </p:cTn>
                                            <p:tgtEl>
                                              <p:spTgt spid="188"/>
                                            </p:tgtEl>
                                            <p:attrNameLst>
                                              <p:attrName>style.visibility</p:attrName>
                                            </p:attrNameLst>
                                          </p:cBhvr>
                                          <p:to>
                                            <p:strVal val="visible"/>
                                          </p:to>
                                        </p:set>
                                        <p:animEffect transition="in" filter="randombar(horizontal)">
                                          <p:cBhvr>
                                            <p:cTn id="75" dur="500"/>
                                            <p:tgtEl>
                                              <p:spTgt spid="188"/>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189"/>
                                            </p:tgtEl>
                                            <p:attrNameLst>
                                              <p:attrName>style.visibility</p:attrName>
                                            </p:attrNameLst>
                                          </p:cBhvr>
                                          <p:to>
                                            <p:strVal val="visible"/>
                                          </p:to>
                                        </p:set>
                                        <p:animEffect transition="in" filter="randombar(horizontal)">
                                          <p:cBhvr>
                                            <p:cTn id="78" dur="500"/>
                                            <p:tgtEl>
                                              <p:spTgt spid="189"/>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190"/>
                                            </p:tgtEl>
                                            <p:attrNameLst>
                                              <p:attrName>style.visibility</p:attrName>
                                            </p:attrNameLst>
                                          </p:cBhvr>
                                          <p:to>
                                            <p:strVal val="visible"/>
                                          </p:to>
                                        </p:set>
                                        <p:animEffect transition="in" filter="randombar(horizontal)">
                                          <p:cBhvr>
                                            <p:cTn id="81" dur="500"/>
                                            <p:tgtEl>
                                              <p:spTgt spid="190"/>
                                            </p:tgtEl>
                                          </p:cBhvr>
                                        </p:animEffect>
                                      </p:childTnLst>
                                    </p:cTn>
                                  </p:par>
                                  <p:par>
                                    <p:cTn id="82" presetID="14" presetClass="entr" presetSubtype="10" fill="hold" grpId="0" nodeType="withEffect">
                                      <p:stCondLst>
                                        <p:cond delay="0"/>
                                      </p:stCondLst>
                                      <p:childTnLst>
                                        <p:set>
                                          <p:cBhvr>
                                            <p:cTn id="83" dur="1" fill="hold">
                                              <p:stCondLst>
                                                <p:cond delay="0"/>
                                              </p:stCondLst>
                                            </p:cTn>
                                            <p:tgtEl>
                                              <p:spTgt spid="191"/>
                                            </p:tgtEl>
                                            <p:attrNameLst>
                                              <p:attrName>style.visibility</p:attrName>
                                            </p:attrNameLst>
                                          </p:cBhvr>
                                          <p:to>
                                            <p:strVal val="visible"/>
                                          </p:to>
                                        </p:set>
                                        <p:animEffect transition="in" filter="randombar(horizontal)">
                                          <p:cBhvr>
                                            <p:cTn id="84" dur="500"/>
                                            <p:tgtEl>
                                              <p:spTgt spid="191"/>
                                            </p:tgtEl>
                                          </p:cBhvr>
                                        </p:animEffect>
                                      </p:childTnLst>
                                    </p:cTn>
                                  </p:par>
                                  <p:par>
                                    <p:cTn id="85" presetID="14" presetClass="entr" presetSubtype="10" fill="hold" grpId="0" nodeType="withEffect">
                                      <p:stCondLst>
                                        <p:cond delay="0"/>
                                      </p:stCondLst>
                                      <p:childTnLst>
                                        <p:set>
                                          <p:cBhvr>
                                            <p:cTn id="86" dur="1" fill="hold">
                                              <p:stCondLst>
                                                <p:cond delay="0"/>
                                              </p:stCondLst>
                                            </p:cTn>
                                            <p:tgtEl>
                                              <p:spTgt spid="192"/>
                                            </p:tgtEl>
                                            <p:attrNameLst>
                                              <p:attrName>style.visibility</p:attrName>
                                            </p:attrNameLst>
                                          </p:cBhvr>
                                          <p:to>
                                            <p:strVal val="visible"/>
                                          </p:to>
                                        </p:set>
                                        <p:animEffect transition="in" filter="randombar(horizontal)">
                                          <p:cBhvr>
                                            <p:cTn id="87" dur="500"/>
                                            <p:tgtEl>
                                              <p:spTgt spid="1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 grpId="0"/>
          <p:bldP spid="184" grpId="0"/>
          <p:bldP spid="185" grpId="0"/>
          <p:bldP spid="186" grpId="0"/>
          <p:bldP spid="187" grpId="0"/>
          <p:bldP spid="188" grpId="0"/>
          <p:bldP spid="189" grpId="0"/>
          <p:bldP spid="190" grpId="0"/>
          <p:bldP spid="191" grpId="0"/>
          <p:bldP spid="192" grpId="0"/>
          <p:bldP spid="19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3"/>
                                            </p:tgtEl>
                                            <p:attrNameLst>
                                              <p:attrName>style.visibility</p:attrName>
                                            </p:attrNameLst>
                                          </p:cBhvr>
                                          <p:to>
                                            <p:strVal val="visible"/>
                                          </p:to>
                                        </p:set>
                                        <p:anim by="(-#ppt_w*2)" calcmode="lin" valueType="num">
                                          <p:cBhvr rctx="PPT">
                                            <p:cTn id="7" dur="500" autoRev="1" fill="hold">
                                              <p:stCondLst>
                                                <p:cond delay="0"/>
                                              </p:stCondLst>
                                            </p:cTn>
                                            <p:tgtEl>
                                              <p:spTgt spid="193"/>
                                            </p:tgtEl>
                                            <p:attrNameLst>
                                              <p:attrName>ppt_w</p:attrName>
                                            </p:attrNameLst>
                                          </p:cBhvr>
                                        </p:anim>
                                        <p:anim by="(#ppt_w*0.50)" calcmode="lin" valueType="num">
                                          <p:cBhvr>
                                            <p:cTn id="8" dur="500" decel="50000" autoRev="1" fill="hold">
                                              <p:stCondLst>
                                                <p:cond delay="0"/>
                                              </p:stCondLst>
                                            </p:cTn>
                                            <p:tgtEl>
                                              <p:spTgt spid="193"/>
                                            </p:tgtEl>
                                            <p:attrNameLst>
                                              <p:attrName>ppt_x</p:attrName>
                                            </p:attrNameLst>
                                          </p:cBhvr>
                                        </p:anim>
                                        <p:anim from="(-#ppt_h/2)" to="(#ppt_y)" calcmode="lin" valueType="num">
                                          <p:cBhvr>
                                            <p:cTn id="9" dur="1000" fill="hold">
                                              <p:stCondLst>
                                                <p:cond delay="0"/>
                                              </p:stCondLst>
                                            </p:cTn>
                                            <p:tgtEl>
                                              <p:spTgt spid="193"/>
                                            </p:tgtEl>
                                            <p:attrNameLst>
                                              <p:attrName>ppt_y</p:attrName>
                                            </p:attrNameLst>
                                          </p:cBhvr>
                                        </p:anim>
                                        <p:animRot by="21600000">
                                          <p:cBhvr>
                                            <p:cTn id="10" dur="1000" fill="hold">
                                              <p:stCondLst>
                                                <p:cond delay="0"/>
                                              </p:stCondLst>
                                            </p:cTn>
                                            <p:tgtEl>
                                              <p:spTgt spid="193"/>
                                            </p:tgtEl>
                                            <p:attrNameLst>
                                              <p:attrName>r</p:attrName>
                                            </p:attrNameLst>
                                          </p:cBhvr>
                                        </p:animRot>
                                      </p:childTnLst>
                                    </p:cTn>
                                  </p:par>
                                  <p:par>
                                    <p:cTn id="11" presetID="2" presetClass="entr" presetSubtype="1" accel="60000" fill="hold" nodeType="withEffect">
                                      <p:stCondLst>
                                        <p:cond delay="0"/>
                                      </p:stCondLst>
                                      <p:childTnLst>
                                        <p:set>
                                          <p:cBhvr>
                                            <p:cTn id="12" dur="1" fill="hold">
                                              <p:stCondLst>
                                                <p:cond delay="0"/>
                                              </p:stCondLst>
                                            </p:cTn>
                                            <p:tgtEl>
                                              <p:spTgt spid="154"/>
                                            </p:tgtEl>
                                            <p:attrNameLst>
                                              <p:attrName>style.visibility</p:attrName>
                                            </p:attrNameLst>
                                          </p:cBhvr>
                                          <p:to>
                                            <p:strVal val="visible"/>
                                          </p:to>
                                        </p:set>
                                        <p:anim calcmode="lin" valueType="num">
                                          <p:cBhvr additive="base">
                                            <p:cTn id="13" dur="1000" fill="hold"/>
                                            <p:tgtEl>
                                              <p:spTgt spid="154"/>
                                            </p:tgtEl>
                                            <p:attrNameLst>
                                              <p:attrName>ppt_x</p:attrName>
                                            </p:attrNameLst>
                                          </p:cBhvr>
                                          <p:tavLst>
                                            <p:tav tm="0">
                                              <p:val>
                                                <p:strVal val="#ppt_x"/>
                                              </p:val>
                                            </p:tav>
                                            <p:tav tm="100000">
                                              <p:val>
                                                <p:strVal val="#ppt_x"/>
                                              </p:val>
                                            </p:tav>
                                          </p:tavLst>
                                        </p:anim>
                                        <p:anim calcmode="lin" valueType="num">
                                          <p:cBhvr additive="base">
                                            <p:cTn id="14" dur="1000" fill="hold"/>
                                            <p:tgtEl>
                                              <p:spTgt spid="154"/>
                                            </p:tgtEl>
                                            <p:attrNameLst>
                                              <p:attrName>ppt_y</p:attrName>
                                            </p:attrNameLst>
                                          </p:cBhvr>
                                          <p:tavLst>
                                            <p:tav tm="0">
                                              <p:val>
                                                <p:strVal val="0-#ppt_h/2"/>
                                              </p:val>
                                            </p:tav>
                                            <p:tav tm="100000">
                                              <p:val>
                                                <p:strVal val="#ppt_y"/>
                                              </p:val>
                                            </p:tav>
                                          </p:tavLst>
                                        </p:anim>
                                      </p:childTnLst>
                                    </p:cTn>
                                  </p:par>
                                </p:childTnLst>
                              </p:cTn>
                            </p:par>
                            <p:par>
                              <p:cTn id="15" fill="hold">
                                <p:stCondLst>
                                  <p:cond delay="3300"/>
                                </p:stCondLst>
                                <p:childTnLst>
                                  <p:par>
                                    <p:cTn id="16" presetID="12" presetClass="entr" presetSubtype="2" fill="hold" nodeType="afterEffect">
                                      <p:stCondLst>
                                        <p:cond delay="0"/>
                                      </p:stCondLst>
                                      <p:childTnLst>
                                        <p:set>
                                          <p:cBhvr>
                                            <p:cTn id="17" dur="1" fill="hold">
                                              <p:stCondLst>
                                                <p:cond delay="0"/>
                                              </p:stCondLst>
                                            </p:cTn>
                                            <p:tgtEl>
                                              <p:spTgt spid="140"/>
                                            </p:tgtEl>
                                            <p:attrNameLst>
                                              <p:attrName>style.visibility</p:attrName>
                                            </p:attrNameLst>
                                          </p:cBhvr>
                                          <p:to>
                                            <p:strVal val="visible"/>
                                          </p:to>
                                        </p:set>
                                        <p:anim calcmode="lin" valueType="num">
                                          <p:cBhvr additive="base">
                                            <p:cTn id="18" dur="500"/>
                                            <p:tgtEl>
                                              <p:spTgt spid="140"/>
                                            </p:tgtEl>
                                            <p:attrNameLst>
                                              <p:attrName>ppt_x</p:attrName>
                                            </p:attrNameLst>
                                          </p:cBhvr>
                                          <p:tavLst>
                                            <p:tav tm="0">
                                              <p:val>
                                                <p:strVal val="#ppt_x+#ppt_w*1.125000"/>
                                              </p:val>
                                            </p:tav>
                                            <p:tav tm="100000">
                                              <p:val>
                                                <p:strVal val="#ppt_x"/>
                                              </p:val>
                                            </p:tav>
                                          </p:tavLst>
                                        </p:anim>
                                        <p:animEffect transition="in" filter="wipe(left)">
                                          <p:cBhvr>
                                            <p:cTn id="19" dur="500"/>
                                            <p:tgtEl>
                                              <p:spTgt spid="140"/>
                                            </p:tgtEl>
                                          </p:cBhvr>
                                        </p:animEffect>
                                      </p:childTnLst>
                                    </p:cTn>
                                  </p:par>
                                </p:childTnLst>
                              </p:cTn>
                            </p:par>
                            <p:par>
                              <p:cTn id="20" fill="hold">
                                <p:stCondLst>
                                  <p:cond delay="3800"/>
                                </p:stCondLst>
                                <p:childTnLst>
                                  <p:par>
                                    <p:cTn id="21" presetID="12" presetClass="entr" presetSubtype="2" fill="hold" nodeType="afterEffect">
                                      <p:stCondLst>
                                        <p:cond delay="0"/>
                                      </p:stCondLst>
                                      <p:childTnLst>
                                        <p:set>
                                          <p:cBhvr>
                                            <p:cTn id="22" dur="1" fill="hold">
                                              <p:stCondLst>
                                                <p:cond delay="0"/>
                                              </p:stCondLst>
                                            </p:cTn>
                                            <p:tgtEl>
                                              <p:spTgt spid="122"/>
                                            </p:tgtEl>
                                            <p:attrNameLst>
                                              <p:attrName>style.visibility</p:attrName>
                                            </p:attrNameLst>
                                          </p:cBhvr>
                                          <p:to>
                                            <p:strVal val="visible"/>
                                          </p:to>
                                        </p:set>
                                        <p:anim calcmode="lin" valueType="num">
                                          <p:cBhvr additive="base">
                                            <p:cTn id="23" dur="500"/>
                                            <p:tgtEl>
                                              <p:spTgt spid="122"/>
                                            </p:tgtEl>
                                            <p:attrNameLst>
                                              <p:attrName>ppt_x</p:attrName>
                                            </p:attrNameLst>
                                          </p:cBhvr>
                                          <p:tavLst>
                                            <p:tav tm="0">
                                              <p:val>
                                                <p:strVal val="#ppt_x+#ppt_w*1.125000"/>
                                              </p:val>
                                            </p:tav>
                                            <p:tav tm="100000">
                                              <p:val>
                                                <p:strVal val="#ppt_x"/>
                                              </p:val>
                                            </p:tav>
                                          </p:tavLst>
                                        </p:anim>
                                        <p:animEffect transition="in" filter="wipe(left)">
                                          <p:cBhvr>
                                            <p:cTn id="24" dur="500"/>
                                            <p:tgtEl>
                                              <p:spTgt spid="122"/>
                                            </p:tgtEl>
                                          </p:cBhvr>
                                        </p:animEffect>
                                      </p:childTnLst>
                                    </p:cTn>
                                  </p:par>
                                </p:childTnLst>
                              </p:cTn>
                            </p:par>
                            <p:par>
                              <p:cTn id="25" fill="hold">
                                <p:stCondLst>
                                  <p:cond delay="4300"/>
                                </p:stCondLst>
                                <p:childTnLst>
                                  <p:par>
                                    <p:cTn id="26" presetID="12" presetClass="entr" presetSubtype="2" fill="hold" nodeType="afterEffect">
                                      <p:stCondLst>
                                        <p:cond delay="0"/>
                                      </p:stCondLst>
                                      <p:childTnLst>
                                        <p:set>
                                          <p:cBhvr>
                                            <p:cTn id="27" dur="1" fill="hold">
                                              <p:stCondLst>
                                                <p:cond delay="0"/>
                                              </p:stCondLst>
                                            </p:cTn>
                                            <p:tgtEl>
                                              <p:spTgt spid="132"/>
                                            </p:tgtEl>
                                            <p:attrNameLst>
                                              <p:attrName>style.visibility</p:attrName>
                                            </p:attrNameLst>
                                          </p:cBhvr>
                                          <p:to>
                                            <p:strVal val="visible"/>
                                          </p:to>
                                        </p:set>
                                        <p:anim calcmode="lin" valueType="num">
                                          <p:cBhvr additive="base">
                                            <p:cTn id="28" dur="500"/>
                                            <p:tgtEl>
                                              <p:spTgt spid="132"/>
                                            </p:tgtEl>
                                            <p:attrNameLst>
                                              <p:attrName>ppt_x</p:attrName>
                                            </p:attrNameLst>
                                          </p:cBhvr>
                                          <p:tavLst>
                                            <p:tav tm="0">
                                              <p:val>
                                                <p:strVal val="#ppt_x+#ppt_w*1.125000"/>
                                              </p:val>
                                            </p:tav>
                                            <p:tav tm="100000">
                                              <p:val>
                                                <p:strVal val="#ppt_x"/>
                                              </p:val>
                                            </p:tav>
                                          </p:tavLst>
                                        </p:anim>
                                        <p:animEffect transition="in" filter="wipe(left)">
                                          <p:cBhvr>
                                            <p:cTn id="29" dur="500"/>
                                            <p:tgtEl>
                                              <p:spTgt spid="132"/>
                                            </p:tgtEl>
                                          </p:cBhvr>
                                        </p:animEffect>
                                      </p:childTnLst>
                                    </p:cTn>
                                  </p:par>
                                </p:childTnLst>
                              </p:cTn>
                            </p:par>
                            <p:par>
                              <p:cTn id="30" fill="hold">
                                <p:stCondLst>
                                  <p:cond delay="4800"/>
                                </p:stCondLst>
                                <p:childTnLst>
                                  <p:par>
                                    <p:cTn id="31" presetID="12" presetClass="entr" presetSubtype="2" fill="hold" nodeType="afterEffect">
                                      <p:stCondLst>
                                        <p:cond delay="0"/>
                                      </p:stCondLst>
                                      <p:childTnLst>
                                        <p:set>
                                          <p:cBhvr>
                                            <p:cTn id="32" dur="1" fill="hold">
                                              <p:stCondLst>
                                                <p:cond delay="0"/>
                                              </p:stCondLst>
                                            </p:cTn>
                                            <p:tgtEl>
                                              <p:spTgt spid="114"/>
                                            </p:tgtEl>
                                            <p:attrNameLst>
                                              <p:attrName>style.visibility</p:attrName>
                                            </p:attrNameLst>
                                          </p:cBhvr>
                                          <p:to>
                                            <p:strVal val="visible"/>
                                          </p:to>
                                        </p:set>
                                        <p:anim calcmode="lin" valueType="num">
                                          <p:cBhvr additive="base">
                                            <p:cTn id="33" dur="500"/>
                                            <p:tgtEl>
                                              <p:spTgt spid="114"/>
                                            </p:tgtEl>
                                            <p:attrNameLst>
                                              <p:attrName>ppt_x</p:attrName>
                                            </p:attrNameLst>
                                          </p:cBhvr>
                                          <p:tavLst>
                                            <p:tav tm="0">
                                              <p:val>
                                                <p:strVal val="#ppt_x+#ppt_w*1.125000"/>
                                              </p:val>
                                            </p:tav>
                                            <p:tav tm="100000">
                                              <p:val>
                                                <p:strVal val="#ppt_x"/>
                                              </p:val>
                                            </p:tav>
                                          </p:tavLst>
                                        </p:anim>
                                        <p:animEffect transition="in" filter="wipe(left)">
                                          <p:cBhvr>
                                            <p:cTn id="34" dur="500"/>
                                            <p:tgtEl>
                                              <p:spTgt spid="114"/>
                                            </p:tgtEl>
                                          </p:cBhvr>
                                        </p:animEffect>
                                      </p:childTnLst>
                                    </p:cTn>
                                  </p:par>
                                </p:childTnLst>
                              </p:cTn>
                            </p:par>
                            <p:par>
                              <p:cTn id="35" fill="hold">
                                <p:stCondLst>
                                  <p:cond delay="5300"/>
                                </p:stCondLst>
                                <p:childTnLst>
                                  <p:par>
                                    <p:cTn id="36" presetID="12" presetClass="entr" presetSubtype="2" fill="hold" nodeType="afterEffect">
                                      <p:stCondLst>
                                        <p:cond delay="0"/>
                                      </p:stCondLst>
                                      <p:childTnLst>
                                        <p:set>
                                          <p:cBhvr>
                                            <p:cTn id="37" dur="1" fill="hold">
                                              <p:stCondLst>
                                                <p:cond delay="0"/>
                                              </p:stCondLst>
                                            </p:cTn>
                                            <p:tgtEl>
                                              <p:spTgt spid="98"/>
                                            </p:tgtEl>
                                            <p:attrNameLst>
                                              <p:attrName>style.visibility</p:attrName>
                                            </p:attrNameLst>
                                          </p:cBhvr>
                                          <p:to>
                                            <p:strVal val="visible"/>
                                          </p:to>
                                        </p:set>
                                        <p:anim calcmode="lin" valueType="num">
                                          <p:cBhvr additive="base">
                                            <p:cTn id="38" dur="500"/>
                                            <p:tgtEl>
                                              <p:spTgt spid="98"/>
                                            </p:tgtEl>
                                            <p:attrNameLst>
                                              <p:attrName>ppt_x</p:attrName>
                                            </p:attrNameLst>
                                          </p:cBhvr>
                                          <p:tavLst>
                                            <p:tav tm="0">
                                              <p:val>
                                                <p:strVal val="#ppt_x+#ppt_w*1.125000"/>
                                              </p:val>
                                            </p:tav>
                                            <p:tav tm="100000">
                                              <p:val>
                                                <p:strVal val="#ppt_x"/>
                                              </p:val>
                                            </p:tav>
                                          </p:tavLst>
                                        </p:anim>
                                        <p:animEffect transition="in" filter="wipe(left)">
                                          <p:cBhvr>
                                            <p:cTn id="39" dur="500"/>
                                            <p:tgtEl>
                                              <p:spTgt spid="98"/>
                                            </p:tgtEl>
                                          </p:cBhvr>
                                        </p:animEffect>
                                      </p:childTnLst>
                                    </p:cTn>
                                  </p:par>
                                </p:childTnLst>
                              </p:cTn>
                            </p:par>
                            <p:par>
                              <p:cTn id="40" fill="hold">
                                <p:stCondLst>
                                  <p:cond delay="5800"/>
                                </p:stCondLst>
                                <p:childTnLst>
                                  <p:par>
                                    <p:cTn id="41" presetID="22" presetClass="entr" presetSubtype="8" fill="hold" nodeType="afterEffect">
                                      <p:stCondLst>
                                        <p:cond delay="0"/>
                                      </p:stCondLst>
                                      <p:childTnLst>
                                        <p:set>
                                          <p:cBhvr>
                                            <p:cTn id="42" dur="1" fill="hold">
                                              <p:stCondLst>
                                                <p:cond delay="0"/>
                                              </p:stCondLst>
                                            </p:cTn>
                                            <p:tgtEl>
                                              <p:spTgt spid="168"/>
                                            </p:tgtEl>
                                            <p:attrNameLst>
                                              <p:attrName>style.visibility</p:attrName>
                                            </p:attrNameLst>
                                          </p:cBhvr>
                                          <p:to>
                                            <p:strVal val="visible"/>
                                          </p:to>
                                        </p:set>
                                        <p:animEffect transition="in" filter="wipe(left)">
                                          <p:cBhvr>
                                            <p:cTn id="43" dur="500"/>
                                            <p:tgtEl>
                                              <p:spTgt spid="168"/>
                                            </p:tgtEl>
                                          </p:cBhvr>
                                        </p:animEffect>
                                      </p:childTnLst>
                                    </p:cTn>
                                  </p:par>
                                  <p:par>
                                    <p:cTn id="44" presetID="22" presetClass="entr" presetSubtype="8" fill="hold" nodeType="withEffect">
                                      <p:stCondLst>
                                        <p:cond delay="0"/>
                                      </p:stCondLst>
                                      <p:childTnLst>
                                        <p:set>
                                          <p:cBhvr>
                                            <p:cTn id="45" dur="1" fill="hold">
                                              <p:stCondLst>
                                                <p:cond delay="0"/>
                                              </p:stCondLst>
                                            </p:cTn>
                                            <p:tgtEl>
                                              <p:spTgt spid="171"/>
                                            </p:tgtEl>
                                            <p:attrNameLst>
                                              <p:attrName>style.visibility</p:attrName>
                                            </p:attrNameLst>
                                          </p:cBhvr>
                                          <p:to>
                                            <p:strVal val="visible"/>
                                          </p:to>
                                        </p:set>
                                        <p:animEffect transition="in" filter="wipe(left)">
                                          <p:cBhvr>
                                            <p:cTn id="46" dur="500"/>
                                            <p:tgtEl>
                                              <p:spTgt spid="171"/>
                                            </p:tgtEl>
                                          </p:cBhvr>
                                        </p:animEffect>
                                      </p:childTnLst>
                                    </p:cTn>
                                  </p:par>
                                  <p:par>
                                    <p:cTn id="47" presetID="22" presetClass="entr" presetSubtype="8" fill="hold" nodeType="withEffect">
                                      <p:stCondLst>
                                        <p:cond delay="0"/>
                                      </p:stCondLst>
                                      <p:childTnLst>
                                        <p:set>
                                          <p:cBhvr>
                                            <p:cTn id="48" dur="1" fill="hold">
                                              <p:stCondLst>
                                                <p:cond delay="0"/>
                                              </p:stCondLst>
                                            </p:cTn>
                                            <p:tgtEl>
                                              <p:spTgt spid="174"/>
                                            </p:tgtEl>
                                            <p:attrNameLst>
                                              <p:attrName>style.visibility</p:attrName>
                                            </p:attrNameLst>
                                          </p:cBhvr>
                                          <p:to>
                                            <p:strVal val="visible"/>
                                          </p:to>
                                        </p:set>
                                        <p:animEffect transition="in" filter="wipe(left)">
                                          <p:cBhvr>
                                            <p:cTn id="49" dur="500"/>
                                            <p:tgtEl>
                                              <p:spTgt spid="174"/>
                                            </p:tgtEl>
                                          </p:cBhvr>
                                        </p:animEffect>
                                      </p:childTnLst>
                                    </p:cTn>
                                  </p:par>
                                  <p:par>
                                    <p:cTn id="50" presetID="22" presetClass="entr" presetSubtype="8" fill="hold" nodeType="withEffect">
                                      <p:stCondLst>
                                        <p:cond delay="0"/>
                                      </p:stCondLst>
                                      <p:childTnLst>
                                        <p:set>
                                          <p:cBhvr>
                                            <p:cTn id="51" dur="1" fill="hold">
                                              <p:stCondLst>
                                                <p:cond delay="0"/>
                                              </p:stCondLst>
                                            </p:cTn>
                                            <p:tgtEl>
                                              <p:spTgt spid="177"/>
                                            </p:tgtEl>
                                            <p:attrNameLst>
                                              <p:attrName>style.visibility</p:attrName>
                                            </p:attrNameLst>
                                          </p:cBhvr>
                                          <p:to>
                                            <p:strVal val="visible"/>
                                          </p:to>
                                        </p:set>
                                        <p:animEffect transition="in" filter="wipe(left)">
                                          <p:cBhvr>
                                            <p:cTn id="52" dur="500"/>
                                            <p:tgtEl>
                                              <p:spTgt spid="177"/>
                                            </p:tgtEl>
                                          </p:cBhvr>
                                        </p:animEffect>
                                      </p:childTnLst>
                                    </p:cTn>
                                  </p:par>
                                  <p:par>
                                    <p:cTn id="53" presetID="22" presetClass="entr" presetSubtype="8" fill="hold" nodeType="withEffect">
                                      <p:stCondLst>
                                        <p:cond delay="0"/>
                                      </p:stCondLst>
                                      <p:childTnLst>
                                        <p:set>
                                          <p:cBhvr>
                                            <p:cTn id="54" dur="1" fill="hold">
                                              <p:stCondLst>
                                                <p:cond delay="0"/>
                                              </p:stCondLst>
                                            </p:cTn>
                                            <p:tgtEl>
                                              <p:spTgt spid="180"/>
                                            </p:tgtEl>
                                            <p:attrNameLst>
                                              <p:attrName>style.visibility</p:attrName>
                                            </p:attrNameLst>
                                          </p:cBhvr>
                                          <p:to>
                                            <p:strVal val="visible"/>
                                          </p:to>
                                        </p:set>
                                        <p:animEffect transition="in" filter="wipe(left)">
                                          <p:cBhvr>
                                            <p:cTn id="55" dur="500"/>
                                            <p:tgtEl>
                                              <p:spTgt spid="180"/>
                                            </p:tgtEl>
                                          </p:cBhvr>
                                        </p:animEffect>
                                      </p:childTnLst>
                                    </p:cTn>
                                  </p:par>
                                </p:childTnLst>
                              </p:cTn>
                            </p:par>
                            <p:par>
                              <p:cTn id="56" fill="hold">
                                <p:stCondLst>
                                  <p:cond delay="6300"/>
                                </p:stCondLst>
                                <p:childTnLst>
                                  <p:par>
                                    <p:cTn id="57" presetID="22" presetClass="entr" presetSubtype="8" fill="hold" grpId="0" nodeType="afterEffect">
                                      <p:stCondLst>
                                        <p:cond delay="0"/>
                                      </p:stCondLst>
                                      <p:childTnLst>
                                        <p:set>
                                          <p:cBhvr>
                                            <p:cTn id="58" dur="1" fill="hold">
                                              <p:stCondLst>
                                                <p:cond delay="0"/>
                                              </p:stCondLst>
                                            </p:cTn>
                                            <p:tgtEl>
                                              <p:spTgt spid="187"/>
                                            </p:tgtEl>
                                            <p:attrNameLst>
                                              <p:attrName>style.visibility</p:attrName>
                                            </p:attrNameLst>
                                          </p:cBhvr>
                                          <p:to>
                                            <p:strVal val="visible"/>
                                          </p:to>
                                        </p:set>
                                        <p:animEffect transition="in" filter="wipe(left)">
                                          <p:cBhvr>
                                            <p:cTn id="59" dur="500"/>
                                            <p:tgtEl>
                                              <p:spTgt spid="187"/>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86"/>
                                            </p:tgtEl>
                                            <p:attrNameLst>
                                              <p:attrName>style.visibility</p:attrName>
                                            </p:attrNameLst>
                                          </p:cBhvr>
                                          <p:to>
                                            <p:strVal val="visible"/>
                                          </p:to>
                                        </p:set>
                                        <p:animEffect transition="in" filter="wipe(left)">
                                          <p:cBhvr>
                                            <p:cTn id="62" dur="500"/>
                                            <p:tgtEl>
                                              <p:spTgt spid="186"/>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185"/>
                                            </p:tgtEl>
                                            <p:attrNameLst>
                                              <p:attrName>style.visibility</p:attrName>
                                            </p:attrNameLst>
                                          </p:cBhvr>
                                          <p:to>
                                            <p:strVal val="visible"/>
                                          </p:to>
                                        </p:set>
                                        <p:animEffect transition="in" filter="wipe(left)">
                                          <p:cBhvr>
                                            <p:cTn id="65" dur="500"/>
                                            <p:tgtEl>
                                              <p:spTgt spid="185"/>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84"/>
                                            </p:tgtEl>
                                            <p:attrNameLst>
                                              <p:attrName>style.visibility</p:attrName>
                                            </p:attrNameLst>
                                          </p:cBhvr>
                                          <p:to>
                                            <p:strVal val="visible"/>
                                          </p:to>
                                        </p:set>
                                        <p:animEffect transition="in" filter="wipe(left)">
                                          <p:cBhvr>
                                            <p:cTn id="68" dur="500"/>
                                            <p:tgtEl>
                                              <p:spTgt spid="184"/>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183"/>
                                            </p:tgtEl>
                                            <p:attrNameLst>
                                              <p:attrName>style.visibility</p:attrName>
                                            </p:attrNameLst>
                                          </p:cBhvr>
                                          <p:to>
                                            <p:strVal val="visible"/>
                                          </p:to>
                                        </p:set>
                                        <p:animEffect transition="in" filter="wipe(left)">
                                          <p:cBhvr>
                                            <p:cTn id="71" dur="500"/>
                                            <p:tgtEl>
                                              <p:spTgt spid="183"/>
                                            </p:tgtEl>
                                          </p:cBhvr>
                                        </p:animEffect>
                                      </p:childTnLst>
                                    </p:cTn>
                                  </p:par>
                                </p:childTnLst>
                              </p:cTn>
                            </p:par>
                            <p:par>
                              <p:cTn id="72" fill="hold">
                                <p:stCondLst>
                                  <p:cond delay="6800"/>
                                </p:stCondLst>
                                <p:childTnLst>
                                  <p:par>
                                    <p:cTn id="73" presetID="14" presetClass="entr" presetSubtype="10" fill="hold" grpId="0" nodeType="afterEffect">
                                      <p:stCondLst>
                                        <p:cond delay="0"/>
                                      </p:stCondLst>
                                      <p:childTnLst>
                                        <p:set>
                                          <p:cBhvr>
                                            <p:cTn id="74" dur="1" fill="hold">
                                              <p:stCondLst>
                                                <p:cond delay="0"/>
                                              </p:stCondLst>
                                            </p:cTn>
                                            <p:tgtEl>
                                              <p:spTgt spid="188"/>
                                            </p:tgtEl>
                                            <p:attrNameLst>
                                              <p:attrName>style.visibility</p:attrName>
                                            </p:attrNameLst>
                                          </p:cBhvr>
                                          <p:to>
                                            <p:strVal val="visible"/>
                                          </p:to>
                                        </p:set>
                                        <p:animEffect transition="in" filter="randombar(horizontal)">
                                          <p:cBhvr>
                                            <p:cTn id="75" dur="500"/>
                                            <p:tgtEl>
                                              <p:spTgt spid="188"/>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189"/>
                                            </p:tgtEl>
                                            <p:attrNameLst>
                                              <p:attrName>style.visibility</p:attrName>
                                            </p:attrNameLst>
                                          </p:cBhvr>
                                          <p:to>
                                            <p:strVal val="visible"/>
                                          </p:to>
                                        </p:set>
                                        <p:animEffect transition="in" filter="randombar(horizontal)">
                                          <p:cBhvr>
                                            <p:cTn id="78" dur="500"/>
                                            <p:tgtEl>
                                              <p:spTgt spid="189"/>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190"/>
                                            </p:tgtEl>
                                            <p:attrNameLst>
                                              <p:attrName>style.visibility</p:attrName>
                                            </p:attrNameLst>
                                          </p:cBhvr>
                                          <p:to>
                                            <p:strVal val="visible"/>
                                          </p:to>
                                        </p:set>
                                        <p:animEffect transition="in" filter="randombar(horizontal)">
                                          <p:cBhvr>
                                            <p:cTn id="81" dur="500"/>
                                            <p:tgtEl>
                                              <p:spTgt spid="190"/>
                                            </p:tgtEl>
                                          </p:cBhvr>
                                        </p:animEffect>
                                      </p:childTnLst>
                                    </p:cTn>
                                  </p:par>
                                  <p:par>
                                    <p:cTn id="82" presetID="14" presetClass="entr" presetSubtype="10" fill="hold" grpId="0" nodeType="withEffect">
                                      <p:stCondLst>
                                        <p:cond delay="0"/>
                                      </p:stCondLst>
                                      <p:childTnLst>
                                        <p:set>
                                          <p:cBhvr>
                                            <p:cTn id="83" dur="1" fill="hold">
                                              <p:stCondLst>
                                                <p:cond delay="0"/>
                                              </p:stCondLst>
                                            </p:cTn>
                                            <p:tgtEl>
                                              <p:spTgt spid="191"/>
                                            </p:tgtEl>
                                            <p:attrNameLst>
                                              <p:attrName>style.visibility</p:attrName>
                                            </p:attrNameLst>
                                          </p:cBhvr>
                                          <p:to>
                                            <p:strVal val="visible"/>
                                          </p:to>
                                        </p:set>
                                        <p:animEffect transition="in" filter="randombar(horizontal)">
                                          <p:cBhvr>
                                            <p:cTn id="84" dur="500"/>
                                            <p:tgtEl>
                                              <p:spTgt spid="191"/>
                                            </p:tgtEl>
                                          </p:cBhvr>
                                        </p:animEffect>
                                      </p:childTnLst>
                                    </p:cTn>
                                  </p:par>
                                  <p:par>
                                    <p:cTn id="85" presetID="14" presetClass="entr" presetSubtype="10" fill="hold" grpId="0" nodeType="withEffect">
                                      <p:stCondLst>
                                        <p:cond delay="0"/>
                                      </p:stCondLst>
                                      <p:childTnLst>
                                        <p:set>
                                          <p:cBhvr>
                                            <p:cTn id="86" dur="1" fill="hold">
                                              <p:stCondLst>
                                                <p:cond delay="0"/>
                                              </p:stCondLst>
                                            </p:cTn>
                                            <p:tgtEl>
                                              <p:spTgt spid="192"/>
                                            </p:tgtEl>
                                            <p:attrNameLst>
                                              <p:attrName>style.visibility</p:attrName>
                                            </p:attrNameLst>
                                          </p:cBhvr>
                                          <p:to>
                                            <p:strVal val="visible"/>
                                          </p:to>
                                        </p:set>
                                        <p:animEffect transition="in" filter="randombar(horizontal)">
                                          <p:cBhvr>
                                            <p:cTn id="87" dur="500"/>
                                            <p:tgtEl>
                                              <p:spTgt spid="1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 grpId="0"/>
          <p:bldP spid="184" grpId="0"/>
          <p:bldP spid="185" grpId="0"/>
          <p:bldP spid="186" grpId="0"/>
          <p:bldP spid="187" grpId="0"/>
          <p:bldP spid="188" grpId="0"/>
          <p:bldP spid="189" grpId="0"/>
          <p:bldP spid="190" grpId="0"/>
          <p:bldP spid="191" grpId="0"/>
          <p:bldP spid="192" grpId="0"/>
          <p:bldP spid="193"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7" name="组合 116"/>
          <p:cNvGrpSpPr/>
          <p:nvPr/>
        </p:nvGrpSpPr>
        <p:grpSpPr>
          <a:xfrm>
            <a:off x="2329829" y="1668268"/>
            <a:ext cx="1655242" cy="1007091"/>
            <a:chOff x="3106438" y="1380321"/>
            <a:chExt cx="2206989" cy="1342788"/>
          </a:xfrm>
        </p:grpSpPr>
        <p:sp>
          <p:nvSpPr>
            <p:cNvPr id="118" name="同侧圆角矩形 117"/>
            <p:cNvSpPr/>
            <p:nvPr/>
          </p:nvSpPr>
          <p:spPr>
            <a:xfrm rot="16200000">
              <a:off x="3538539" y="948220"/>
              <a:ext cx="1342788" cy="2206989"/>
            </a:xfrm>
            <a:prstGeom prst="round2SameRect">
              <a:avLst>
                <a:gd name="adj1" fmla="val 50000"/>
                <a:gd name="adj2" fmla="val 8985"/>
              </a:avLst>
            </a:prstGeom>
            <a:gradFill flip="none" rotWithShape="1">
              <a:gsLst>
                <a:gs pos="100000">
                  <a:sysClr val="window" lastClr="FFFFFF">
                    <a:lumMod val="85000"/>
                  </a:sysClr>
                </a:gs>
                <a:gs pos="0">
                  <a:sysClr val="window" lastClr="FFFFFF"/>
                </a:gs>
              </a:gsLst>
              <a:lin ang="8100000" scaled="1"/>
              <a:tileRect/>
            </a:gradFill>
            <a:ln w="12700" cap="flat" cmpd="sng" algn="ctr">
              <a:noFill/>
              <a:prstDash val="solid"/>
              <a:miter lim="800000"/>
            </a:ln>
            <a:effectLst>
              <a:outerShdw blurRad="190500" dist="762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9" name="同侧圆角矩形 118"/>
            <p:cNvSpPr/>
            <p:nvPr/>
          </p:nvSpPr>
          <p:spPr>
            <a:xfrm rot="16200000">
              <a:off x="3616287" y="1036385"/>
              <a:ext cx="1187295" cy="2030659"/>
            </a:xfrm>
            <a:prstGeom prst="round2SameRect">
              <a:avLst>
                <a:gd name="adj1" fmla="val 50000"/>
                <a:gd name="adj2" fmla="val 8208"/>
              </a:avLst>
            </a:prstGeom>
            <a:solidFill>
              <a:srgbClr val="FFA725"/>
            </a:solidFill>
            <a:ln w="22225" cap="flat" cmpd="sng" algn="ctr">
              <a:gradFill flip="none" rotWithShape="1">
                <a:gsLst>
                  <a:gs pos="0">
                    <a:sysClr val="window" lastClr="FFFFFF">
                      <a:lumMod val="85000"/>
                    </a:sysClr>
                  </a:gs>
                  <a:gs pos="100000">
                    <a:sysClr val="window" lastClr="FFFFFF"/>
                  </a:gs>
                </a:gsLst>
                <a:lin ang="8100000" scaled="1"/>
                <a:tileRect/>
              </a:gradFill>
              <a:prstDash val="solid"/>
              <a:miter lim="800000"/>
            </a:ln>
            <a:effectLst>
              <a:innerShdw blurRad="114300" dist="50800" dir="18900000">
                <a:prstClr val="black">
                  <a:alpha val="35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20" name="组合 119"/>
          <p:cNvGrpSpPr/>
          <p:nvPr/>
        </p:nvGrpSpPr>
        <p:grpSpPr>
          <a:xfrm>
            <a:off x="3783795" y="1620884"/>
            <a:ext cx="1005563" cy="885342"/>
            <a:chOff x="4826146" y="1399826"/>
            <a:chExt cx="1340751" cy="1180456"/>
          </a:xfrm>
        </p:grpSpPr>
        <p:sp>
          <p:nvSpPr>
            <p:cNvPr id="121" name="任意多边形 120"/>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ysClr val="window" lastClr="FFFFFF">
                    <a:lumMod val="85000"/>
                  </a:sysClr>
                </a:gs>
                <a:gs pos="0">
                  <a:srgbClr val="FBFBFB"/>
                </a:gs>
              </a:gsLst>
              <a:lin ang="2700000" scaled="1"/>
              <a:tileRect/>
            </a:gradFill>
            <a:ln w="12700" cap="flat" cmpd="sng" algn="ctr">
              <a:noFill/>
              <a:prstDash val="solid"/>
              <a:miter lim="800000"/>
            </a:ln>
            <a:effectLst>
              <a:outerShdw blurRad="190500" dist="762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2" name="任意多边形 121"/>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23" name="组合 122"/>
          <p:cNvGrpSpPr/>
          <p:nvPr/>
        </p:nvGrpSpPr>
        <p:grpSpPr>
          <a:xfrm>
            <a:off x="2314992" y="1872855"/>
            <a:ext cx="1665029" cy="727594"/>
            <a:chOff x="3616333" y="5191936"/>
            <a:chExt cx="2220039" cy="970125"/>
          </a:xfrm>
        </p:grpSpPr>
        <p:grpSp>
          <p:nvGrpSpPr>
            <p:cNvPr id="124" name="组合 123"/>
            <p:cNvGrpSpPr/>
            <p:nvPr/>
          </p:nvGrpSpPr>
          <p:grpSpPr>
            <a:xfrm>
              <a:off x="3616333" y="5209973"/>
              <a:ext cx="1000117" cy="791931"/>
              <a:chOff x="3521074" y="5343323"/>
              <a:chExt cx="1000117" cy="791931"/>
            </a:xfrm>
          </p:grpSpPr>
          <p:sp>
            <p:nvSpPr>
              <p:cNvPr id="128" name="文本框 19"/>
              <p:cNvSpPr txBox="1"/>
              <p:nvPr/>
            </p:nvSpPr>
            <p:spPr>
              <a:xfrm>
                <a:off x="3521074" y="5343323"/>
                <a:ext cx="1000117" cy="677109"/>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prstClr val="white"/>
                    </a:solidFill>
                    <a:latin typeface="Impact" panose="020B0806030902050204" pitchFamily="34" charset="0"/>
                    <a:ea typeface="宋体"/>
                  </a:rPr>
                  <a:t>01</a:t>
                </a:r>
                <a:endParaRPr lang="zh-CN" altLang="en-US" sz="2700" dirty="0">
                  <a:solidFill>
                    <a:prstClr val="white"/>
                  </a:solidFill>
                  <a:latin typeface="Impact" panose="020B0806030902050204" pitchFamily="34" charset="0"/>
                  <a:ea typeface="宋体"/>
                </a:endParaRPr>
              </a:p>
            </p:txBody>
          </p:sp>
          <p:sp>
            <p:nvSpPr>
              <p:cNvPr id="129" name="文本框 20"/>
              <p:cNvSpPr txBox="1"/>
              <p:nvPr/>
            </p:nvSpPr>
            <p:spPr>
              <a:xfrm>
                <a:off x="3696490" y="5765922"/>
                <a:ext cx="673100" cy="369332"/>
              </a:xfrm>
              <a:prstGeom prst="rect">
                <a:avLst/>
              </a:prstGeom>
              <a:noFill/>
            </p:spPr>
            <p:txBody>
              <a:bodyPr wrap="square" rtlCol="0">
                <a:spAutoFit/>
              </a:bodyPr>
              <a:lstStyle/>
              <a:p>
                <a:pPr algn="ctr" defTabSz="685800" fontAlgn="auto">
                  <a:spcBef>
                    <a:spcPts val="0"/>
                  </a:spcBef>
                  <a:spcAft>
                    <a:spcPts val="0"/>
                  </a:spcAft>
                </a:pPr>
                <a:r>
                  <a:rPr lang="en-US" altLang="zh-CN" sz="1200" dirty="0">
                    <a:solidFill>
                      <a:prstClr val="white"/>
                    </a:solidFill>
                    <a:latin typeface="LiHei Pro" panose="020B0500000000000000" pitchFamily="34" charset="-122"/>
                    <a:ea typeface="LiHei Pro" panose="020B0500000000000000" pitchFamily="34" charset="-122"/>
                  </a:rPr>
                  <a:t>DATA</a:t>
                </a:r>
                <a:endParaRPr lang="zh-CN" altLang="en-US" sz="1200" dirty="0">
                  <a:solidFill>
                    <a:prstClr val="white"/>
                  </a:solidFill>
                  <a:latin typeface="LiHei Pro" panose="020B0500000000000000" pitchFamily="34" charset="-122"/>
                  <a:ea typeface="LiHei Pro" panose="020B0500000000000000" pitchFamily="34" charset="-122"/>
                </a:endParaRPr>
              </a:p>
            </p:txBody>
          </p:sp>
        </p:grpSp>
        <p:grpSp>
          <p:nvGrpSpPr>
            <p:cNvPr id="125" name="组合 124"/>
            <p:cNvGrpSpPr/>
            <p:nvPr/>
          </p:nvGrpSpPr>
          <p:grpSpPr>
            <a:xfrm>
              <a:off x="4317206" y="5191936"/>
              <a:ext cx="1519166" cy="970125"/>
              <a:chOff x="4420271" y="5132049"/>
              <a:chExt cx="1519166" cy="970125"/>
            </a:xfrm>
          </p:grpSpPr>
          <p:sp>
            <p:nvSpPr>
              <p:cNvPr id="126" name="文本框 17"/>
              <p:cNvSpPr txBox="1"/>
              <p:nvPr/>
            </p:nvSpPr>
            <p:spPr>
              <a:xfrm>
                <a:off x="4420271" y="5132049"/>
                <a:ext cx="1519166" cy="369332"/>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27" name="文本框 18"/>
              <p:cNvSpPr txBox="1"/>
              <p:nvPr/>
            </p:nvSpPr>
            <p:spPr>
              <a:xfrm>
                <a:off x="4424520" y="5378900"/>
                <a:ext cx="1393002" cy="723274"/>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750" dirty="0">
                    <a:solidFill>
                      <a:prstClr val="white"/>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130" name="组合 129"/>
          <p:cNvGrpSpPr/>
          <p:nvPr/>
        </p:nvGrpSpPr>
        <p:grpSpPr>
          <a:xfrm>
            <a:off x="2329829" y="2873180"/>
            <a:ext cx="1655242" cy="1007091"/>
            <a:chOff x="3106438" y="2986871"/>
            <a:chExt cx="2206989" cy="1342788"/>
          </a:xfrm>
        </p:grpSpPr>
        <p:sp>
          <p:nvSpPr>
            <p:cNvPr id="131" name="同侧圆角矩形 130"/>
            <p:cNvSpPr/>
            <p:nvPr/>
          </p:nvSpPr>
          <p:spPr>
            <a:xfrm rot="16200000">
              <a:off x="3538539" y="2554770"/>
              <a:ext cx="1342788" cy="2206989"/>
            </a:xfrm>
            <a:prstGeom prst="round2SameRect">
              <a:avLst>
                <a:gd name="adj1" fmla="val 50000"/>
                <a:gd name="adj2" fmla="val 8985"/>
              </a:avLst>
            </a:prstGeom>
            <a:gradFill flip="none" rotWithShape="1">
              <a:gsLst>
                <a:gs pos="100000">
                  <a:sysClr val="window" lastClr="FFFFFF">
                    <a:lumMod val="85000"/>
                  </a:sysClr>
                </a:gs>
                <a:gs pos="0">
                  <a:sysClr val="window" lastClr="FFFFFF"/>
                </a:gs>
              </a:gsLst>
              <a:lin ang="8100000" scaled="1"/>
              <a:tileRect/>
            </a:gradFill>
            <a:ln w="12700" cap="flat" cmpd="sng" algn="ctr">
              <a:noFill/>
              <a:prstDash val="solid"/>
              <a:miter lim="800000"/>
            </a:ln>
            <a:effectLst>
              <a:outerShdw blurRad="190500" dist="762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2" name="同侧圆角矩形 131"/>
            <p:cNvSpPr/>
            <p:nvPr/>
          </p:nvSpPr>
          <p:spPr>
            <a:xfrm rot="16200000">
              <a:off x="3616287" y="2642935"/>
              <a:ext cx="1187295" cy="2030659"/>
            </a:xfrm>
            <a:prstGeom prst="round2SameRect">
              <a:avLst>
                <a:gd name="adj1" fmla="val 50000"/>
                <a:gd name="adj2" fmla="val 8208"/>
              </a:avLst>
            </a:prstGeom>
            <a:solidFill>
              <a:srgbClr val="E87071"/>
            </a:solidFill>
            <a:ln w="22225" cap="flat" cmpd="sng" algn="ctr">
              <a:gradFill flip="none" rotWithShape="1">
                <a:gsLst>
                  <a:gs pos="0">
                    <a:sysClr val="window" lastClr="FFFFFF">
                      <a:lumMod val="85000"/>
                    </a:sysClr>
                  </a:gs>
                  <a:gs pos="100000">
                    <a:sysClr val="window" lastClr="FFFFFF"/>
                  </a:gs>
                </a:gsLst>
                <a:lin ang="8100000" scaled="1"/>
                <a:tileRect/>
              </a:gradFill>
              <a:prstDash val="solid"/>
              <a:miter lim="800000"/>
            </a:ln>
            <a:effectLst>
              <a:innerShdw blurRad="114300" dist="50800" dir="18900000">
                <a:prstClr val="black">
                  <a:alpha val="35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33" name="组合 132"/>
          <p:cNvGrpSpPr/>
          <p:nvPr/>
        </p:nvGrpSpPr>
        <p:grpSpPr>
          <a:xfrm>
            <a:off x="3783795" y="2825797"/>
            <a:ext cx="1005563" cy="885342"/>
            <a:chOff x="4826146" y="1399826"/>
            <a:chExt cx="1340751" cy="1180456"/>
          </a:xfrm>
        </p:grpSpPr>
        <p:sp>
          <p:nvSpPr>
            <p:cNvPr id="134" name="任意多边形 133"/>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ysClr val="window" lastClr="FFFFFF">
                    <a:lumMod val="85000"/>
                  </a:sysClr>
                </a:gs>
                <a:gs pos="0">
                  <a:srgbClr val="FBFBFB"/>
                </a:gs>
              </a:gsLst>
              <a:lin ang="2700000" scaled="1"/>
              <a:tileRect/>
            </a:gradFill>
            <a:ln w="12700" cap="flat" cmpd="sng" algn="ctr">
              <a:noFill/>
              <a:prstDash val="solid"/>
              <a:miter lim="800000"/>
            </a:ln>
            <a:effectLst>
              <a:outerShdw blurRad="190500" dist="762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5" name="任意多边形 134"/>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36" name="组合 135"/>
          <p:cNvGrpSpPr/>
          <p:nvPr/>
        </p:nvGrpSpPr>
        <p:grpSpPr>
          <a:xfrm>
            <a:off x="2314992" y="3077768"/>
            <a:ext cx="1665029" cy="727594"/>
            <a:chOff x="3616333" y="5191936"/>
            <a:chExt cx="2220039" cy="970125"/>
          </a:xfrm>
        </p:grpSpPr>
        <p:grpSp>
          <p:nvGrpSpPr>
            <p:cNvPr id="137" name="组合 136"/>
            <p:cNvGrpSpPr/>
            <p:nvPr/>
          </p:nvGrpSpPr>
          <p:grpSpPr>
            <a:xfrm>
              <a:off x="3616333" y="5209973"/>
              <a:ext cx="1000117" cy="791931"/>
              <a:chOff x="3521074" y="5343323"/>
              <a:chExt cx="1000117" cy="791931"/>
            </a:xfrm>
          </p:grpSpPr>
          <p:sp>
            <p:nvSpPr>
              <p:cNvPr id="141" name="文本框 32"/>
              <p:cNvSpPr txBox="1"/>
              <p:nvPr/>
            </p:nvSpPr>
            <p:spPr>
              <a:xfrm>
                <a:off x="3521074" y="5343323"/>
                <a:ext cx="1000117" cy="677109"/>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prstClr val="white"/>
                    </a:solidFill>
                    <a:latin typeface="Impact" panose="020B0806030902050204" pitchFamily="34" charset="0"/>
                    <a:ea typeface="宋体"/>
                  </a:rPr>
                  <a:t>03</a:t>
                </a:r>
                <a:endParaRPr lang="zh-CN" altLang="en-US" sz="2700" dirty="0">
                  <a:solidFill>
                    <a:prstClr val="white"/>
                  </a:solidFill>
                  <a:latin typeface="Impact" panose="020B0806030902050204" pitchFamily="34" charset="0"/>
                  <a:ea typeface="宋体"/>
                </a:endParaRPr>
              </a:p>
            </p:txBody>
          </p:sp>
          <p:sp>
            <p:nvSpPr>
              <p:cNvPr id="142" name="文本框 33"/>
              <p:cNvSpPr txBox="1"/>
              <p:nvPr/>
            </p:nvSpPr>
            <p:spPr>
              <a:xfrm>
                <a:off x="3696490" y="5765922"/>
                <a:ext cx="673100" cy="369332"/>
              </a:xfrm>
              <a:prstGeom prst="rect">
                <a:avLst/>
              </a:prstGeom>
              <a:noFill/>
            </p:spPr>
            <p:txBody>
              <a:bodyPr wrap="square" rtlCol="0">
                <a:spAutoFit/>
              </a:bodyPr>
              <a:lstStyle/>
              <a:p>
                <a:pPr algn="ctr" defTabSz="685800" fontAlgn="auto">
                  <a:spcBef>
                    <a:spcPts val="0"/>
                  </a:spcBef>
                  <a:spcAft>
                    <a:spcPts val="0"/>
                  </a:spcAft>
                </a:pPr>
                <a:r>
                  <a:rPr lang="en-US" altLang="zh-CN" sz="1200" dirty="0">
                    <a:solidFill>
                      <a:prstClr val="white"/>
                    </a:solidFill>
                    <a:latin typeface="LiHei Pro" panose="020B0500000000000000" pitchFamily="34" charset="-122"/>
                    <a:ea typeface="LiHei Pro" panose="020B0500000000000000" pitchFamily="34" charset="-122"/>
                  </a:rPr>
                  <a:t>DATA</a:t>
                </a:r>
                <a:endParaRPr lang="zh-CN" altLang="en-US" sz="1200" dirty="0">
                  <a:solidFill>
                    <a:prstClr val="white"/>
                  </a:solidFill>
                  <a:latin typeface="LiHei Pro" panose="020B0500000000000000" pitchFamily="34" charset="-122"/>
                  <a:ea typeface="LiHei Pro" panose="020B0500000000000000" pitchFamily="34" charset="-122"/>
                </a:endParaRPr>
              </a:p>
            </p:txBody>
          </p:sp>
        </p:grpSp>
        <p:grpSp>
          <p:nvGrpSpPr>
            <p:cNvPr id="138" name="组合 137"/>
            <p:cNvGrpSpPr/>
            <p:nvPr/>
          </p:nvGrpSpPr>
          <p:grpSpPr>
            <a:xfrm>
              <a:off x="4317206" y="5191936"/>
              <a:ext cx="1519166" cy="970125"/>
              <a:chOff x="4420271" y="5132049"/>
              <a:chExt cx="1519166" cy="970125"/>
            </a:xfrm>
          </p:grpSpPr>
          <p:sp>
            <p:nvSpPr>
              <p:cNvPr id="139" name="文本框 30"/>
              <p:cNvSpPr txBox="1"/>
              <p:nvPr/>
            </p:nvSpPr>
            <p:spPr>
              <a:xfrm>
                <a:off x="4420271" y="5132049"/>
                <a:ext cx="1519166" cy="369332"/>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40" name="文本框 31"/>
              <p:cNvSpPr txBox="1"/>
              <p:nvPr/>
            </p:nvSpPr>
            <p:spPr>
              <a:xfrm>
                <a:off x="4424520" y="5378900"/>
                <a:ext cx="1393002" cy="723274"/>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750" dirty="0">
                    <a:solidFill>
                      <a:prstClr val="white"/>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143" name="组合 142"/>
          <p:cNvGrpSpPr/>
          <p:nvPr/>
        </p:nvGrpSpPr>
        <p:grpSpPr>
          <a:xfrm>
            <a:off x="2329829" y="4078093"/>
            <a:ext cx="1655242" cy="1007091"/>
            <a:chOff x="3106438" y="4593421"/>
            <a:chExt cx="2206989" cy="1342788"/>
          </a:xfrm>
        </p:grpSpPr>
        <p:sp>
          <p:nvSpPr>
            <p:cNvPr id="144" name="同侧圆角矩形 143"/>
            <p:cNvSpPr/>
            <p:nvPr/>
          </p:nvSpPr>
          <p:spPr>
            <a:xfrm rot="16200000">
              <a:off x="3538539" y="4161320"/>
              <a:ext cx="1342788" cy="2206989"/>
            </a:xfrm>
            <a:prstGeom prst="round2SameRect">
              <a:avLst>
                <a:gd name="adj1" fmla="val 50000"/>
                <a:gd name="adj2" fmla="val 8985"/>
              </a:avLst>
            </a:prstGeom>
            <a:gradFill flip="none" rotWithShape="1">
              <a:gsLst>
                <a:gs pos="100000">
                  <a:sysClr val="window" lastClr="FFFFFF">
                    <a:lumMod val="85000"/>
                  </a:sysClr>
                </a:gs>
                <a:gs pos="0">
                  <a:sysClr val="window" lastClr="FFFFFF"/>
                </a:gs>
              </a:gsLst>
              <a:lin ang="8100000" scaled="1"/>
              <a:tileRect/>
            </a:gradFill>
            <a:ln w="12700" cap="flat" cmpd="sng" algn="ctr">
              <a:noFill/>
              <a:prstDash val="solid"/>
              <a:miter lim="800000"/>
            </a:ln>
            <a:effectLst>
              <a:outerShdw blurRad="190500" dist="762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5" name="同侧圆角矩形 144"/>
            <p:cNvSpPr/>
            <p:nvPr/>
          </p:nvSpPr>
          <p:spPr>
            <a:xfrm rot="16200000">
              <a:off x="3616287" y="4249485"/>
              <a:ext cx="1187295" cy="2030659"/>
            </a:xfrm>
            <a:prstGeom prst="round2SameRect">
              <a:avLst>
                <a:gd name="adj1" fmla="val 50000"/>
                <a:gd name="adj2" fmla="val 8208"/>
              </a:avLst>
            </a:prstGeom>
            <a:solidFill>
              <a:srgbClr val="663A77"/>
            </a:solidFill>
            <a:ln w="22225" cap="flat" cmpd="sng" algn="ctr">
              <a:gradFill flip="none" rotWithShape="1">
                <a:gsLst>
                  <a:gs pos="0">
                    <a:sysClr val="window" lastClr="FFFFFF">
                      <a:lumMod val="85000"/>
                    </a:sysClr>
                  </a:gs>
                  <a:gs pos="100000">
                    <a:sysClr val="window" lastClr="FFFFFF"/>
                  </a:gs>
                </a:gsLst>
                <a:lin ang="8100000" scaled="1"/>
                <a:tileRect/>
              </a:gradFill>
              <a:prstDash val="solid"/>
              <a:miter lim="800000"/>
            </a:ln>
            <a:effectLst>
              <a:innerShdw blurRad="114300" dist="50800" dir="18900000">
                <a:prstClr val="black">
                  <a:alpha val="35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46" name="组合 145"/>
          <p:cNvGrpSpPr/>
          <p:nvPr/>
        </p:nvGrpSpPr>
        <p:grpSpPr>
          <a:xfrm>
            <a:off x="3783795" y="4030709"/>
            <a:ext cx="1005563" cy="885342"/>
            <a:chOff x="4826146" y="1399826"/>
            <a:chExt cx="1340751" cy="1180456"/>
          </a:xfrm>
        </p:grpSpPr>
        <p:sp>
          <p:nvSpPr>
            <p:cNvPr id="147" name="任意多边形 146"/>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ysClr val="window" lastClr="FFFFFF">
                    <a:lumMod val="85000"/>
                  </a:sysClr>
                </a:gs>
                <a:gs pos="0">
                  <a:srgbClr val="FBFBFB"/>
                </a:gs>
              </a:gsLst>
              <a:lin ang="2700000" scaled="1"/>
              <a:tileRect/>
            </a:gradFill>
            <a:ln w="12700" cap="flat" cmpd="sng" algn="ctr">
              <a:noFill/>
              <a:prstDash val="solid"/>
              <a:miter lim="800000"/>
            </a:ln>
            <a:effectLst>
              <a:outerShdw blurRad="190500" dist="762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8" name="任意多边形 147"/>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49" name="组合 148"/>
          <p:cNvGrpSpPr/>
          <p:nvPr/>
        </p:nvGrpSpPr>
        <p:grpSpPr>
          <a:xfrm>
            <a:off x="2314992" y="4282680"/>
            <a:ext cx="1665029" cy="727594"/>
            <a:chOff x="3616333" y="5191936"/>
            <a:chExt cx="2220039" cy="970125"/>
          </a:xfrm>
        </p:grpSpPr>
        <p:grpSp>
          <p:nvGrpSpPr>
            <p:cNvPr id="150" name="组合 149"/>
            <p:cNvGrpSpPr/>
            <p:nvPr/>
          </p:nvGrpSpPr>
          <p:grpSpPr>
            <a:xfrm>
              <a:off x="3616333" y="5209973"/>
              <a:ext cx="1000117" cy="791931"/>
              <a:chOff x="3521074" y="5343323"/>
              <a:chExt cx="1000117" cy="791931"/>
            </a:xfrm>
          </p:grpSpPr>
          <p:sp>
            <p:nvSpPr>
              <p:cNvPr id="154" name="文本框 45"/>
              <p:cNvSpPr txBox="1"/>
              <p:nvPr/>
            </p:nvSpPr>
            <p:spPr>
              <a:xfrm>
                <a:off x="3521074" y="5343323"/>
                <a:ext cx="1000117" cy="677109"/>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prstClr val="white"/>
                    </a:solidFill>
                    <a:latin typeface="Impact" panose="020B0806030902050204" pitchFamily="34" charset="0"/>
                    <a:ea typeface="宋体"/>
                  </a:rPr>
                  <a:t>05</a:t>
                </a:r>
                <a:endParaRPr lang="zh-CN" altLang="en-US" sz="2700" dirty="0">
                  <a:solidFill>
                    <a:prstClr val="white"/>
                  </a:solidFill>
                  <a:latin typeface="Impact" panose="020B0806030902050204" pitchFamily="34" charset="0"/>
                  <a:ea typeface="宋体"/>
                </a:endParaRPr>
              </a:p>
            </p:txBody>
          </p:sp>
          <p:sp>
            <p:nvSpPr>
              <p:cNvPr id="155" name="文本框 46"/>
              <p:cNvSpPr txBox="1"/>
              <p:nvPr/>
            </p:nvSpPr>
            <p:spPr>
              <a:xfrm>
                <a:off x="3696490" y="5765922"/>
                <a:ext cx="673100" cy="369332"/>
              </a:xfrm>
              <a:prstGeom prst="rect">
                <a:avLst/>
              </a:prstGeom>
              <a:noFill/>
            </p:spPr>
            <p:txBody>
              <a:bodyPr wrap="square" rtlCol="0">
                <a:spAutoFit/>
              </a:bodyPr>
              <a:lstStyle/>
              <a:p>
                <a:pPr algn="ctr" defTabSz="685800" fontAlgn="auto">
                  <a:spcBef>
                    <a:spcPts val="0"/>
                  </a:spcBef>
                  <a:spcAft>
                    <a:spcPts val="0"/>
                  </a:spcAft>
                </a:pPr>
                <a:r>
                  <a:rPr lang="en-US" altLang="zh-CN" sz="1200" dirty="0">
                    <a:solidFill>
                      <a:prstClr val="white"/>
                    </a:solidFill>
                    <a:latin typeface="LiHei Pro" panose="020B0500000000000000" pitchFamily="34" charset="-122"/>
                    <a:ea typeface="LiHei Pro" panose="020B0500000000000000" pitchFamily="34" charset="-122"/>
                  </a:rPr>
                  <a:t>DATA</a:t>
                </a:r>
                <a:endParaRPr lang="zh-CN" altLang="en-US" sz="1200" dirty="0">
                  <a:solidFill>
                    <a:prstClr val="white"/>
                  </a:solidFill>
                  <a:latin typeface="LiHei Pro" panose="020B0500000000000000" pitchFamily="34" charset="-122"/>
                  <a:ea typeface="LiHei Pro" panose="020B0500000000000000" pitchFamily="34" charset="-122"/>
                </a:endParaRPr>
              </a:p>
            </p:txBody>
          </p:sp>
        </p:grpSp>
        <p:grpSp>
          <p:nvGrpSpPr>
            <p:cNvPr id="151" name="组合 150"/>
            <p:cNvGrpSpPr/>
            <p:nvPr/>
          </p:nvGrpSpPr>
          <p:grpSpPr>
            <a:xfrm>
              <a:off x="4317206" y="5191936"/>
              <a:ext cx="1519166" cy="970125"/>
              <a:chOff x="4420271" y="5132049"/>
              <a:chExt cx="1519166" cy="970125"/>
            </a:xfrm>
          </p:grpSpPr>
          <p:sp>
            <p:nvSpPr>
              <p:cNvPr id="152" name="文本框 43"/>
              <p:cNvSpPr txBox="1"/>
              <p:nvPr/>
            </p:nvSpPr>
            <p:spPr>
              <a:xfrm>
                <a:off x="4420271" y="5132049"/>
                <a:ext cx="1519166" cy="369332"/>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53" name="文本框 44"/>
              <p:cNvSpPr txBox="1"/>
              <p:nvPr/>
            </p:nvSpPr>
            <p:spPr>
              <a:xfrm>
                <a:off x="4424520" y="5378900"/>
                <a:ext cx="1393002" cy="723274"/>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750" dirty="0">
                    <a:solidFill>
                      <a:prstClr val="white"/>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156" name="组合 155"/>
          <p:cNvGrpSpPr/>
          <p:nvPr/>
        </p:nvGrpSpPr>
        <p:grpSpPr>
          <a:xfrm>
            <a:off x="5173759" y="2268343"/>
            <a:ext cx="1655242" cy="1007091"/>
            <a:chOff x="6898345" y="2180421"/>
            <a:chExt cx="2206989" cy="1342788"/>
          </a:xfrm>
        </p:grpSpPr>
        <p:sp>
          <p:nvSpPr>
            <p:cNvPr id="157" name="同侧圆角矩形 156"/>
            <p:cNvSpPr/>
            <p:nvPr/>
          </p:nvSpPr>
          <p:spPr>
            <a:xfrm rot="5400000" flipH="1">
              <a:off x="7330446" y="1748320"/>
              <a:ext cx="1342788" cy="2206989"/>
            </a:xfrm>
            <a:prstGeom prst="round2SameRect">
              <a:avLst>
                <a:gd name="adj1" fmla="val 50000"/>
                <a:gd name="adj2" fmla="val 8985"/>
              </a:avLst>
            </a:prstGeom>
            <a:gradFill flip="none" rotWithShape="1">
              <a:gsLst>
                <a:gs pos="100000">
                  <a:sysClr val="window" lastClr="FFFFFF">
                    <a:lumMod val="85000"/>
                  </a:sysClr>
                </a:gs>
                <a:gs pos="0">
                  <a:sysClr val="window" lastClr="FFFFFF"/>
                </a:gs>
              </a:gsLst>
              <a:lin ang="13500000" scaled="0"/>
              <a:tileRect/>
            </a:gradFill>
            <a:ln w="12700" cap="flat" cmpd="sng" algn="ctr">
              <a:noFill/>
              <a:prstDash val="solid"/>
              <a:miter lim="800000"/>
            </a:ln>
            <a:effectLst>
              <a:outerShdw blurRad="190500" dist="762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58" name="同侧圆角矩形 157"/>
            <p:cNvSpPr/>
            <p:nvPr/>
          </p:nvSpPr>
          <p:spPr>
            <a:xfrm rot="5400000" flipH="1">
              <a:off x="7408191" y="1836485"/>
              <a:ext cx="1187295" cy="2030659"/>
            </a:xfrm>
            <a:prstGeom prst="round2SameRect">
              <a:avLst>
                <a:gd name="adj1" fmla="val 50000"/>
                <a:gd name="adj2" fmla="val 8208"/>
              </a:avLst>
            </a:prstGeom>
            <a:solidFill>
              <a:srgbClr val="0192A1"/>
            </a:solidFill>
            <a:ln w="22225" cap="flat" cmpd="sng" algn="ctr">
              <a:gradFill flip="none" rotWithShape="1">
                <a:gsLst>
                  <a:gs pos="0">
                    <a:sysClr val="window" lastClr="FFFFFF">
                      <a:lumMod val="85000"/>
                    </a:sysClr>
                  </a:gs>
                  <a:gs pos="100000">
                    <a:sysClr val="window" lastClr="FFFFFF"/>
                  </a:gs>
                </a:gsLst>
                <a:lin ang="13500000" scaled="0"/>
                <a:tileRect/>
              </a:gradFill>
              <a:prstDash val="solid"/>
              <a:miter lim="800000"/>
            </a:ln>
            <a:effectLst>
              <a:innerShdw blurRad="114300" dist="50800" dir="2700000">
                <a:prstClr val="black">
                  <a:alpha val="35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59" name="组合 158"/>
          <p:cNvGrpSpPr/>
          <p:nvPr/>
        </p:nvGrpSpPr>
        <p:grpSpPr>
          <a:xfrm flipH="1">
            <a:off x="4369473" y="2220959"/>
            <a:ext cx="1005563" cy="885342"/>
            <a:chOff x="4826146" y="1399826"/>
            <a:chExt cx="1340751" cy="1180456"/>
          </a:xfrm>
        </p:grpSpPr>
        <p:sp>
          <p:nvSpPr>
            <p:cNvPr id="160" name="任意多边形 159"/>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ysClr val="window" lastClr="FFFFFF">
                    <a:lumMod val="85000"/>
                  </a:sysClr>
                </a:gs>
                <a:gs pos="0">
                  <a:srgbClr val="FBFBFB"/>
                </a:gs>
              </a:gsLst>
              <a:lin ang="2700000" scaled="1"/>
              <a:tileRect/>
            </a:gradFill>
            <a:ln w="12700" cap="flat" cmpd="sng" algn="ctr">
              <a:noFill/>
              <a:prstDash val="solid"/>
              <a:miter lim="800000"/>
            </a:ln>
            <a:effectLst>
              <a:outerShdw blurRad="190500" dist="762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1" name="任意多边形 160"/>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62" name="组合 161"/>
          <p:cNvGrpSpPr/>
          <p:nvPr/>
        </p:nvGrpSpPr>
        <p:grpSpPr>
          <a:xfrm>
            <a:off x="5271077" y="2472930"/>
            <a:ext cx="1557933" cy="727594"/>
            <a:chOff x="4317206" y="5191936"/>
            <a:chExt cx="2077244" cy="970125"/>
          </a:xfrm>
        </p:grpSpPr>
        <p:grpSp>
          <p:nvGrpSpPr>
            <p:cNvPr id="163" name="组合 162"/>
            <p:cNvGrpSpPr/>
            <p:nvPr/>
          </p:nvGrpSpPr>
          <p:grpSpPr>
            <a:xfrm>
              <a:off x="5394333" y="5209973"/>
              <a:ext cx="1000117" cy="791931"/>
              <a:chOff x="5299074" y="5343323"/>
              <a:chExt cx="1000117" cy="791931"/>
            </a:xfrm>
          </p:grpSpPr>
          <p:sp>
            <p:nvSpPr>
              <p:cNvPr id="167" name="文本框 58"/>
              <p:cNvSpPr txBox="1"/>
              <p:nvPr/>
            </p:nvSpPr>
            <p:spPr>
              <a:xfrm>
                <a:off x="5299074" y="5343323"/>
                <a:ext cx="1000117" cy="677109"/>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prstClr val="white"/>
                    </a:solidFill>
                    <a:latin typeface="Impact" panose="020B0806030902050204" pitchFamily="34" charset="0"/>
                    <a:ea typeface="宋体"/>
                  </a:rPr>
                  <a:t>02</a:t>
                </a:r>
                <a:endParaRPr lang="zh-CN" altLang="en-US" sz="2700" dirty="0">
                  <a:solidFill>
                    <a:prstClr val="white"/>
                  </a:solidFill>
                  <a:latin typeface="Impact" panose="020B0806030902050204" pitchFamily="34" charset="0"/>
                  <a:ea typeface="宋体"/>
                </a:endParaRPr>
              </a:p>
            </p:txBody>
          </p:sp>
          <p:sp>
            <p:nvSpPr>
              <p:cNvPr id="168" name="文本框 59"/>
              <p:cNvSpPr txBox="1"/>
              <p:nvPr/>
            </p:nvSpPr>
            <p:spPr>
              <a:xfrm>
                <a:off x="5474490" y="5765922"/>
                <a:ext cx="673100" cy="369332"/>
              </a:xfrm>
              <a:prstGeom prst="rect">
                <a:avLst/>
              </a:prstGeom>
              <a:noFill/>
            </p:spPr>
            <p:txBody>
              <a:bodyPr wrap="square" rtlCol="0">
                <a:spAutoFit/>
              </a:bodyPr>
              <a:lstStyle/>
              <a:p>
                <a:pPr algn="ctr" defTabSz="685800" fontAlgn="auto">
                  <a:spcBef>
                    <a:spcPts val="0"/>
                  </a:spcBef>
                  <a:spcAft>
                    <a:spcPts val="0"/>
                  </a:spcAft>
                </a:pPr>
                <a:r>
                  <a:rPr lang="en-US" altLang="zh-CN" sz="1200" dirty="0">
                    <a:solidFill>
                      <a:prstClr val="white"/>
                    </a:solidFill>
                    <a:latin typeface="LiHei Pro" panose="020B0500000000000000" pitchFamily="34" charset="-122"/>
                    <a:ea typeface="LiHei Pro" panose="020B0500000000000000" pitchFamily="34" charset="-122"/>
                  </a:rPr>
                  <a:t>DATA</a:t>
                </a:r>
                <a:endParaRPr lang="zh-CN" altLang="en-US" sz="1200" dirty="0">
                  <a:solidFill>
                    <a:prstClr val="white"/>
                  </a:solidFill>
                  <a:latin typeface="LiHei Pro" panose="020B0500000000000000" pitchFamily="34" charset="-122"/>
                  <a:ea typeface="LiHei Pro" panose="020B0500000000000000" pitchFamily="34" charset="-122"/>
                </a:endParaRPr>
              </a:p>
            </p:txBody>
          </p:sp>
        </p:grpSp>
        <p:grpSp>
          <p:nvGrpSpPr>
            <p:cNvPr id="164" name="组合 163"/>
            <p:cNvGrpSpPr/>
            <p:nvPr/>
          </p:nvGrpSpPr>
          <p:grpSpPr>
            <a:xfrm>
              <a:off x="4317206" y="5191936"/>
              <a:ext cx="1519166" cy="970125"/>
              <a:chOff x="4420271" y="5132049"/>
              <a:chExt cx="1519166" cy="970125"/>
            </a:xfrm>
          </p:grpSpPr>
          <p:sp>
            <p:nvSpPr>
              <p:cNvPr id="165" name="文本框 56"/>
              <p:cNvSpPr txBox="1"/>
              <p:nvPr/>
            </p:nvSpPr>
            <p:spPr>
              <a:xfrm>
                <a:off x="4420271" y="5132049"/>
                <a:ext cx="1519166" cy="369332"/>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66" name="文本框 57"/>
              <p:cNvSpPr txBox="1"/>
              <p:nvPr/>
            </p:nvSpPr>
            <p:spPr>
              <a:xfrm>
                <a:off x="4424522" y="5378900"/>
                <a:ext cx="1393002" cy="723274"/>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750" dirty="0">
                    <a:solidFill>
                      <a:prstClr val="white"/>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169" name="组合 168"/>
          <p:cNvGrpSpPr/>
          <p:nvPr/>
        </p:nvGrpSpPr>
        <p:grpSpPr>
          <a:xfrm>
            <a:off x="5173759" y="3468608"/>
            <a:ext cx="1655242" cy="1007091"/>
            <a:chOff x="6898345" y="3780775"/>
            <a:chExt cx="2206989" cy="1342788"/>
          </a:xfrm>
        </p:grpSpPr>
        <p:sp>
          <p:nvSpPr>
            <p:cNvPr id="170" name="同侧圆角矩形 169"/>
            <p:cNvSpPr/>
            <p:nvPr/>
          </p:nvSpPr>
          <p:spPr>
            <a:xfrm rot="5400000" flipH="1">
              <a:off x="7330446" y="3348674"/>
              <a:ext cx="1342788" cy="2206989"/>
            </a:xfrm>
            <a:prstGeom prst="round2SameRect">
              <a:avLst>
                <a:gd name="adj1" fmla="val 50000"/>
                <a:gd name="adj2" fmla="val 8985"/>
              </a:avLst>
            </a:prstGeom>
            <a:gradFill flip="none" rotWithShape="1">
              <a:gsLst>
                <a:gs pos="100000">
                  <a:sysClr val="window" lastClr="FFFFFF">
                    <a:lumMod val="85000"/>
                  </a:sysClr>
                </a:gs>
                <a:gs pos="0">
                  <a:sysClr val="window" lastClr="FFFFFF"/>
                </a:gs>
              </a:gsLst>
              <a:lin ang="13500000" scaled="0"/>
              <a:tileRect/>
            </a:gradFill>
            <a:ln w="12700" cap="flat" cmpd="sng" algn="ctr">
              <a:noFill/>
              <a:prstDash val="solid"/>
              <a:miter lim="800000"/>
            </a:ln>
            <a:effectLst>
              <a:outerShdw blurRad="190500" dist="762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71" name="同侧圆角矩形 170"/>
            <p:cNvSpPr/>
            <p:nvPr/>
          </p:nvSpPr>
          <p:spPr>
            <a:xfrm rot="5400000" flipH="1">
              <a:off x="7408191" y="3436839"/>
              <a:ext cx="1187295" cy="2030659"/>
            </a:xfrm>
            <a:prstGeom prst="round2SameRect">
              <a:avLst>
                <a:gd name="adj1" fmla="val 50000"/>
                <a:gd name="adj2" fmla="val 8208"/>
              </a:avLst>
            </a:prstGeom>
            <a:solidFill>
              <a:srgbClr val="00AF92"/>
            </a:solidFill>
            <a:ln w="22225" cap="flat" cmpd="sng" algn="ctr">
              <a:gradFill flip="none" rotWithShape="1">
                <a:gsLst>
                  <a:gs pos="0">
                    <a:sysClr val="window" lastClr="FFFFFF">
                      <a:lumMod val="85000"/>
                    </a:sysClr>
                  </a:gs>
                  <a:gs pos="100000">
                    <a:sysClr val="window" lastClr="FFFFFF"/>
                  </a:gs>
                </a:gsLst>
                <a:lin ang="13500000" scaled="0"/>
                <a:tileRect/>
              </a:gradFill>
              <a:prstDash val="solid"/>
              <a:miter lim="800000"/>
            </a:ln>
            <a:effectLst>
              <a:innerShdw blurRad="114300" dist="50800" dir="2700000">
                <a:prstClr val="black">
                  <a:alpha val="35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72" name="组合 171"/>
          <p:cNvGrpSpPr/>
          <p:nvPr/>
        </p:nvGrpSpPr>
        <p:grpSpPr>
          <a:xfrm flipH="1">
            <a:off x="4369473" y="3421225"/>
            <a:ext cx="1005563" cy="885342"/>
            <a:chOff x="4826146" y="1399826"/>
            <a:chExt cx="1340751" cy="1180456"/>
          </a:xfrm>
        </p:grpSpPr>
        <p:sp>
          <p:nvSpPr>
            <p:cNvPr id="173" name="任意多边形 172"/>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ysClr val="window" lastClr="FFFFFF">
                    <a:lumMod val="85000"/>
                  </a:sysClr>
                </a:gs>
                <a:gs pos="0">
                  <a:srgbClr val="FBFBFB"/>
                </a:gs>
              </a:gsLst>
              <a:lin ang="2700000" scaled="1"/>
              <a:tileRect/>
            </a:gradFill>
            <a:ln w="12700" cap="flat" cmpd="sng" algn="ctr">
              <a:noFill/>
              <a:prstDash val="solid"/>
              <a:miter lim="800000"/>
            </a:ln>
            <a:effectLst>
              <a:outerShdw blurRad="190500" dist="762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74" name="任意多边形 173"/>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75" name="组合 174"/>
          <p:cNvGrpSpPr/>
          <p:nvPr/>
        </p:nvGrpSpPr>
        <p:grpSpPr>
          <a:xfrm>
            <a:off x="5271077" y="3673196"/>
            <a:ext cx="1557933" cy="727594"/>
            <a:chOff x="4317206" y="5191936"/>
            <a:chExt cx="2077244" cy="970125"/>
          </a:xfrm>
        </p:grpSpPr>
        <p:grpSp>
          <p:nvGrpSpPr>
            <p:cNvPr id="176" name="组合 175"/>
            <p:cNvGrpSpPr/>
            <p:nvPr/>
          </p:nvGrpSpPr>
          <p:grpSpPr>
            <a:xfrm>
              <a:off x="5394333" y="5209973"/>
              <a:ext cx="1000117" cy="791931"/>
              <a:chOff x="5299074" y="5343323"/>
              <a:chExt cx="1000117" cy="791931"/>
            </a:xfrm>
          </p:grpSpPr>
          <p:sp>
            <p:nvSpPr>
              <p:cNvPr id="180" name="文本框 71"/>
              <p:cNvSpPr txBox="1"/>
              <p:nvPr/>
            </p:nvSpPr>
            <p:spPr>
              <a:xfrm>
                <a:off x="5299074" y="5343323"/>
                <a:ext cx="1000117" cy="677109"/>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prstClr val="white"/>
                    </a:solidFill>
                    <a:latin typeface="Impact" panose="020B0806030902050204" pitchFamily="34" charset="0"/>
                    <a:ea typeface="宋体"/>
                  </a:rPr>
                  <a:t>04</a:t>
                </a:r>
                <a:endParaRPr lang="zh-CN" altLang="en-US" sz="2700" dirty="0">
                  <a:solidFill>
                    <a:prstClr val="white"/>
                  </a:solidFill>
                  <a:latin typeface="Impact" panose="020B0806030902050204" pitchFamily="34" charset="0"/>
                  <a:ea typeface="宋体"/>
                </a:endParaRPr>
              </a:p>
            </p:txBody>
          </p:sp>
          <p:sp>
            <p:nvSpPr>
              <p:cNvPr id="181" name="文本框 72"/>
              <p:cNvSpPr txBox="1"/>
              <p:nvPr/>
            </p:nvSpPr>
            <p:spPr>
              <a:xfrm>
                <a:off x="5474490" y="5765922"/>
                <a:ext cx="673100" cy="369332"/>
              </a:xfrm>
              <a:prstGeom prst="rect">
                <a:avLst/>
              </a:prstGeom>
              <a:noFill/>
            </p:spPr>
            <p:txBody>
              <a:bodyPr wrap="square" rtlCol="0">
                <a:spAutoFit/>
              </a:bodyPr>
              <a:lstStyle/>
              <a:p>
                <a:pPr algn="ctr" defTabSz="685800" fontAlgn="auto">
                  <a:spcBef>
                    <a:spcPts val="0"/>
                  </a:spcBef>
                  <a:spcAft>
                    <a:spcPts val="0"/>
                  </a:spcAft>
                </a:pPr>
                <a:r>
                  <a:rPr lang="en-US" altLang="zh-CN" sz="1200" dirty="0">
                    <a:solidFill>
                      <a:prstClr val="white"/>
                    </a:solidFill>
                    <a:latin typeface="LiHei Pro" panose="020B0500000000000000" pitchFamily="34" charset="-122"/>
                    <a:ea typeface="LiHei Pro" panose="020B0500000000000000" pitchFamily="34" charset="-122"/>
                  </a:rPr>
                  <a:t>DATA</a:t>
                </a:r>
                <a:endParaRPr lang="zh-CN" altLang="en-US" sz="1200" dirty="0">
                  <a:solidFill>
                    <a:prstClr val="white"/>
                  </a:solidFill>
                  <a:latin typeface="LiHei Pro" panose="020B0500000000000000" pitchFamily="34" charset="-122"/>
                  <a:ea typeface="LiHei Pro" panose="020B0500000000000000" pitchFamily="34" charset="-122"/>
                </a:endParaRPr>
              </a:p>
            </p:txBody>
          </p:sp>
        </p:grpSp>
        <p:grpSp>
          <p:nvGrpSpPr>
            <p:cNvPr id="177" name="组合 176"/>
            <p:cNvGrpSpPr/>
            <p:nvPr/>
          </p:nvGrpSpPr>
          <p:grpSpPr>
            <a:xfrm>
              <a:off x="4317206" y="5191936"/>
              <a:ext cx="1519166" cy="970125"/>
              <a:chOff x="4420271" y="5132049"/>
              <a:chExt cx="1519166" cy="970125"/>
            </a:xfrm>
          </p:grpSpPr>
          <p:sp>
            <p:nvSpPr>
              <p:cNvPr id="178" name="文本框 69"/>
              <p:cNvSpPr txBox="1"/>
              <p:nvPr/>
            </p:nvSpPr>
            <p:spPr>
              <a:xfrm>
                <a:off x="4420271" y="5132049"/>
                <a:ext cx="1519166" cy="369332"/>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79" name="文本框 70"/>
              <p:cNvSpPr txBox="1"/>
              <p:nvPr/>
            </p:nvSpPr>
            <p:spPr>
              <a:xfrm>
                <a:off x="4424522" y="5378900"/>
                <a:ext cx="1393002" cy="723274"/>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750" dirty="0">
                    <a:solidFill>
                      <a:prstClr val="white"/>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182" name="组合 181"/>
          <p:cNvGrpSpPr/>
          <p:nvPr/>
        </p:nvGrpSpPr>
        <p:grpSpPr>
          <a:xfrm>
            <a:off x="4150397" y="1962262"/>
            <a:ext cx="419100" cy="419100"/>
            <a:chOff x="5533863" y="1772314"/>
            <a:chExt cx="558800" cy="558800"/>
          </a:xfrm>
        </p:grpSpPr>
        <p:sp>
          <p:nvSpPr>
            <p:cNvPr id="183" name="椭圆 182"/>
            <p:cNvSpPr/>
            <p:nvPr/>
          </p:nvSpPr>
          <p:spPr>
            <a:xfrm>
              <a:off x="5533863" y="1772314"/>
              <a:ext cx="558800" cy="558800"/>
            </a:xfrm>
            <a:prstGeom prst="ellipse">
              <a:avLst/>
            </a:prstGeom>
            <a:solidFill>
              <a:srgbClr val="FFA725"/>
            </a:solidFill>
            <a:ln w="19050" cap="flat" cmpd="sng" algn="ctr">
              <a:gradFill flip="none" rotWithShape="1">
                <a:gsLst>
                  <a:gs pos="0">
                    <a:srgbClr val="C9C9C9"/>
                  </a:gs>
                  <a:gs pos="100000">
                    <a:sysClr val="window" lastClr="FFFFFF"/>
                  </a:gs>
                </a:gsLst>
                <a:lin ang="2700000" scaled="1"/>
                <a:tileRect/>
              </a:gradFill>
              <a:prstDash val="solid"/>
              <a:miter lim="800000"/>
            </a:ln>
            <a:effectLst>
              <a:innerShdw blurRad="76200" dist="38100" dir="13500000">
                <a:prstClr val="black">
                  <a:alpha val="4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84" name="组合 183"/>
            <p:cNvGrpSpPr/>
            <p:nvPr/>
          </p:nvGrpSpPr>
          <p:grpSpPr>
            <a:xfrm>
              <a:off x="5642766" y="1844527"/>
              <a:ext cx="348943" cy="405128"/>
              <a:chOff x="3267075" y="2523213"/>
              <a:chExt cx="561976" cy="652463"/>
            </a:xfrm>
            <a:solidFill>
              <a:sysClr val="window" lastClr="FFFFFF"/>
            </a:solidFill>
            <a:effectLst/>
          </p:grpSpPr>
          <p:sp>
            <p:nvSpPr>
              <p:cNvPr id="185" name="Freeform 153"/>
              <p:cNvSpPr>
                <a:spLocks/>
              </p:cNvSpPr>
              <p:nvPr/>
            </p:nvSpPr>
            <p:spPr bwMode="auto">
              <a:xfrm>
                <a:off x="3671888" y="2596238"/>
                <a:ext cx="80963" cy="82550"/>
              </a:xfrm>
              <a:custGeom>
                <a:avLst/>
                <a:gdLst>
                  <a:gd name="T0" fmla="*/ 7 w 21"/>
                  <a:gd name="T1" fmla="*/ 22 h 22"/>
                  <a:gd name="T2" fmla="*/ 20 w 21"/>
                  <a:gd name="T3" fmla="*/ 9 h 22"/>
                  <a:gd name="T4" fmla="*/ 20 w 21"/>
                  <a:gd name="T5" fmla="*/ 2 h 22"/>
                  <a:gd name="T6" fmla="*/ 13 w 21"/>
                  <a:gd name="T7" fmla="*/ 2 h 22"/>
                  <a:gd name="T8" fmla="*/ 0 w 21"/>
                  <a:gd name="T9" fmla="*/ 14 h 22"/>
                  <a:gd name="T10" fmla="*/ 7 w 21"/>
                  <a:gd name="T11" fmla="*/ 22 h 22"/>
                </a:gdLst>
                <a:ahLst/>
                <a:cxnLst>
                  <a:cxn ang="0">
                    <a:pos x="T0" y="T1"/>
                  </a:cxn>
                  <a:cxn ang="0">
                    <a:pos x="T2" y="T3"/>
                  </a:cxn>
                  <a:cxn ang="0">
                    <a:pos x="T4" y="T5"/>
                  </a:cxn>
                  <a:cxn ang="0">
                    <a:pos x="T6" y="T7"/>
                  </a:cxn>
                  <a:cxn ang="0">
                    <a:pos x="T8" y="T9"/>
                  </a:cxn>
                  <a:cxn ang="0">
                    <a:pos x="T10" y="T11"/>
                  </a:cxn>
                </a:cxnLst>
                <a:rect l="0" t="0" r="r" b="b"/>
                <a:pathLst>
                  <a:path w="21" h="22">
                    <a:moveTo>
                      <a:pt x="7" y="22"/>
                    </a:moveTo>
                    <a:cubicBezTo>
                      <a:pt x="20" y="9"/>
                      <a:pt x="20" y="9"/>
                      <a:pt x="20" y="9"/>
                    </a:cubicBezTo>
                    <a:cubicBezTo>
                      <a:pt x="21" y="7"/>
                      <a:pt x="21" y="4"/>
                      <a:pt x="20" y="2"/>
                    </a:cubicBezTo>
                    <a:cubicBezTo>
                      <a:pt x="18" y="0"/>
                      <a:pt x="15" y="0"/>
                      <a:pt x="13" y="2"/>
                    </a:cubicBezTo>
                    <a:cubicBezTo>
                      <a:pt x="0" y="14"/>
                      <a:pt x="0" y="14"/>
                      <a:pt x="0" y="14"/>
                    </a:cubicBezTo>
                    <a:cubicBezTo>
                      <a:pt x="3" y="17"/>
                      <a:pt x="5" y="19"/>
                      <a:pt x="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6" name="Freeform 154"/>
              <p:cNvSpPr>
                <a:spLocks/>
              </p:cNvSpPr>
              <p:nvPr/>
            </p:nvSpPr>
            <p:spPr bwMode="auto">
              <a:xfrm>
                <a:off x="3530600" y="2523213"/>
                <a:ext cx="38100" cy="80963"/>
              </a:xfrm>
              <a:custGeom>
                <a:avLst/>
                <a:gdLst>
                  <a:gd name="T0" fmla="*/ 5 w 10"/>
                  <a:gd name="T1" fmla="*/ 21 h 21"/>
                  <a:gd name="T2" fmla="*/ 5 w 10"/>
                  <a:gd name="T3" fmla="*/ 21 h 21"/>
                  <a:gd name="T4" fmla="*/ 10 w 10"/>
                  <a:gd name="T5" fmla="*/ 21 h 21"/>
                  <a:gd name="T6" fmla="*/ 10 w 10"/>
                  <a:gd name="T7" fmla="*/ 5 h 21"/>
                  <a:gd name="T8" fmla="*/ 5 w 10"/>
                  <a:gd name="T9" fmla="*/ 0 h 21"/>
                  <a:gd name="T10" fmla="*/ 0 w 10"/>
                  <a:gd name="T11" fmla="*/ 5 h 21"/>
                  <a:gd name="T12" fmla="*/ 0 w 10"/>
                  <a:gd name="T13" fmla="*/ 21 h 21"/>
                  <a:gd name="T14" fmla="*/ 4 w 10"/>
                  <a:gd name="T15" fmla="*/ 21 h 21"/>
                  <a:gd name="T16" fmla="*/ 5 w 10"/>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1">
                    <a:moveTo>
                      <a:pt x="5" y="21"/>
                    </a:moveTo>
                    <a:cubicBezTo>
                      <a:pt x="5" y="21"/>
                      <a:pt x="5" y="21"/>
                      <a:pt x="5" y="21"/>
                    </a:cubicBezTo>
                    <a:cubicBezTo>
                      <a:pt x="6" y="21"/>
                      <a:pt x="8" y="21"/>
                      <a:pt x="10" y="21"/>
                    </a:cubicBezTo>
                    <a:cubicBezTo>
                      <a:pt x="10" y="5"/>
                      <a:pt x="10" y="5"/>
                      <a:pt x="10" y="5"/>
                    </a:cubicBezTo>
                    <a:cubicBezTo>
                      <a:pt x="10" y="2"/>
                      <a:pt x="7" y="0"/>
                      <a:pt x="5" y="0"/>
                    </a:cubicBezTo>
                    <a:cubicBezTo>
                      <a:pt x="2" y="0"/>
                      <a:pt x="0" y="2"/>
                      <a:pt x="0" y="5"/>
                    </a:cubicBezTo>
                    <a:cubicBezTo>
                      <a:pt x="0" y="21"/>
                      <a:pt x="0" y="21"/>
                      <a:pt x="0" y="21"/>
                    </a:cubicBezTo>
                    <a:cubicBezTo>
                      <a:pt x="1" y="21"/>
                      <a:pt x="3" y="21"/>
                      <a:pt x="4" y="21"/>
                    </a:cubicBezTo>
                    <a:lnTo>
                      <a:pt x="5"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7" name="Freeform 155"/>
              <p:cNvSpPr>
                <a:spLocks/>
              </p:cNvSpPr>
              <p:nvPr/>
            </p:nvSpPr>
            <p:spPr bwMode="auto">
              <a:xfrm>
                <a:off x="3343275" y="2596238"/>
                <a:ext cx="80963" cy="82550"/>
              </a:xfrm>
              <a:custGeom>
                <a:avLst/>
                <a:gdLst>
                  <a:gd name="T0" fmla="*/ 14 w 21"/>
                  <a:gd name="T1" fmla="*/ 22 h 22"/>
                  <a:gd name="T2" fmla="*/ 21 w 21"/>
                  <a:gd name="T3" fmla="*/ 14 h 22"/>
                  <a:gd name="T4" fmla="*/ 9 w 21"/>
                  <a:gd name="T5" fmla="*/ 2 h 22"/>
                  <a:gd name="T6" fmla="*/ 2 w 21"/>
                  <a:gd name="T7" fmla="*/ 2 h 22"/>
                  <a:gd name="T8" fmla="*/ 2 w 21"/>
                  <a:gd name="T9" fmla="*/ 9 h 22"/>
                  <a:gd name="T10" fmla="*/ 14 w 21"/>
                  <a:gd name="T11" fmla="*/ 22 h 22"/>
                </a:gdLst>
                <a:ahLst/>
                <a:cxnLst>
                  <a:cxn ang="0">
                    <a:pos x="T0" y="T1"/>
                  </a:cxn>
                  <a:cxn ang="0">
                    <a:pos x="T2" y="T3"/>
                  </a:cxn>
                  <a:cxn ang="0">
                    <a:pos x="T4" y="T5"/>
                  </a:cxn>
                  <a:cxn ang="0">
                    <a:pos x="T6" y="T7"/>
                  </a:cxn>
                  <a:cxn ang="0">
                    <a:pos x="T8" y="T9"/>
                  </a:cxn>
                  <a:cxn ang="0">
                    <a:pos x="T10" y="T11"/>
                  </a:cxn>
                </a:cxnLst>
                <a:rect l="0" t="0" r="r" b="b"/>
                <a:pathLst>
                  <a:path w="21" h="22">
                    <a:moveTo>
                      <a:pt x="14" y="22"/>
                    </a:moveTo>
                    <a:cubicBezTo>
                      <a:pt x="16" y="19"/>
                      <a:pt x="18" y="17"/>
                      <a:pt x="21" y="14"/>
                    </a:cubicBezTo>
                    <a:cubicBezTo>
                      <a:pt x="9" y="2"/>
                      <a:pt x="9" y="2"/>
                      <a:pt x="9" y="2"/>
                    </a:cubicBezTo>
                    <a:cubicBezTo>
                      <a:pt x="7" y="0"/>
                      <a:pt x="4" y="0"/>
                      <a:pt x="2" y="2"/>
                    </a:cubicBezTo>
                    <a:cubicBezTo>
                      <a:pt x="0" y="4"/>
                      <a:pt x="0" y="7"/>
                      <a:pt x="2" y="9"/>
                    </a:cubicBezTo>
                    <a:lnTo>
                      <a:pt x="1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8" name="Freeform 156"/>
              <p:cNvSpPr>
                <a:spLocks/>
              </p:cNvSpPr>
              <p:nvPr/>
            </p:nvSpPr>
            <p:spPr bwMode="auto">
              <a:xfrm>
                <a:off x="3267075" y="2781976"/>
                <a:ext cx="87313" cy="38100"/>
              </a:xfrm>
              <a:custGeom>
                <a:avLst/>
                <a:gdLst>
                  <a:gd name="T0" fmla="*/ 22 w 23"/>
                  <a:gd name="T1" fmla="*/ 7 h 10"/>
                  <a:gd name="T2" fmla="*/ 23 w 23"/>
                  <a:gd name="T3" fmla="*/ 0 h 10"/>
                  <a:gd name="T4" fmla="*/ 5 w 23"/>
                  <a:gd name="T5" fmla="*/ 0 h 10"/>
                  <a:gd name="T6" fmla="*/ 0 w 23"/>
                  <a:gd name="T7" fmla="*/ 5 h 10"/>
                  <a:gd name="T8" fmla="*/ 5 w 23"/>
                  <a:gd name="T9" fmla="*/ 10 h 10"/>
                  <a:gd name="T10" fmla="*/ 22 w 23"/>
                  <a:gd name="T11" fmla="*/ 10 h 10"/>
                  <a:gd name="T12" fmla="*/ 22 w 23"/>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23" h="10">
                    <a:moveTo>
                      <a:pt x="22" y="7"/>
                    </a:moveTo>
                    <a:cubicBezTo>
                      <a:pt x="22" y="5"/>
                      <a:pt x="22" y="3"/>
                      <a:pt x="23" y="0"/>
                    </a:cubicBezTo>
                    <a:cubicBezTo>
                      <a:pt x="5" y="0"/>
                      <a:pt x="5" y="0"/>
                      <a:pt x="5" y="0"/>
                    </a:cubicBezTo>
                    <a:cubicBezTo>
                      <a:pt x="2" y="0"/>
                      <a:pt x="0" y="2"/>
                      <a:pt x="0" y="5"/>
                    </a:cubicBezTo>
                    <a:cubicBezTo>
                      <a:pt x="0" y="8"/>
                      <a:pt x="2" y="10"/>
                      <a:pt x="5" y="10"/>
                    </a:cubicBezTo>
                    <a:cubicBezTo>
                      <a:pt x="22" y="10"/>
                      <a:pt x="22" y="10"/>
                      <a:pt x="22" y="10"/>
                    </a:cubicBezTo>
                    <a:cubicBezTo>
                      <a:pt x="22" y="9"/>
                      <a:pt x="22" y="8"/>
                      <a:pt x="2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9" name="Freeform 157"/>
              <p:cNvSpPr>
                <a:spLocks/>
              </p:cNvSpPr>
              <p:nvPr/>
            </p:nvSpPr>
            <p:spPr bwMode="auto">
              <a:xfrm>
                <a:off x="3508375" y="3156626"/>
                <a:ext cx="79375" cy="19050"/>
              </a:xfrm>
              <a:custGeom>
                <a:avLst/>
                <a:gdLst>
                  <a:gd name="T0" fmla="*/ 13 w 21"/>
                  <a:gd name="T1" fmla="*/ 0 h 5"/>
                  <a:gd name="T2" fmla="*/ 8 w 21"/>
                  <a:gd name="T3" fmla="*/ 0 h 5"/>
                  <a:gd name="T4" fmla="*/ 0 w 21"/>
                  <a:gd name="T5" fmla="*/ 0 h 5"/>
                  <a:gd name="T6" fmla="*/ 0 w 21"/>
                  <a:gd name="T7" fmla="*/ 0 h 5"/>
                  <a:gd name="T8" fmla="*/ 8 w 21"/>
                  <a:gd name="T9" fmla="*/ 5 h 5"/>
                  <a:gd name="T10" fmla="*/ 8 w 21"/>
                  <a:gd name="T11" fmla="*/ 5 h 5"/>
                  <a:gd name="T12" fmla="*/ 13 w 21"/>
                  <a:gd name="T13" fmla="*/ 5 h 5"/>
                  <a:gd name="T14" fmla="*/ 14 w 21"/>
                  <a:gd name="T15" fmla="*/ 5 h 5"/>
                  <a:gd name="T16" fmla="*/ 21 w 21"/>
                  <a:gd name="T17" fmla="*/ 0 h 5"/>
                  <a:gd name="T18" fmla="*/ 21 w 21"/>
                  <a:gd name="T19" fmla="*/ 0 h 5"/>
                  <a:gd name="T20" fmla="*/ 13 w 21"/>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5">
                    <a:moveTo>
                      <a:pt x="13" y="0"/>
                    </a:moveTo>
                    <a:cubicBezTo>
                      <a:pt x="8" y="0"/>
                      <a:pt x="8" y="0"/>
                      <a:pt x="8" y="0"/>
                    </a:cubicBezTo>
                    <a:cubicBezTo>
                      <a:pt x="0" y="0"/>
                      <a:pt x="0" y="0"/>
                      <a:pt x="0" y="0"/>
                    </a:cubicBezTo>
                    <a:cubicBezTo>
                      <a:pt x="0" y="0"/>
                      <a:pt x="0" y="0"/>
                      <a:pt x="0" y="0"/>
                    </a:cubicBezTo>
                    <a:cubicBezTo>
                      <a:pt x="0" y="3"/>
                      <a:pt x="4" y="5"/>
                      <a:pt x="8" y="5"/>
                    </a:cubicBezTo>
                    <a:cubicBezTo>
                      <a:pt x="8" y="5"/>
                      <a:pt x="8" y="5"/>
                      <a:pt x="8" y="5"/>
                    </a:cubicBezTo>
                    <a:cubicBezTo>
                      <a:pt x="13" y="5"/>
                      <a:pt x="13" y="5"/>
                      <a:pt x="13" y="5"/>
                    </a:cubicBezTo>
                    <a:cubicBezTo>
                      <a:pt x="14" y="5"/>
                      <a:pt x="14" y="5"/>
                      <a:pt x="14" y="5"/>
                    </a:cubicBezTo>
                    <a:cubicBezTo>
                      <a:pt x="17" y="5"/>
                      <a:pt x="21" y="3"/>
                      <a:pt x="21" y="0"/>
                    </a:cubicBezTo>
                    <a:cubicBezTo>
                      <a:pt x="21" y="0"/>
                      <a:pt x="21" y="0"/>
                      <a:pt x="21" y="0"/>
                    </a:cubicBezTo>
                    <a:lnTo>
                      <a:pt x="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0" name="Freeform 158"/>
              <p:cNvSpPr>
                <a:spLocks/>
              </p:cNvSpPr>
              <p:nvPr/>
            </p:nvSpPr>
            <p:spPr bwMode="auto">
              <a:xfrm>
                <a:off x="3481388" y="3112176"/>
                <a:ext cx="133350" cy="33338"/>
              </a:xfrm>
              <a:custGeom>
                <a:avLst/>
                <a:gdLst>
                  <a:gd name="T0" fmla="*/ 30 w 35"/>
                  <a:gd name="T1" fmla="*/ 0 h 9"/>
                  <a:gd name="T2" fmla="*/ 5 w 35"/>
                  <a:gd name="T3" fmla="*/ 0 h 9"/>
                  <a:gd name="T4" fmla="*/ 0 w 35"/>
                  <a:gd name="T5" fmla="*/ 4 h 9"/>
                  <a:gd name="T6" fmla="*/ 5 w 35"/>
                  <a:gd name="T7" fmla="*/ 9 h 9"/>
                  <a:gd name="T8" fmla="*/ 30 w 35"/>
                  <a:gd name="T9" fmla="*/ 9 h 9"/>
                  <a:gd name="T10" fmla="*/ 35 w 35"/>
                  <a:gd name="T11" fmla="*/ 4 h 9"/>
                  <a:gd name="T12" fmla="*/ 30 w 3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35" h="9">
                    <a:moveTo>
                      <a:pt x="30" y="0"/>
                    </a:moveTo>
                    <a:cubicBezTo>
                      <a:pt x="5" y="0"/>
                      <a:pt x="5" y="0"/>
                      <a:pt x="5" y="0"/>
                    </a:cubicBezTo>
                    <a:cubicBezTo>
                      <a:pt x="3" y="0"/>
                      <a:pt x="0" y="2"/>
                      <a:pt x="0" y="4"/>
                    </a:cubicBezTo>
                    <a:cubicBezTo>
                      <a:pt x="0" y="7"/>
                      <a:pt x="3" y="9"/>
                      <a:pt x="5" y="9"/>
                    </a:cubicBezTo>
                    <a:cubicBezTo>
                      <a:pt x="30" y="9"/>
                      <a:pt x="30" y="9"/>
                      <a:pt x="30" y="9"/>
                    </a:cubicBezTo>
                    <a:cubicBezTo>
                      <a:pt x="33" y="9"/>
                      <a:pt x="35" y="7"/>
                      <a:pt x="35" y="4"/>
                    </a:cubicBezTo>
                    <a:cubicBezTo>
                      <a:pt x="35" y="2"/>
                      <a:pt x="33"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1" name="Freeform 159"/>
              <p:cNvSpPr>
                <a:spLocks/>
              </p:cNvSpPr>
              <p:nvPr/>
            </p:nvSpPr>
            <p:spPr bwMode="auto">
              <a:xfrm>
                <a:off x="3481388" y="3066138"/>
                <a:ext cx="133350" cy="34925"/>
              </a:xfrm>
              <a:custGeom>
                <a:avLst/>
                <a:gdLst>
                  <a:gd name="T0" fmla="*/ 30 w 35"/>
                  <a:gd name="T1" fmla="*/ 0 h 9"/>
                  <a:gd name="T2" fmla="*/ 5 w 35"/>
                  <a:gd name="T3" fmla="*/ 0 h 9"/>
                  <a:gd name="T4" fmla="*/ 0 w 35"/>
                  <a:gd name="T5" fmla="*/ 5 h 9"/>
                  <a:gd name="T6" fmla="*/ 5 w 35"/>
                  <a:gd name="T7" fmla="*/ 9 h 9"/>
                  <a:gd name="T8" fmla="*/ 30 w 35"/>
                  <a:gd name="T9" fmla="*/ 9 h 9"/>
                  <a:gd name="T10" fmla="*/ 35 w 35"/>
                  <a:gd name="T11" fmla="*/ 5 h 9"/>
                  <a:gd name="T12" fmla="*/ 30 w 3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35" h="9">
                    <a:moveTo>
                      <a:pt x="30" y="0"/>
                    </a:moveTo>
                    <a:cubicBezTo>
                      <a:pt x="5" y="0"/>
                      <a:pt x="5" y="0"/>
                      <a:pt x="5" y="0"/>
                    </a:cubicBezTo>
                    <a:cubicBezTo>
                      <a:pt x="3" y="0"/>
                      <a:pt x="0" y="2"/>
                      <a:pt x="0" y="5"/>
                    </a:cubicBezTo>
                    <a:cubicBezTo>
                      <a:pt x="0" y="7"/>
                      <a:pt x="3" y="9"/>
                      <a:pt x="5" y="9"/>
                    </a:cubicBezTo>
                    <a:cubicBezTo>
                      <a:pt x="30" y="9"/>
                      <a:pt x="30" y="9"/>
                      <a:pt x="30" y="9"/>
                    </a:cubicBezTo>
                    <a:cubicBezTo>
                      <a:pt x="33" y="9"/>
                      <a:pt x="35" y="7"/>
                      <a:pt x="35" y="5"/>
                    </a:cubicBezTo>
                    <a:cubicBezTo>
                      <a:pt x="35" y="2"/>
                      <a:pt x="33"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2" name="Freeform 160"/>
              <p:cNvSpPr>
                <a:spLocks noEditPoints="1"/>
              </p:cNvSpPr>
              <p:nvPr/>
            </p:nvSpPr>
            <p:spPr bwMode="auto">
              <a:xfrm>
                <a:off x="3378200" y="2637513"/>
                <a:ext cx="339725" cy="417513"/>
              </a:xfrm>
              <a:custGeom>
                <a:avLst/>
                <a:gdLst>
                  <a:gd name="T0" fmla="*/ 80 w 89"/>
                  <a:gd name="T1" fmla="*/ 18 h 110"/>
                  <a:gd name="T2" fmla="*/ 61 w 89"/>
                  <a:gd name="T3" fmla="*/ 3 h 110"/>
                  <a:gd name="T4" fmla="*/ 49 w 89"/>
                  <a:gd name="T5" fmla="*/ 1 h 110"/>
                  <a:gd name="T6" fmla="*/ 49 w 89"/>
                  <a:gd name="T7" fmla="*/ 1 h 110"/>
                  <a:gd name="T8" fmla="*/ 45 w 89"/>
                  <a:gd name="T9" fmla="*/ 0 h 110"/>
                  <a:gd name="T10" fmla="*/ 45 w 89"/>
                  <a:gd name="T11" fmla="*/ 0 h 110"/>
                  <a:gd name="T12" fmla="*/ 40 w 89"/>
                  <a:gd name="T13" fmla="*/ 1 h 110"/>
                  <a:gd name="T14" fmla="*/ 40 w 89"/>
                  <a:gd name="T15" fmla="*/ 1 h 110"/>
                  <a:gd name="T16" fmla="*/ 29 w 89"/>
                  <a:gd name="T17" fmla="*/ 3 h 110"/>
                  <a:gd name="T18" fmla="*/ 9 w 89"/>
                  <a:gd name="T19" fmla="*/ 18 h 110"/>
                  <a:gd name="T20" fmla="*/ 3 w 89"/>
                  <a:gd name="T21" fmla="*/ 63 h 110"/>
                  <a:gd name="T22" fmla="*/ 19 w 89"/>
                  <a:gd name="T23" fmla="*/ 85 h 110"/>
                  <a:gd name="T24" fmla="*/ 21 w 89"/>
                  <a:gd name="T25" fmla="*/ 99 h 110"/>
                  <a:gd name="T26" fmla="*/ 21 w 89"/>
                  <a:gd name="T27" fmla="*/ 99 h 110"/>
                  <a:gd name="T28" fmla="*/ 21 w 89"/>
                  <a:gd name="T29" fmla="*/ 99 h 110"/>
                  <a:gd name="T30" fmla="*/ 57 w 89"/>
                  <a:gd name="T31" fmla="*/ 110 h 110"/>
                  <a:gd name="T32" fmla="*/ 68 w 89"/>
                  <a:gd name="T33" fmla="*/ 99 h 110"/>
                  <a:gd name="T34" fmla="*/ 68 w 89"/>
                  <a:gd name="T35" fmla="*/ 99 h 110"/>
                  <a:gd name="T36" fmla="*/ 69 w 89"/>
                  <a:gd name="T37" fmla="*/ 88 h 110"/>
                  <a:gd name="T38" fmla="*/ 74 w 89"/>
                  <a:gd name="T39" fmla="*/ 81 h 110"/>
                  <a:gd name="T40" fmla="*/ 89 w 89"/>
                  <a:gd name="T41" fmla="*/ 45 h 110"/>
                  <a:gd name="T42" fmla="*/ 70 w 89"/>
                  <a:gd name="T43" fmla="*/ 74 h 110"/>
                  <a:gd name="T44" fmla="*/ 61 w 89"/>
                  <a:gd name="T45" fmla="*/ 87 h 110"/>
                  <a:gd name="T46" fmla="*/ 60 w 89"/>
                  <a:gd name="T47" fmla="*/ 99 h 110"/>
                  <a:gd name="T48" fmla="*/ 32 w 89"/>
                  <a:gd name="T49" fmla="*/ 102 h 110"/>
                  <a:gd name="T50" fmla="*/ 29 w 89"/>
                  <a:gd name="T51" fmla="*/ 99 h 110"/>
                  <a:gd name="T52" fmla="*/ 28 w 89"/>
                  <a:gd name="T53" fmla="*/ 87 h 110"/>
                  <a:gd name="T54" fmla="*/ 20 w 89"/>
                  <a:gd name="T55" fmla="*/ 75 h 110"/>
                  <a:gd name="T56" fmla="*/ 7 w 89"/>
                  <a:gd name="T57" fmla="*/ 45 h 110"/>
                  <a:gd name="T58" fmla="*/ 34 w 89"/>
                  <a:gd name="T59" fmla="*/ 9 h 110"/>
                  <a:gd name="T60" fmla="*/ 41 w 89"/>
                  <a:gd name="T61" fmla="*/ 8 h 110"/>
                  <a:gd name="T62" fmla="*/ 41 w 89"/>
                  <a:gd name="T63" fmla="*/ 8 h 110"/>
                  <a:gd name="T64" fmla="*/ 45 w 89"/>
                  <a:gd name="T65" fmla="*/ 8 h 110"/>
                  <a:gd name="T66" fmla="*/ 48 w 89"/>
                  <a:gd name="T67" fmla="*/ 8 h 110"/>
                  <a:gd name="T68" fmla="*/ 49 w 89"/>
                  <a:gd name="T69" fmla="*/ 8 h 110"/>
                  <a:gd name="T70" fmla="*/ 54 w 89"/>
                  <a:gd name="T71" fmla="*/ 9 h 110"/>
                  <a:gd name="T72" fmla="*/ 74 w 89"/>
                  <a:gd name="T73" fmla="*/ 23 h 110"/>
                  <a:gd name="T74" fmla="*/ 79 w 89"/>
                  <a:gd name="T75" fmla="*/ 6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9" h="110">
                    <a:moveTo>
                      <a:pt x="89" y="45"/>
                    </a:moveTo>
                    <a:cubicBezTo>
                      <a:pt x="89" y="35"/>
                      <a:pt x="86" y="26"/>
                      <a:pt x="80" y="18"/>
                    </a:cubicBezTo>
                    <a:cubicBezTo>
                      <a:pt x="75" y="12"/>
                      <a:pt x="69" y="6"/>
                      <a:pt x="61" y="3"/>
                    </a:cubicBezTo>
                    <a:cubicBezTo>
                      <a:pt x="61" y="3"/>
                      <a:pt x="61" y="3"/>
                      <a:pt x="61" y="3"/>
                    </a:cubicBezTo>
                    <a:cubicBezTo>
                      <a:pt x="57" y="2"/>
                      <a:pt x="57" y="2"/>
                      <a:pt x="57" y="2"/>
                    </a:cubicBezTo>
                    <a:cubicBezTo>
                      <a:pt x="55" y="1"/>
                      <a:pt x="52" y="1"/>
                      <a:pt x="49" y="1"/>
                    </a:cubicBezTo>
                    <a:cubicBezTo>
                      <a:pt x="49" y="1"/>
                      <a:pt x="49" y="1"/>
                      <a:pt x="49" y="1"/>
                    </a:cubicBezTo>
                    <a:cubicBezTo>
                      <a:pt x="49" y="1"/>
                      <a:pt x="49" y="1"/>
                      <a:pt x="49" y="1"/>
                    </a:cubicBezTo>
                    <a:cubicBezTo>
                      <a:pt x="49" y="1"/>
                      <a:pt x="49" y="1"/>
                      <a:pt x="49" y="1"/>
                    </a:cubicBezTo>
                    <a:cubicBezTo>
                      <a:pt x="48" y="0"/>
                      <a:pt x="46" y="0"/>
                      <a:pt x="45" y="0"/>
                    </a:cubicBezTo>
                    <a:cubicBezTo>
                      <a:pt x="45" y="0"/>
                      <a:pt x="45" y="0"/>
                      <a:pt x="45" y="0"/>
                    </a:cubicBezTo>
                    <a:cubicBezTo>
                      <a:pt x="45" y="0"/>
                      <a:pt x="45" y="0"/>
                      <a:pt x="45" y="0"/>
                    </a:cubicBezTo>
                    <a:cubicBezTo>
                      <a:pt x="45" y="0"/>
                      <a:pt x="45" y="0"/>
                      <a:pt x="45" y="0"/>
                    </a:cubicBezTo>
                    <a:cubicBezTo>
                      <a:pt x="43" y="0"/>
                      <a:pt x="42" y="0"/>
                      <a:pt x="40" y="1"/>
                    </a:cubicBezTo>
                    <a:cubicBezTo>
                      <a:pt x="40" y="1"/>
                      <a:pt x="40" y="1"/>
                      <a:pt x="40" y="1"/>
                    </a:cubicBezTo>
                    <a:cubicBezTo>
                      <a:pt x="40" y="1"/>
                      <a:pt x="40" y="1"/>
                      <a:pt x="40" y="1"/>
                    </a:cubicBezTo>
                    <a:cubicBezTo>
                      <a:pt x="37" y="1"/>
                      <a:pt x="34" y="1"/>
                      <a:pt x="32" y="2"/>
                    </a:cubicBezTo>
                    <a:cubicBezTo>
                      <a:pt x="29" y="3"/>
                      <a:pt x="29" y="3"/>
                      <a:pt x="29" y="3"/>
                    </a:cubicBezTo>
                    <a:cubicBezTo>
                      <a:pt x="29" y="3"/>
                      <a:pt x="29" y="3"/>
                      <a:pt x="29" y="3"/>
                    </a:cubicBezTo>
                    <a:cubicBezTo>
                      <a:pt x="21" y="6"/>
                      <a:pt x="14" y="12"/>
                      <a:pt x="9" y="18"/>
                    </a:cubicBezTo>
                    <a:cubicBezTo>
                      <a:pt x="3" y="26"/>
                      <a:pt x="0" y="35"/>
                      <a:pt x="0" y="45"/>
                    </a:cubicBezTo>
                    <a:cubicBezTo>
                      <a:pt x="0" y="52"/>
                      <a:pt x="1" y="58"/>
                      <a:pt x="3" y="63"/>
                    </a:cubicBezTo>
                    <a:cubicBezTo>
                      <a:pt x="6" y="71"/>
                      <a:pt x="10" y="76"/>
                      <a:pt x="14" y="80"/>
                    </a:cubicBezTo>
                    <a:cubicBezTo>
                      <a:pt x="16" y="82"/>
                      <a:pt x="17" y="83"/>
                      <a:pt x="19" y="85"/>
                    </a:cubicBezTo>
                    <a:cubicBezTo>
                      <a:pt x="20" y="86"/>
                      <a:pt x="20" y="87"/>
                      <a:pt x="20" y="88"/>
                    </a:cubicBezTo>
                    <a:cubicBezTo>
                      <a:pt x="21" y="92"/>
                      <a:pt x="21" y="97"/>
                      <a:pt x="21" y="99"/>
                    </a:cubicBezTo>
                    <a:cubicBezTo>
                      <a:pt x="21" y="99"/>
                      <a:pt x="21" y="99"/>
                      <a:pt x="21" y="99"/>
                    </a:cubicBezTo>
                    <a:cubicBezTo>
                      <a:pt x="21" y="99"/>
                      <a:pt x="21" y="99"/>
                      <a:pt x="21" y="99"/>
                    </a:cubicBezTo>
                    <a:cubicBezTo>
                      <a:pt x="21" y="99"/>
                      <a:pt x="21" y="99"/>
                      <a:pt x="21" y="99"/>
                    </a:cubicBezTo>
                    <a:cubicBezTo>
                      <a:pt x="21" y="99"/>
                      <a:pt x="21" y="99"/>
                      <a:pt x="21" y="99"/>
                    </a:cubicBezTo>
                    <a:cubicBezTo>
                      <a:pt x="21" y="105"/>
                      <a:pt x="26" y="110"/>
                      <a:pt x="32" y="110"/>
                    </a:cubicBezTo>
                    <a:cubicBezTo>
                      <a:pt x="57" y="110"/>
                      <a:pt x="57" y="110"/>
                      <a:pt x="57" y="110"/>
                    </a:cubicBezTo>
                    <a:cubicBezTo>
                      <a:pt x="63" y="110"/>
                      <a:pt x="68" y="105"/>
                      <a:pt x="68" y="99"/>
                    </a:cubicBezTo>
                    <a:cubicBezTo>
                      <a:pt x="68" y="99"/>
                      <a:pt x="68" y="99"/>
                      <a:pt x="68" y="99"/>
                    </a:cubicBezTo>
                    <a:cubicBezTo>
                      <a:pt x="68" y="99"/>
                      <a:pt x="68" y="99"/>
                      <a:pt x="68" y="99"/>
                    </a:cubicBezTo>
                    <a:cubicBezTo>
                      <a:pt x="68" y="99"/>
                      <a:pt x="68" y="99"/>
                      <a:pt x="68" y="99"/>
                    </a:cubicBezTo>
                    <a:cubicBezTo>
                      <a:pt x="68" y="99"/>
                      <a:pt x="68" y="99"/>
                      <a:pt x="68" y="99"/>
                    </a:cubicBezTo>
                    <a:cubicBezTo>
                      <a:pt x="68" y="97"/>
                      <a:pt x="68" y="92"/>
                      <a:pt x="69" y="88"/>
                    </a:cubicBezTo>
                    <a:cubicBezTo>
                      <a:pt x="69" y="87"/>
                      <a:pt x="69" y="87"/>
                      <a:pt x="70" y="86"/>
                    </a:cubicBezTo>
                    <a:cubicBezTo>
                      <a:pt x="71" y="84"/>
                      <a:pt x="72" y="83"/>
                      <a:pt x="74" y="81"/>
                    </a:cubicBezTo>
                    <a:cubicBezTo>
                      <a:pt x="77" y="77"/>
                      <a:pt x="81" y="73"/>
                      <a:pt x="84" y="68"/>
                    </a:cubicBezTo>
                    <a:cubicBezTo>
                      <a:pt x="87" y="62"/>
                      <a:pt x="89" y="55"/>
                      <a:pt x="89" y="45"/>
                    </a:cubicBezTo>
                    <a:close/>
                    <a:moveTo>
                      <a:pt x="79" y="61"/>
                    </a:moveTo>
                    <a:cubicBezTo>
                      <a:pt x="77" y="67"/>
                      <a:pt x="73" y="71"/>
                      <a:pt x="70" y="74"/>
                    </a:cubicBezTo>
                    <a:cubicBezTo>
                      <a:pt x="68" y="76"/>
                      <a:pt x="66" y="78"/>
                      <a:pt x="65" y="80"/>
                    </a:cubicBezTo>
                    <a:cubicBezTo>
                      <a:pt x="63" y="82"/>
                      <a:pt x="62" y="84"/>
                      <a:pt x="61" y="87"/>
                    </a:cubicBezTo>
                    <a:cubicBezTo>
                      <a:pt x="60" y="92"/>
                      <a:pt x="60" y="97"/>
                      <a:pt x="60" y="99"/>
                    </a:cubicBezTo>
                    <a:cubicBezTo>
                      <a:pt x="60" y="99"/>
                      <a:pt x="60" y="99"/>
                      <a:pt x="60" y="99"/>
                    </a:cubicBezTo>
                    <a:cubicBezTo>
                      <a:pt x="60" y="101"/>
                      <a:pt x="59" y="102"/>
                      <a:pt x="57" y="102"/>
                    </a:cubicBezTo>
                    <a:cubicBezTo>
                      <a:pt x="32" y="102"/>
                      <a:pt x="32" y="102"/>
                      <a:pt x="32" y="102"/>
                    </a:cubicBezTo>
                    <a:cubicBezTo>
                      <a:pt x="31" y="102"/>
                      <a:pt x="30" y="102"/>
                      <a:pt x="30" y="101"/>
                    </a:cubicBezTo>
                    <a:cubicBezTo>
                      <a:pt x="29" y="101"/>
                      <a:pt x="29" y="100"/>
                      <a:pt x="29" y="99"/>
                    </a:cubicBezTo>
                    <a:cubicBezTo>
                      <a:pt x="29" y="99"/>
                      <a:pt x="29" y="99"/>
                      <a:pt x="29" y="99"/>
                    </a:cubicBezTo>
                    <a:cubicBezTo>
                      <a:pt x="29" y="97"/>
                      <a:pt x="29" y="92"/>
                      <a:pt x="28" y="87"/>
                    </a:cubicBezTo>
                    <a:cubicBezTo>
                      <a:pt x="27" y="85"/>
                      <a:pt x="27" y="83"/>
                      <a:pt x="26" y="82"/>
                    </a:cubicBezTo>
                    <a:cubicBezTo>
                      <a:pt x="24" y="79"/>
                      <a:pt x="22" y="77"/>
                      <a:pt x="20" y="75"/>
                    </a:cubicBezTo>
                    <a:cubicBezTo>
                      <a:pt x="17" y="72"/>
                      <a:pt x="14" y="69"/>
                      <a:pt x="12" y="64"/>
                    </a:cubicBezTo>
                    <a:cubicBezTo>
                      <a:pt x="9" y="60"/>
                      <a:pt x="7" y="54"/>
                      <a:pt x="7" y="45"/>
                    </a:cubicBezTo>
                    <a:cubicBezTo>
                      <a:pt x="7" y="37"/>
                      <a:pt x="10" y="29"/>
                      <a:pt x="15" y="23"/>
                    </a:cubicBezTo>
                    <a:cubicBezTo>
                      <a:pt x="20" y="17"/>
                      <a:pt x="26" y="12"/>
                      <a:pt x="34" y="9"/>
                    </a:cubicBezTo>
                    <a:cubicBezTo>
                      <a:pt x="35" y="9"/>
                      <a:pt x="35" y="9"/>
                      <a:pt x="35" y="9"/>
                    </a:cubicBezTo>
                    <a:cubicBezTo>
                      <a:pt x="37" y="9"/>
                      <a:pt x="39" y="8"/>
                      <a:pt x="41" y="8"/>
                    </a:cubicBezTo>
                    <a:cubicBezTo>
                      <a:pt x="41" y="8"/>
                      <a:pt x="41" y="8"/>
                      <a:pt x="41" y="8"/>
                    </a:cubicBezTo>
                    <a:cubicBezTo>
                      <a:pt x="41" y="8"/>
                      <a:pt x="41" y="8"/>
                      <a:pt x="41" y="8"/>
                    </a:cubicBezTo>
                    <a:cubicBezTo>
                      <a:pt x="42" y="8"/>
                      <a:pt x="43" y="8"/>
                      <a:pt x="44" y="8"/>
                    </a:cubicBezTo>
                    <a:cubicBezTo>
                      <a:pt x="45" y="8"/>
                      <a:pt x="45" y="8"/>
                      <a:pt x="45" y="8"/>
                    </a:cubicBezTo>
                    <a:cubicBezTo>
                      <a:pt x="45" y="8"/>
                      <a:pt x="45" y="8"/>
                      <a:pt x="45" y="8"/>
                    </a:cubicBezTo>
                    <a:cubicBezTo>
                      <a:pt x="46" y="8"/>
                      <a:pt x="47" y="8"/>
                      <a:pt x="48" y="8"/>
                    </a:cubicBezTo>
                    <a:cubicBezTo>
                      <a:pt x="48" y="8"/>
                      <a:pt x="48" y="8"/>
                      <a:pt x="48" y="8"/>
                    </a:cubicBezTo>
                    <a:cubicBezTo>
                      <a:pt x="49" y="8"/>
                      <a:pt x="49" y="8"/>
                      <a:pt x="49" y="8"/>
                    </a:cubicBezTo>
                    <a:cubicBezTo>
                      <a:pt x="49" y="8"/>
                      <a:pt x="49" y="8"/>
                      <a:pt x="49" y="8"/>
                    </a:cubicBezTo>
                    <a:cubicBezTo>
                      <a:pt x="51" y="8"/>
                      <a:pt x="52" y="9"/>
                      <a:pt x="54" y="9"/>
                    </a:cubicBezTo>
                    <a:cubicBezTo>
                      <a:pt x="55" y="9"/>
                      <a:pt x="55" y="9"/>
                      <a:pt x="55" y="9"/>
                    </a:cubicBezTo>
                    <a:cubicBezTo>
                      <a:pt x="63" y="12"/>
                      <a:pt x="70" y="17"/>
                      <a:pt x="74" y="23"/>
                    </a:cubicBezTo>
                    <a:cubicBezTo>
                      <a:pt x="79" y="29"/>
                      <a:pt x="82" y="37"/>
                      <a:pt x="82" y="45"/>
                    </a:cubicBezTo>
                    <a:cubicBezTo>
                      <a:pt x="82" y="52"/>
                      <a:pt x="81" y="57"/>
                      <a:pt x="79"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3" name="Freeform 161"/>
              <p:cNvSpPr>
                <a:spLocks/>
              </p:cNvSpPr>
              <p:nvPr/>
            </p:nvSpPr>
            <p:spPr bwMode="auto">
              <a:xfrm>
                <a:off x="3687763" y="2932788"/>
                <a:ext cx="65088" cy="73025"/>
              </a:xfrm>
              <a:custGeom>
                <a:avLst/>
                <a:gdLst>
                  <a:gd name="T0" fmla="*/ 6 w 17"/>
                  <a:gd name="T1" fmla="*/ 0 h 19"/>
                  <a:gd name="T2" fmla="*/ 0 w 17"/>
                  <a:gd name="T3" fmla="*/ 8 h 19"/>
                  <a:gd name="T4" fmla="*/ 9 w 17"/>
                  <a:gd name="T5" fmla="*/ 17 h 19"/>
                  <a:gd name="T6" fmla="*/ 16 w 17"/>
                  <a:gd name="T7" fmla="*/ 17 h 19"/>
                  <a:gd name="T8" fmla="*/ 16 w 17"/>
                  <a:gd name="T9" fmla="*/ 10 h 19"/>
                  <a:gd name="T10" fmla="*/ 6 w 17"/>
                  <a:gd name="T11" fmla="*/ 0 h 19"/>
                </a:gdLst>
                <a:ahLst/>
                <a:cxnLst>
                  <a:cxn ang="0">
                    <a:pos x="T0" y="T1"/>
                  </a:cxn>
                  <a:cxn ang="0">
                    <a:pos x="T2" y="T3"/>
                  </a:cxn>
                  <a:cxn ang="0">
                    <a:pos x="T4" y="T5"/>
                  </a:cxn>
                  <a:cxn ang="0">
                    <a:pos x="T6" y="T7"/>
                  </a:cxn>
                  <a:cxn ang="0">
                    <a:pos x="T8" y="T9"/>
                  </a:cxn>
                  <a:cxn ang="0">
                    <a:pos x="T10" y="T11"/>
                  </a:cxn>
                </a:cxnLst>
                <a:rect l="0" t="0" r="r" b="b"/>
                <a:pathLst>
                  <a:path w="17" h="19">
                    <a:moveTo>
                      <a:pt x="6" y="0"/>
                    </a:moveTo>
                    <a:cubicBezTo>
                      <a:pt x="4" y="3"/>
                      <a:pt x="2" y="6"/>
                      <a:pt x="0" y="8"/>
                    </a:cubicBezTo>
                    <a:cubicBezTo>
                      <a:pt x="9" y="17"/>
                      <a:pt x="9" y="17"/>
                      <a:pt x="9" y="17"/>
                    </a:cubicBezTo>
                    <a:cubicBezTo>
                      <a:pt x="11" y="19"/>
                      <a:pt x="14" y="19"/>
                      <a:pt x="16" y="17"/>
                    </a:cubicBezTo>
                    <a:cubicBezTo>
                      <a:pt x="17" y="15"/>
                      <a:pt x="17" y="12"/>
                      <a:pt x="16" y="10"/>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4" name="Freeform 162"/>
              <p:cNvSpPr>
                <a:spLocks/>
              </p:cNvSpPr>
              <p:nvPr/>
            </p:nvSpPr>
            <p:spPr bwMode="auto">
              <a:xfrm>
                <a:off x="3744913" y="2781976"/>
                <a:ext cx="84138" cy="38100"/>
              </a:xfrm>
              <a:custGeom>
                <a:avLst/>
                <a:gdLst>
                  <a:gd name="T0" fmla="*/ 17 w 22"/>
                  <a:gd name="T1" fmla="*/ 0 h 10"/>
                  <a:gd name="T2" fmla="*/ 0 w 22"/>
                  <a:gd name="T3" fmla="*/ 0 h 10"/>
                  <a:gd name="T4" fmla="*/ 0 w 22"/>
                  <a:gd name="T5" fmla="*/ 7 h 10"/>
                  <a:gd name="T6" fmla="*/ 0 w 22"/>
                  <a:gd name="T7" fmla="*/ 10 h 10"/>
                  <a:gd name="T8" fmla="*/ 17 w 22"/>
                  <a:gd name="T9" fmla="*/ 10 h 10"/>
                  <a:gd name="T10" fmla="*/ 22 w 22"/>
                  <a:gd name="T11" fmla="*/ 5 h 10"/>
                  <a:gd name="T12" fmla="*/ 17 w 2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22" h="10">
                    <a:moveTo>
                      <a:pt x="17" y="0"/>
                    </a:moveTo>
                    <a:cubicBezTo>
                      <a:pt x="0" y="0"/>
                      <a:pt x="0" y="0"/>
                      <a:pt x="0" y="0"/>
                    </a:cubicBezTo>
                    <a:cubicBezTo>
                      <a:pt x="0" y="3"/>
                      <a:pt x="0" y="5"/>
                      <a:pt x="0" y="7"/>
                    </a:cubicBezTo>
                    <a:cubicBezTo>
                      <a:pt x="0" y="8"/>
                      <a:pt x="0" y="9"/>
                      <a:pt x="0" y="10"/>
                    </a:cubicBezTo>
                    <a:cubicBezTo>
                      <a:pt x="17" y="10"/>
                      <a:pt x="17" y="10"/>
                      <a:pt x="17" y="10"/>
                    </a:cubicBezTo>
                    <a:cubicBezTo>
                      <a:pt x="20" y="10"/>
                      <a:pt x="22" y="8"/>
                      <a:pt x="22" y="5"/>
                    </a:cubicBezTo>
                    <a:cubicBezTo>
                      <a:pt x="22" y="2"/>
                      <a:pt x="20"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5" name="Freeform 163"/>
              <p:cNvSpPr>
                <a:spLocks/>
              </p:cNvSpPr>
              <p:nvPr/>
            </p:nvSpPr>
            <p:spPr bwMode="auto">
              <a:xfrm>
                <a:off x="3492500" y="2880401"/>
                <a:ext cx="111125" cy="117475"/>
              </a:xfrm>
              <a:custGeom>
                <a:avLst/>
                <a:gdLst>
                  <a:gd name="T0" fmla="*/ 24 w 29"/>
                  <a:gd name="T1" fmla="*/ 0 h 31"/>
                  <a:gd name="T2" fmla="*/ 24 w 29"/>
                  <a:gd name="T3" fmla="*/ 0 h 31"/>
                  <a:gd name="T4" fmla="*/ 22 w 29"/>
                  <a:gd name="T5" fmla="*/ 1 h 31"/>
                  <a:gd name="T6" fmla="*/ 20 w 29"/>
                  <a:gd name="T7" fmla="*/ 1 h 31"/>
                  <a:gd name="T8" fmla="*/ 20 w 29"/>
                  <a:gd name="T9" fmla="*/ 2 h 31"/>
                  <a:gd name="T10" fmla="*/ 19 w 29"/>
                  <a:gd name="T11" fmla="*/ 2 h 31"/>
                  <a:gd name="T12" fmla="*/ 15 w 29"/>
                  <a:gd name="T13" fmla="*/ 0 h 31"/>
                  <a:gd name="T14" fmla="*/ 14 w 29"/>
                  <a:gd name="T15" fmla="*/ 0 h 31"/>
                  <a:gd name="T16" fmla="*/ 10 w 29"/>
                  <a:gd name="T17" fmla="*/ 2 h 31"/>
                  <a:gd name="T18" fmla="*/ 10 w 29"/>
                  <a:gd name="T19" fmla="*/ 2 h 31"/>
                  <a:gd name="T20" fmla="*/ 9 w 29"/>
                  <a:gd name="T21" fmla="*/ 1 h 31"/>
                  <a:gd name="T22" fmla="*/ 7 w 29"/>
                  <a:gd name="T23" fmla="*/ 1 h 31"/>
                  <a:gd name="T24" fmla="*/ 5 w 29"/>
                  <a:gd name="T25" fmla="*/ 0 h 31"/>
                  <a:gd name="T26" fmla="*/ 2 w 29"/>
                  <a:gd name="T27" fmla="*/ 1 h 31"/>
                  <a:gd name="T28" fmla="*/ 0 w 29"/>
                  <a:gd name="T29" fmla="*/ 5 h 31"/>
                  <a:gd name="T30" fmla="*/ 6 w 29"/>
                  <a:gd name="T31" fmla="*/ 17 h 31"/>
                  <a:gd name="T32" fmla="*/ 12 w 29"/>
                  <a:gd name="T33" fmla="*/ 31 h 31"/>
                  <a:gd name="T34" fmla="*/ 4 w 29"/>
                  <a:gd name="T35" fmla="*/ 8 h 31"/>
                  <a:gd name="T36" fmla="*/ 3 w 29"/>
                  <a:gd name="T37" fmla="*/ 5 h 31"/>
                  <a:gd name="T38" fmla="*/ 5 w 29"/>
                  <a:gd name="T39" fmla="*/ 3 h 31"/>
                  <a:gd name="T40" fmla="*/ 7 w 29"/>
                  <a:gd name="T41" fmla="*/ 4 h 31"/>
                  <a:gd name="T42" fmla="*/ 9 w 29"/>
                  <a:gd name="T43" fmla="*/ 6 h 31"/>
                  <a:gd name="T44" fmla="*/ 12 w 29"/>
                  <a:gd name="T45" fmla="*/ 6 h 31"/>
                  <a:gd name="T46" fmla="*/ 12 w 29"/>
                  <a:gd name="T47" fmla="*/ 4 h 31"/>
                  <a:gd name="T48" fmla="*/ 12 w 29"/>
                  <a:gd name="T49" fmla="*/ 4 h 31"/>
                  <a:gd name="T50" fmla="*/ 14 w 29"/>
                  <a:gd name="T51" fmla="*/ 3 h 31"/>
                  <a:gd name="T52" fmla="*/ 15 w 29"/>
                  <a:gd name="T53" fmla="*/ 3 h 31"/>
                  <a:gd name="T54" fmla="*/ 17 w 29"/>
                  <a:gd name="T55" fmla="*/ 4 h 31"/>
                  <a:gd name="T56" fmla="*/ 17 w 29"/>
                  <a:gd name="T57" fmla="*/ 4 h 31"/>
                  <a:gd name="T58" fmla="*/ 18 w 29"/>
                  <a:gd name="T59" fmla="*/ 6 h 31"/>
                  <a:gd name="T60" fmla="*/ 20 w 29"/>
                  <a:gd name="T61" fmla="*/ 6 h 31"/>
                  <a:gd name="T62" fmla="*/ 22 w 29"/>
                  <a:gd name="T63" fmla="*/ 4 h 31"/>
                  <a:gd name="T64" fmla="*/ 24 w 29"/>
                  <a:gd name="T65" fmla="*/ 3 h 31"/>
                  <a:gd name="T66" fmla="*/ 26 w 29"/>
                  <a:gd name="T67" fmla="*/ 5 h 31"/>
                  <a:gd name="T68" fmla="*/ 25 w 29"/>
                  <a:gd name="T69" fmla="*/ 8 h 31"/>
                  <a:gd name="T70" fmla="*/ 17 w 29"/>
                  <a:gd name="T71" fmla="*/ 31 h 31"/>
                  <a:gd name="T72" fmla="*/ 24 w 29"/>
                  <a:gd name="T73" fmla="*/ 17 h 31"/>
                  <a:gd name="T74" fmla="*/ 29 w 29"/>
                  <a:gd name="T75" fmla="*/ 5 h 31"/>
                  <a:gd name="T76" fmla="*/ 27 w 29"/>
                  <a:gd name="T77"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 h="31">
                    <a:moveTo>
                      <a:pt x="27" y="1"/>
                    </a:moveTo>
                    <a:cubicBezTo>
                      <a:pt x="26" y="0"/>
                      <a:pt x="25" y="0"/>
                      <a:pt x="24" y="0"/>
                    </a:cubicBezTo>
                    <a:cubicBezTo>
                      <a:pt x="24" y="0"/>
                      <a:pt x="24" y="0"/>
                      <a:pt x="24" y="0"/>
                    </a:cubicBezTo>
                    <a:cubicBezTo>
                      <a:pt x="24" y="0"/>
                      <a:pt x="24" y="0"/>
                      <a:pt x="24" y="0"/>
                    </a:cubicBezTo>
                    <a:cubicBezTo>
                      <a:pt x="23" y="0"/>
                      <a:pt x="23" y="0"/>
                      <a:pt x="22" y="0"/>
                    </a:cubicBezTo>
                    <a:cubicBezTo>
                      <a:pt x="22" y="1"/>
                      <a:pt x="22" y="1"/>
                      <a:pt x="22" y="1"/>
                    </a:cubicBezTo>
                    <a:cubicBezTo>
                      <a:pt x="21" y="1"/>
                      <a:pt x="21" y="1"/>
                      <a:pt x="21" y="1"/>
                    </a:cubicBezTo>
                    <a:cubicBezTo>
                      <a:pt x="20" y="1"/>
                      <a:pt x="20" y="1"/>
                      <a:pt x="20" y="1"/>
                    </a:cubicBezTo>
                    <a:cubicBezTo>
                      <a:pt x="20" y="1"/>
                      <a:pt x="20" y="1"/>
                      <a:pt x="20" y="1"/>
                    </a:cubicBezTo>
                    <a:cubicBezTo>
                      <a:pt x="20" y="2"/>
                      <a:pt x="20" y="2"/>
                      <a:pt x="20" y="2"/>
                    </a:cubicBezTo>
                    <a:cubicBezTo>
                      <a:pt x="19" y="2"/>
                      <a:pt x="19" y="2"/>
                      <a:pt x="19" y="2"/>
                    </a:cubicBezTo>
                    <a:cubicBezTo>
                      <a:pt x="19" y="2"/>
                      <a:pt x="19" y="2"/>
                      <a:pt x="19" y="2"/>
                    </a:cubicBezTo>
                    <a:cubicBezTo>
                      <a:pt x="19" y="2"/>
                      <a:pt x="19" y="1"/>
                      <a:pt x="18" y="1"/>
                    </a:cubicBezTo>
                    <a:cubicBezTo>
                      <a:pt x="17" y="0"/>
                      <a:pt x="16" y="0"/>
                      <a:pt x="15" y="0"/>
                    </a:cubicBezTo>
                    <a:cubicBezTo>
                      <a:pt x="15" y="0"/>
                      <a:pt x="15" y="0"/>
                      <a:pt x="15" y="0"/>
                    </a:cubicBezTo>
                    <a:cubicBezTo>
                      <a:pt x="14" y="0"/>
                      <a:pt x="14" y="0"/>
                      <a:pt x="14" y="0"/>
                    </a:cubicBezTo>
                    <a:cubicBezTo>
                      <a:pt x="13" y="0"/>
                      <a:pt x="12" y="0"/>
                      <a:pt x="11" y="1"/>
                    </a:cubicBezTo>
                    <a:cubicBezTo>
                      <a:pt x="11" y="1"/>
                      <a:pt x="10" y="2"/>
                      <a:pt x="10" y="2"/>
                    </a:cubicBezTo>
                    <a:cubicBezTo>
                      <a:pt x="10" y="2"/>
                      <a:pt x="10" y="2"/>
                      <a:pt x="10" y="2"/>
                    </a:cubicBezTo>
                    <a:cubicBezTo>
                      <a:pt x="10" y="2"/>
                      <a:pt x="10" y="2"/>
                      <a:pt x="10" y="2"/>
                    </a:cubicBezTo>
                    <a:cubicBezTo>
                      <a:pt x="9" y="1"/>
                      <a:pt x="9" y="1"/>
                      <a:pt x="9" y="1"/>
                    </a:cubicBezTo>
                    <a:cubicBezTo>
                      <a:pt x="9" y="1"/>
                      <a:pt x="9" y="1"/>
                      <a:pt x="9" y="1"/>
                    </a:cubicBezTo>
                    <a:cubicBezTo>
                      <a:pt x="8" y="1"/>
                      <a:pt x="8" y="1"/>
                      <a:pt x="8" y="1"/>
                    </a:cubicBezTo>
                    <a:cubicBezTo>
                      <a:pt x="7" y="1"/>
                      <a:pt x="7" y="1"/>
                      <a:pt x="7" y="1"/>
                    </a:cubicBezTo>
                    <a:cubicBezTo>
                      <a:pt x="7" y="0"/>
                      <a:pt x="7" y="0"/>
                      <a:pt x="7" y="0"/>
                    </a:cubicBezTo>
                    <a:cubicBezTo>
                      <a:pt x="6" y="0"/>
                      <a:pt x="6" y="0"/>
                      <a:pt x="5" y="0"/>
                    </a:cubicBezTo>
                    <a:cubicBezTo>
                      <a:pt x="5" y="0"/>
                      <a:pt x="5" y="0"/>
                      <a:pt x="5" y="0"/>
                    </a:cubicBezTo>
                    <a:cubicBezTo>
                      <a:pt x="4" y="0"/>
                      <a:pt x="3" y="0"/>
                      <a:pt x="2" y="1"/>
                    </a:cubicBezTo>
                    <a:cubicBezTo>
                      <a:pt x="1" y="1"/>
                      <a:pt x="1" y="1"/>
                      <a:pt x="1" y="1"/>
                    </a:cubicBezTo>
                    <a:cubicBezTo>
                      <a:pt x="0" y="2"/>
                      <a:pt x="0" y="3"/>
                      <a:pt x="0" y="5"/>
                    </a:cubicBezTo>
                    <a:cubicBezTo>
                      <a:pt x="0" y="6"/>
                      <a:pt x="0" y="8"/>
                      <a:pt x="1" y="9"/>
                    </a:cubicBezTo>
                    <a:cubicBezTo>
                      <a:pt x="2" y="11"/>
                      <a:pt x="4" y="13"/>
                      <a:pt x="6" y="17"/>
                    </a:cubicBezTo>
                    <a:cubicBezTo>
                      <a:pt x="7" y="20"/>
                      <a:pt x="8" y="25"/>
                      <a:pt x="9" y="31"/>
                    </a:cubicBezTo>
                    <a:cubicBezTo>
                      <a:pt x="12" y="31"/>
                      <a:pt x="12" y="31"/>
                      <a:pt x="12" y="31"/>
                    </a:cubicBezTo>
                    <a:cubicBezTo>
                      <a:pt x="11" y="24"/>
                      <a:pt x="10" y="20"/>
                      <a:pt x="8" y="16"/>
                    </a:cubicBezTo>
                    <a:cubicBezTo>
                      <a:pt x="6" y="12"/>
                      <a:pt x="4" y="9"/>
                      <a:pt x="4" y="8"/>
                    </a:cubicBezTo>
                    <a:cubicBezTo>
                      <a:pt x="3" y="7"/>
                      <a:pt x="3" y="7"/>
                      <a:pt x="3" y="7"/>
                    </a:cubicBezTo>
                    <a:cubicBezTo>
                      <a:pt x="3" y="6"/>
                      <a:pt x="3" y="5"/>
                      <a:pt x="3" y="5"/>
                    </a:cubicBezTo>
                    <a:cubicBezTo>
                      <a:pt x="3" y="4"/>
                      <a:pt x="3" y="4"/>
                      <a:pt x="3" y="3"/>
                    </a:cubicBezTo>
                    <a:cubicBezTo>
                      <a:pt x="4" y="3"/>
                      <a:pt x="4" y="3"/>
                      <a:pt x="5" y="3"/>
                    </a:cubicBezTo>
                    <a:cubicBezTo>
                      <a:pt x="5" y="3"/>
                      <a:pt x="5" y="3"/>
                      <a:pt x="5" y="3"/>
                    </a:cubicBezTo>
                    <a:cubicBezTo>
                      <a:pt x="6" y="3"/>
                      <a:pt x="7" y="3"/>
                      <a:pt x="7" y="4"/>
                    </a:cubicBezTo>
                    <a:cubicBezTo>
                      <a:pt x="8" y="4"/>
                      <a:pt x="8" y="4"/>
                      <a:pt x="8" y="4"/>
                    </a:cubicBezTo>
                    <a:cubicBezTo>
                      <a:pt x="8" y="5"/>
                      <a:pt x="8" y="6"/>
                      <a:pt x="9" y="6"/>
                    </a:cubicBezTo>
                    <a:cubicBezTo>
                      <a:pt x="9" y="7"/>
                      <a:pt x="10" y="7"/>
                      <a:pt x="11" y="7"/>
                    </a:cubicBezTo>
                    <a:cubicBezTo>
                      <a:pt x="11" y="7"/>
                      <a:pt x="11" y="6"/>
                      <a:pt x="12" y="6"/>
                    </a:cubicBezTo>
                    <a:cubicBezTo>
                      <a:pt x="12" y="5"/>
                      <a:pt x="12" y="5"/>
                      <a:pt x="12" y="4"/>
                    </a:cubicBezTo>
                    <a:cubicBezTo>
                      <a:pt x="12" y="4"/>
                      <a:pt x="12" y="4"/>
                      <a:pt x="12" y="4"/>
                    </a:cubicBezTo>
                    <a:cubicBezTo>
                      <a:pt x="12" y="4"/>
                      <a:pt x="12" y="4"/>
                      <a:pt x="12" y="4"/>
                    </a:cubicBezTo>
                    <a:cubicBezTo>
                      <a:pt x="12" y="4"/>
                      <a:pt x="12" y="4"/>
                      <a:pt x="12" y="4"/>
                    </a:cubicBezTo>
                    <a:cubicBezTo>
                      <a:pt x="13" y="3"/>
                      <a:pt x="13" y="3"/>
                      <a:pt x="13" y="3"/>
                    </a:cubicBezTo>
                    <a:cubicBezTo>
                      <a:pt x="13" y="3"/>
                      <a:pt x="14" y="3"/>
                      <a:pt x="14" y="3"/>
                    </a:cubicBezTo>
                    <a:cubicBezTo>
                      <a:pt x="15" y="3"/>
                      <a:pt x="15" y="3"/>
                      <a:pt x="15" y="3"/>
                    </a:cubicBezTo>
                    <a:cubicBezTo>
                      <a:pt x="15" y="3"/>
                      <a:pt x="15" y="3"/>
                      <a:pt x="15" y="3"/>
                    </a:cubicBezTo>
                    <a:cubicBezTo>
                      <a:pt x="16" y="3"/>
                      <a:pt x="16" y="3"/>
                      <a:pt x="16" y="3"/>
                    </a:cubicBezTo>
                    <a:cubicBezTo>
                      <a:pt x="17" y="4"/>
                      <a:pt x="17" y="4"/>
                      <a:pt x="17" y="4"/>
                    </a:cubicBezTo>
                    <a:cubicBezTo>
                      <a:pt x="17" y="4"/>
                      <a:pt x="17" y="4"/>
                      <a:pt x="17" y="4"/>
                    </a:cubicBezTo>
                    <a:cubicBezTo>
                      <a:pt x="17" y="4"/>
                      <a:pt x="17" y="4"/>
                      <a:pt x="17" y="4"/>
                    </a:cubicBezTo>
                    <a:cubicBezTo>
                      <a:pt x="17" y="4"/>
                      <a:pt x="17" y="4"/>
                      <a:pt x="17" y="4"/>
                    </a:cubicBezTo>
                    <a:cubicBezTo>
                      <a:pt x="17" y="5"/>
                      <a:pt x="18" y="5"/>
                      <a:pt x="18" y="6"/>
                    </a:cubicBezTo>
                    <a:cubicBezTo>
                      <a:pt x="18" y="6"/>
                      <a:pt x="18" y="7"/>
                      <a:pt x="19" y="7"/>
                    </a:cubicBezTo>
                    <a:cubicBezTo>
                      <a:pt x="19" y="7"/>
                      <a:pt x="20" y="7"/>
                      <a:pt x="20" y="6"/>
                    </a:cubicBezTo>
                    <a:cubicBezTo>
                      <a:pt x="21" y="6"/>
                      <a:pt x="21" y="5"/>
                      <a:pt x="22" y="4"/>
                    </a:cubicBezTo>
                    <a:cubicBezTo>
                      <a:pt x="22" y="4"/>
                      <a:pt x="22" y="4"/>
                      <a:pt x="22" y="4"/>
                    </a:cubicBezTo>
                    <a:cubicBezTo>
                      <a:pt x="23" y="3"/>
                      <a:pt x="23" y="3"/>
                      <a:pt x="24" y="3"/>
                    </a:cubicBezTo>
                    <a:cubicBezTo>
                      <a:pt x="24" y="3"/>
                      <a:pt x="24" y="3"/>
                      <a:pt x="24" y="3"/>
                    </a:cubicBezTo>
                    <a:cubicBezTo>
                      <a:pt x="25" y="3"/>
                      <a:pt x="26" y="3"/>
                      <a:pt x="26" y="3"/>
                    </a:cubicBezTo>
                    <a:cubicBezTo>
                      <a:pt x="26" y="4"/>
                      <a:pt x="26" y="4"/>
                      <a:pt x="26" y="5"/>
                    </a:cubicBezTo>
                    <a:cubicBezTo>
                      <a:pt x="26" y="5"/>
                      <a:pt x="26" y="6"/>
                      <a:pt x="26" y="7"/>
                    </a:cubicBezTo>
                    <a:cubicBezTo>
                      <a:pt x="25" y="8"/>
                      <a:pt x="25" y="8"/>
                      <a:pt x="25" y="8"/>
                    </a:cubicBezTo>
                    <a:cubicBezTo>
                      <a:pt x="25" y="9"/>
                      <a:pt x="23" y="12"/>
                      <a:pt x="21" y="16"/>
                    </a:cubicBezTo>
                    <a:cubicBezTo>
                      <a:pt x="19" y="20"/>
                      <a:pt x="18" y="24"/>
                      <a:pt x="17" y="31"/>
                    </a:cubicBezTo>
                    <a:cubicBezTo>
                      <a:pt x="20" y="31"/>
                      <a:pt x="20" y="31"/>
                      <a:pt x="20" y="31"/>
                    </a:cubicBezTo>
                    <a:cubicBezTo>
                      <a:pt x="21" y="25"/>
                      <a:pt x="22" y="20"/>
                      <a:pt x="24" y="17"/>
                    </a:cubicBezTo>
                    <a:cubicBezTo>
                      <a:pt x="25" y="13"/>
                      <a:pt x="27" y="11"/>
                      <a:pt x="28" y="9"/>
                    </a:cubicBezTo>
                    <a:cubicBezTo>
                      <a:pt x="29" y="8"/>
                      <a:pt x="29" y="6"/>
                      <a:pt x="29" y="5"/>
                    </a:cubicBezTo>
                    <a:cubicBezTo>
                      <a:pt x="29" y="3"/>
                      <a:pt x="29" y="2"/>
                      <a:pt x="28" y="1"/>
                    </a:cubicBezTo>
                    <a:lnTo>
                      <a:pt x="2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6" name="Freeform 164"/>
              <p:cNvSpPr>
                <a:spLocks/>
              </p:cNvSpPr>
              <p:nvPr/>
            </p:nvSpPr>
            <p:spPr bwMode="auto">
              <a:xfrm>
                <a:off x="3343275" y="2932788"/>
                <a:ext cx="69850" cy="73025"/>
              </a:xfrm>
              <a:custGeom>
                <a:avLst/>
                <a:gdLst>
                  <a:gd name="T0" fmla="*/ 2 w 18"/>
                  <a:gd name="T1" fmla="*/ 10 h 19"/>
                  <a:gd name="T2" fmla="*/ 2 w 18"/>
                  <a:gd name="T3" fmla="*/ 17 h 19"/>
                  <a:gd name="T4" fmla="*/ 9 w 18"/>
                  <a:gd name="T5" fmla="*/ 17 h 19"/>
                  <a:gd name="T6" fmla="*/ 18 w 18"/>
                  <a:gd name="T7" fmla="*/ 8 h 19"/>
                  <a:gd name="T8" fmla="*/ 11 w 18"/>
                  <a:gd name="T9" fmla="*/ 0 h 19"/>
                  <a:gd name="T10" fmla="*/ 2 w 18"/>
                  <a:gd name="T11" fmla="*/ 10 h 19"/>
                </a:gdLst>
                <a:ahLst/>
                <a:cxnLst>
                  <a:cxn ang="0">
                    <a:pos x="T0" y="T1"/>
                  </a:cxn>
                  <a:cxn ang="0">
                    <a:pos x="T2" y="T3"/>
                  </a:cxn>
                  <a:cxn ang="0">
                    <a:pos x="T4" y="T5"/>
                  </a:cxn>
                  <a:cxn ang="0">
                    <a:pos x="T6" y="T7"/>
                  </a:cxn>
                  <a:cxn ang="0">
                    <a:pos x="T8" y="T9"/>
                  </a:cxn>
                  <a:cxn ang="0">
                    <a:pos x="T10" y="T11"/>
                  </a:cxn>
                </a:cxnLst>
                <a:rect l="0" t="0" r="r" b="b"/>
                <a:pathLst>
                  <a:path w="18" h="19">
                    <a:moveTo>
                      <a:pt x="2" y="10"/>
                    </a:moveTo>
                    <a:cubicBezTo>
                      <a:pt x="0" y="12"/>
                      <a:pt x="0" y="15"/>
                      <a:pt x="2" y="17"/>
                    </a:cubicBezTo>
                    <a:cubicBezTo>
                      <a:pt x="4" y="19"/>
                      <a:pt x="7" y="19"/>
                      <a:pt x="9" y="17"/>
                    </a:cubicBezTo>
                    <a:cubicBezTo>
                      <a:pt x="18" y="8"/>
                      <a:pt x="18" y="8"/>
                      <a:pt x="18" y="8"/>
                    </a:cubicBezTo>
                    <a:cubicBezTo>
                      <a:pt x="16" y="6"/>
                      <a:pt x="13" y="3"/>
                      <a:pt x="11" y="0"/>
                    </a:cubicBezTo>
                    <a:lnTo>
                      <a:pt x="2"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97" name="组合 196"/>
          <p:cNvGrpSpPr/>
          <p:nvPr/>
        </p:nvGrpSpPr>
        <p:grpSpPr>
          <a:xfrm>
            <a:off x="4589333" y="2562337"/>
            <a:ext cx="419100" cy="419100"/>
            <a:chOff x="6119110" y="2572414"/>
            <a:chExt cx="558800" cy="558800"/>
          </a:xfrm>
        </p:grpSpPr>
        <p:sp>
          <p:nvSpPr>
            <p:cNvPr id="198" name="椭圆 197"/>
            <p:cNvSpPr/>
            <p:nvPr/>
          </p:nvSpPr>
          <p:spPr>
            <a:xfrm>
              <a:off x="6119110" y="2572414"/>
              <a:ext cx="558800" cy="558800"/>
            </a:xfrm>
            <a:prstGeom prst="ellipse">
              <a:avLst/>
            </a:prstGeom>
            <a:solidFill>
              <a:srgbClr val="0192A1"/>
            </a:solidFill>
            <a:ln w="19050" cap="flat" cmpd="sng" algn="ctr">
              <a:gradFill flip="none" rotWithShape="1">
                <a:gsLst>
                  <a:gs pos="0">
                    <a:srgbClr val="C9C9C9"/>
                  </a:gs>
                  <a:gs pos="100000">
                    <a:sysClr val="window" lastClr="FFFFFF"/>
                  </a:gs>
                </a:gsLst>
                <a:lin ang="2700000" scaled="1"/>
                <a:tileRect/>
              </a:gradFill>
              <a:prstDash val="solid"/>
              <a:miter lim="800000"/>
            </a:ln>
            <a:effectLst>
              <a:innerShdw blurRad="76200" dist="38100" dir="13500000">
                <a:prstClr val="black">
                  <a:alpha val="4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99" name="Group 167"/>
            <p:cNvGrpSpPr>
              <a:grpSpLocks noChangeAspect="1"/>
            </p:cNvGrpSpPr>
            <p:nvPr/>
          </p:nvGrpSpPr>
          <p:grpSpPr bwMode="auto">
            <a:xfrm>
              <a:off x="6232936" y="2672997"/>
              <a:ext cx="329114" cy="326669"/>
              <a:chOff x="2072" y="1904"/>
              <a:chExt cx="404" cy="401"/>
            </a:xfrm>
            <a:solidFill>
              <a:sysClr val="window" lastClr="FFFFFF"/>
            </a:solidFill>
            <a:effectLst/>
          </p:grpSpPr>
          <p:sp>
            <p:nvSpPr>
              <p:cNvPr id="200" name="Freeform 173"/>
              <p:cNvSpPr>
                <a:spLocks noEditPoints="1"/>
              </p:cNvSpPr>
              <p:nvPr/>
            </p:nvSpPr>
            <p:spPr bwMode="auto">
              <a:xfrm>
                <a:off x="2224" y="1945"/>
                <a:ext cx="101" cy="121"/>
              </a:xfrm>
              <a:custGeom>
                <a:avLst/>
                <a:gdLst>
                  <a:gd name="T0" fmla="*/ 2 w 42"/>
                  <a:gd name="T1" fmla="*/ 51 h 51"/>
                  <a:gd name="T2" fmla="*/ 7 w 42"/>
                  <a:gd name="T3" fmla="*/ 51 h 51"/>
                  <a:gd name="T4" fmla="*/ 9 w 42"/>
                  <a:gd name="T5" fmla="*/ 50 h 51"/>
                  <a:gd name="T6" fmla="*/ 10 w 42"/>
                  <a:gd name="T7" fmla="*/ 48 h 51"/>
                  <a:gd name="T8" fmla="*/ 13 w 42"/>
                  <a:gd name="T9" fmla="*/ 39 h 51"/>
                  <a:gd name="T10" fmla="*/ 29 w 42"/>
                  <a:gd name="T11" fmla="*/ 39 h 51"/>
                  <a:gd name="T12" fmla="*/ 32 w 42"/>
                  <a:gd name="T13" fmla="*/ 49 h 51"/>
                  <a:gd name="T14" fmla="*/ 33 w 42"/>
                  <a:gd name="T15" fmla="*/ 50 h 51"/>
                  <a:gd name="T16" fmla="*/ 34 w 42"/>
                  <a:gd name="T17" fmla="*/ 51 h 51"/>
                  <a:gd name="T18" fmla="*/ 39 w 42"/>
                  <a:gd name="T19" fmla="*/ 51 h 51"/>
                  <a:gd name="T20" fmla="*/ 42 w 42"/>
                  <a:gd name="T21" fmla="*/ 50 h 51"/>
                  <a:gd name="T22" fmla="*/ 42 w 42"/>
                  <a:gd name="T23" fmla="*/ 47 h 51"/>
                  <a:gd name="T24" fmla="*/ 27 w 42"/>
                  <a:gd name="T25" fmla="*/ 2 h 51"/>
                  <a:gd name="T26" fmla="*/ 26 w 42"/>
                  <a:gd name="T27" fmla="*/ 0 h 51"/>
                  <a:gd name="T28" fmla="*/ 24 w 42"/>
                  <a:gd name="T29" fmla="*/ 0 h 51"/>
                  <a:gd name="T30" fmla="*/ 19 w 42"/>
                  <a:gd name="T31" fmla="*/ 0 h 51"/>
                  <a:gd name="T32" fmla="*/ 16 w 42"/>
                  <a:gd name="T33" fmla="*/ 0 h 51"/>
                  <a:gd name="T34" fmla="*/ 15 w 42"/>
                  <a:gd name="T35" fmla="*/ 2 h 51"/>
                  <a:gd name="T36" fmla="*/ 1 w 42"/>
                  <a:gd name="T37" fmla="*/ 47 h 51"/>
                  <a:gd name="T38" fmla="*/ 0 w 42"/>
                  <a:gd name="T39" fmla="*/ 50 h 51"/>
                  <a:gd name="T40" fmla="*/ 2 w 42"/>
                  <a:gd name="T41" fmla="*/ 51 h 51"/>
                  <a:gd name="T42" fmla="*/ 21 w 42"/>
                  <a:gd name="T43" fmla="*/ 13 h 51"/>
                  <a:gd name="T44" fmla="*/ 27 w 42"/>
                  <a:gd name="T45" fmla="*/ 32 h 51"/>
                  <a:gd name="T46" fmla="*/ 15 w 42"/>
                  <a:gd name="T47" fmla="*/ 32 h 51"/>
                  <a:gd name="T48" fmla="*/ 21 w 42"/>
                  <a:gd name="T49" fmla="*/ 1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51">
                    <a:moveTo>
                      <a:pt x="2" y="51"/>
                    </a:moveTo>
                    <a:cubicBezTo>
                      <a:pt x="7" y="51"/>
                      <a:pt x="7" y="51"/>
                      <a:pt x="7" y="51"/>
                    </a:cubicBezTo>
                    <a:cubicBezTo>
                      <a:pt x="8" y="51"/>
                      <a:pt x="9" y="50"/>
                      <a:pt x="9" y="50"/>
                    </a:cubicBezTo>
                    <a:cubicBezTo>
                      <a:pt x="9" y="50"/>
                      <a:pt x="10" y="49"/>
                      <a:pt x="10" y="48"/>
                    </a:cubicBezTo>
                    <a:cubicBezTo>
                      <a:pt x="13" y="39"/>
                      <a:pt x="13" y="39"/>
                      <a:pt x="13" y="39"/>
                    </a:cubicBezTo>
                    <a:cubicBezTo>
                      <a:pt x="29" y="39"/>
                      <a:pt x="29" y="39"/>
                      <a:pt x="29" y="39"/>
                    </a:cubicBezTo>
                    <a:cubicBezTo>
                      <a:pt x="32" y="49"/>
                      <a:pt x="32" y="49"/>
                      <a:pt x="32" y="49"/>
                    </a:cubicBezTo>
                    <a:cubicBezTo>
                      <a:pt x="32" y="50"/>
                      <a:pt x="33" y="50"/>
                      <a:pt x="33" y="50"/>
                    </a:cubicBezTo>
                    <a:cubicBezTo>
                      <a:pt x="33" y="50"/>
                      <a:pt x="34" y="51"/>
                      <a:pt x="34" y="51"/>
                    </a:cubicBezTo>
                    <a:cubicBezTo>
                      <a:pt x="39" y="51"/>
                      <a:pt x="39" y="51"/>
                      <a:pt x="39" y="51"/>
                    </a:cubicBezTo>
                    <a:cubicBezTo>
                      <a:pt x="40" y="51"/>
                      <a:pt x="41" y="50"/>
                      <a:pt x="42" y="50"/>
                    </a:cubicBezTo>
                    <a:cubicBezTo>
                      <a:pt x="42" y="50"/>
                      <a:pt x="42" y="49"/>
                      <a:pt x="42" y="47"/>
                    </a:cubicBezTo>
                    <a:cubicBezTo>
                      <a:pt x="27" y="2"/>
                      <a:pt x="27" y="2"/>
                      <a:pt x="27" y="2"/>
                    </a:cubicBezTo>
                    <a:cubicBezTo>
                      <a:pt x="27" y="1"/>
                      <a:pt x="27" y="1"/>
                      <a:pt x="26" y="0"/>
                    </a:cubicBezTo>
                    <a:cubicBezTo>
                      <a:pt x="26" y="0"/>
                      <a:pt x="25" y="0"/>
                      <a:pt x="24" y="0"/>
                    </a:cubicBezTo>
                    <a:cubicBezTo>
                      <a:pt x="19" y="0"/>
                      <a:pt x="19" y="0"/>
                      <a:pt x="19" y="0"/>
                    </a:cubicBezTo>
                    <a:cubicBezTo>
                      <a:pt x="18" y="0"/>
                      <a:pt x="17" y="0"/>
                      <a:pt x="16" y="0"/>
                    </a:cubicBezTo>
                    <a:cubicBezTo>
                      <a:pt x="16" y="1"/>
                      <a:pt x="16" y="1"/>
                      <a:pt x="15" y="2"/>
                    </a:cubicBezTo>
                    <a:cubicBezTo>
                      <a:pt x="1" y="47"/>
                      <a:pt x="1" y="47"/>
                      <a:pt x="1" y="47"/>
                    </a:cubicBezTo>
                    <a:cubicBezTo>
                      <a:pt x="0" y="49"/>
                      <a:pt x="0" y="50"/>
                      <a:pt x="0" y="50"/>
                    </a:cubicBezTo>
                    <a:cubicBezTo>
                      <a:pt x="1" y="50"/>
                      <a:pt x="1" y="51"/>
                      <a:pt x="2" y="51"/>
                    </a:cubicBezTo>
                    <a:close/>
                    <a:moveTo>
                      <a:pt x="21" y="13"/>
                    </a:moveTo>
                    <a:cubicBezTo>
                      <a:pt x="27" y="32"/>
                      <a:pt x="27" y="32"/>
                      <a:pt x="27" y="32"/>
                    </a:cubicBezTo>
                    <a:cubicBezTo>
                      <a:pt x="15" y="32"/>
                      <a:pt x="15" y="32"/>
                      <a:pt x="15" y="32"/>
                    </a:cubicBezTo>
                    <a:lnTo>
                      <a:pt x="21"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1" name="Freeform 174"/>
              <p:cNvSpPr>
                <a:spLocks noEditPoints="1"/>
              </p:cNvSpPr>
              <p:nvPr/>
            </p:nvSpPr>
            <p:spPr bwMode="auto">
              <a:xfrm>
                <a:off x="2173" y="1904"/>
                <a:ext cx="202" cy="201"/>
              </a:xfrm>
              <a:custGeom>
                <a:avLst/>
                <a:gdLst>
                  <a:gd name="T0" fmla="*/ 12 w 84"/>
                  <a:gd name="T1" fmla="*/ 84 h 84"/>
                  <a:gd name="T2" fmla="*/ 73 w 84"/>
                  <a:gd name="T3" fmla="*/ 84 h 84"/>
                  <a:gd name="T4" fmla="*/ 84 w 84"/>
                  <a:gd name="T5" fmla="*/ 73 h 84"/>
                  <a:gd name="T6" fmla="*/ 84 w 84"/>
                  <a:gd name="T7" fmla="*/ 12 h 84"/>
                  <a:gd name="T8" fmla="*/ 73 w 84"/>
                  <a:gd name="T9" fmla="*/ 0 h 84"/>
                  <a:gd name="T10" fmla="*/ 12 w 84"/>
                  <a:gd name="T11" fmla="*/ 0 h 84"/>
                  <a:gd name="T12" fmla="*/ 0 w 84"/>
                  <a:gd name="T13" fmla="*/ 12 h 84"/>
                  <a:gd name="T14" fmla="*/ 0 w 84"/>
                  <a:gd name="T15" fmla="*/ 73 h 84"/>
                  <a:gd name="T16" fmla="*/ 12 w 84"/>
                  <a:gd name="T17" fmla="*/ 84 h 84"/>
                  <a:gd name="T18" fmla="*/ 9 w 84"/>
                  <a:gd name="T19" fmla="*/ 12 h 84"/>
                  <a:gd name="T20" fmla="*/ 12 w 84"/>
                  <a:gd name="T21" fmla="*/ 9 h 84"/>
                  <a:gd name="T22" fmla="*/ 72 w 84"/>
                  <a:gd name="T23" fmla="*/ 9 h 84"/>
                  <a:gd name="T24" fmla="*/ 75 w 84"/>
                  <a:gd name="T25" fmla="*/ 12 h 84"/>
                  <a:gd name="T26" fmla="*/ 75 w 84"/>
                  <a:gd name="T27" fmla="*/ 72 h 84"/>
                  <a:gd name="T28" fmla="*/ 72 w 84"/>
                  <a:gd name="T29" fmla="*/ 75 h 84"/>
                  <a:gd name="T30" fmla="*/ 12 w 84"/>
                  <a:gd name="T31" fmla="*/ 75 h 84"/>
                  <a:gd name="T32" fmla="*/ 9 w 84"/>
                  <a:gd name="T33" fmla="*/ 72 h 84"/>
                  <a:gd name="T34" fmla="*/ 9 w 84"/>
                  <a:gd name="T35" fmla="*/ 1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84">
                    <a:moveTo>
                      <a:pt x="12" y="84"/>
                    </a:moveTo>
                    <a:cubicBezTo>
                      <a:pt x="73" y="84"/>
                      <a:pt x="73" y="84"/>
                      <a:pt x="73" y="84"/>
                    </a:cubicBezTo>
                    <a:cubicBezTo>
                      <a:pt x="79" y="84"/>
                      <a:pt x="84" y="79"/>
                      <a:pt x="84" y="73"/>
                    </a:cubicBezTo>
                    <a:cubicBezTo>
                      <a:pt x="84" y="12"/>
                      <a:pt x="84" y="12"/>
                      <a:pt x="84" y="12"/>
                    </a:cubicBezTo>
                    <a:cubicBezTo>
                      <a:pt x="84" y="5"/>
                      <a:pt x="79" y="0"/>
                      <a:pt x="73" y="0"/>
                    </a:cubicBezTo>
                    <a:cubicBezTo>
                      <a:pt x="12" y="0"/>
                      <a:pt x="12" y="0"/>
                      <a:pt x="12" y="0"/>
                    </a:cubicBezTo>
                    <a:cubicBezTo>
                      <a:pt x="5" y="0"/>
                      <a:pt x="0" y="5"/>
                      <a:pt x="0" y="12"/>
                    </a:cubicBezTo>
                    <a:cubicBezTo>
                      <a:pt x="0" y="73"/>
                      <a:pt x="0" y="73"/>
                      <a:pt x="0" y="73"/>
                    </a:cubicBezTo>
                    <a:cubicBezTo>
                      <a:pt x="0" y="79"/>
                      <a:pt x="5" y="84"/>
                      <a:pt x="12" y="84"/>
                    </a:cubicBezTo>
                    <a:close/>
                    <a:moveTo>
                      <a:pt x="9" y="12"/>
                    </a:moveTo>
                    <a:cubicBezTo>
                      <a:pt x="9" y="10"/>
                      <a:pt x="11" y="9"/>
                      <a:pt x="12" y="9"/>
                    </a:cubicBezTo>
                    <a:cubicBezTo>
                      <a:pt x="72" y="9"/>
                      <a:pt x="72" y="9"/>
                      <a:pt x="72" y="9"/>
                    </a:cubicBezTo>
                    <a:cubicBezTo>
                      <a:pt x="74" y="9"/>
                      <a:pt x="75" y="10"/>
                      <a:pt x="75" y="12"/>
                    </a:cubicBezTo>
                    <a:cubicBezTo>
                      <a:pt x="75" y="72"/>
                      <a:pt x="75" y="72"/>
                      <a:pt x="75" y="72"/>
                    </a:cubicBezTo>
                    <a:cubicBezTo>
                      <a:pt x="75" y="74"/>
                      <a:pt x="74" y="75"/>
                      <a:pt x="72" y="75"/>
                    </a:cubicBezTo>
                    <a:cubicBezTo>
                      <a:pt x="12" y="75"/>
                      <a:pt x="12" y="75"/>
                      <a:pt x="12" y="75"/>
                    </a:cubicBezTo>
                    <a:cubicBezTo>
                      <a:pt x="11" y="75"/>
                      <a:pt x="9" y="74"/>
                      <a:pt x="9" y="72"/>
                    </a:cubicBezTo>
                    <a:lnTo>
                      <a:pt x="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2" name="Freeform 175"/>
              <p:cNvSpPr>
                <a:spLocks noEditPoints="1"/>
              </p:cNvSpPr>
              <p:nvPr/>
            </p:nvSpPr>
            <p:spPr bwMode="auto">
              <a:xfrm>
                <a:off x="2130" y="2145"/>
                <a:ext cx="87" cy="122"/>
              </a:xfrm>
              <a:custGeom>
                <a:avLst/>
                <a:gdLst>
                  <a:gd name="T0" fmla="*/ 29 w 36"/>
                  <a:gd name="T1" fmla="*/ 25 h 51"/>
                  <a:gd name="T2" fmla="*/ 35 w 36"/>
                  <a:gd name="T3" fmla="*/ 13 h 51"/>
                  <a:gd name="T4" fmla="*/ 30 w 36"/>
                  <a:gd name="T5" fmla="*/ 3 h 51"/>
                  <a:gd name="T6" fmla="*/ 16 w 36"/>
                  <a:gd name="T7" fmla="*/ 0 h 51"/>
                  <a:gd name="T8" fmla="*/ 3 w 36"/>
                  <a:gd name="T9" fmla="*/ 0 h 51"/>
                  <a:gd name="T10" fmla="*/ 1 w 36"/>
                  <a:gd name="T11" fmla="*/ 1 h 51"/>
                  <a:gd name="T12" fmla="*/ 0 w 36"/>
                  <a:gd name="T13" fmla="*/ 3 h 51"/>
                  <a:gd name="T14" fmla="*/ 0 w 36"/>
                  <a:gd name="T15" fmla="*/ 48 h 51"/>
                  <a:gd name="T16" fmla="*/ 1 w 36"/>
                  <a:gd name="T17" fmla="*/ 50 h 51"/>
                  <a:gd name="T18" fmla="*/ 3 w 36"/>
                  <a:gd name="T19" fmla="*/ 51 h 51"/>
                  <a:gd name="T20" fmla="*/ 18 w 36"/>
                  <a:gd name="T21" fmla="*/ 51 h 51"/>
                  <a:gd name="T22" fmla="*/ 26 w 36"/>
                  <a:gd name="T23" fmla="*/ 50 h 51"/>
                  <a:gd name="T24" fmla="*/ 32 w 36"/>
                  <a:gd name="T25" fmla="*/ 47 h 51"/>
                  <a:gd name="T26" fmla="*/ 35 w 36"/>
                  <a:gd name="T27" fmla="*/ 43 h 51"/>
                  <a:gd name="T28" fmla="*/ 36 w 36"/>
                  <a:gd name="T29" fmla="*/ 37 h 51"/>
                  <a:gd name="T30" fmla="*/ 34 w 36"/>
                  <a:gd name="T31" fmla="*/ 29 h 51"/>
                  <a:gd name="T32" fmla="*/ 29 w 36"/>
                  <a:gd name="T33" fmla="*/ 25 h 51"/>
                  <a:gd name="T34" fmla="*/ 10 w 36"/>
                  <a:gd name="T35" fmla="*/ 8 h 51"/>
                  <a:gd name="T36" fmla="*/ 10 w 36"/>
                  <a:gd name="T37" fmla="*/ 7 h 51"/>
                  <a:gd name="T38" fmla="*/ 16 w 36"/>
                  <a:gd name="T39" fmla="*/ 7 h 51"/>
                  <a:gd name="T40" fmla="*/ 23 w 36"/>
                  <a:gd name="T41" fmla="*/ 9 h 51"/>
                  <a:gd name="T42" fmla="*/ 25 w 36"/>
                  <a:gd name="T43" fmla="*/ 14 h 51"/>
                  <a:gd name="T44" fmla="*/ 23 w 36"/>
                  <a:gd name="T45" fmla="*/ 20 h 51"/>
                  <a:gd name="T46" fmla="*/ 16 w 36"/>
                  <a:gd name="T47" fmla="*/ 21 h 51"/>
                  <a:gd name="T48" fmla="*/ 10 w 36"/>
                  <a:gd name="T49" fmla="*/ 21 h 51"/>
                  <a:gd name="T50" fmla="*/ 10 w 36"/>
                  <a:gd name="T51" fmla="*/ 21 h 51"/>
                  <a:gd name="T52" fmla="*/ 10 w 36"/>
                  <a:gd name="T53" fmla="*/ 8 h 51"/>
                  <a:gd name="T54" fmla="*/ 24 w 36"/>
                  <a:gd name="T55" fmla="*/ 42 h 51"/>
                  <a:gd name="T56" fmla="*/ 16 w 36"/>
                  <a:gd name="T57" fmla="*/ 44 h 51"/>
                  <a:gd name="T58" fmla="*/ 10 w 36"/>
                  <a:gd name="T59" fmla="*/ 44 h 51"/>
                  <a:gd name="T60" fmla="*/ 10 w 36"/>
                  <a:gd name="T61" fmla="*/ 43 h 51"/>
                  <a:gd name="T62" fmla="*/ 10 w 36"/>
                  <a:gd name="T63" fmla="*/ 30 h 51"/>
                  <a:gd name="T64" fmla="*/ 10 w 36"/>
                  <a:gd name="T65" fmla="*/ 29 h 51"/>
                  <a:gd name="T66" fmla="*/ 16 w 36"/>
                  <a:gd name="T67" fmla="*/ 29 h 51"/>
                  <a:gd name="T68" fmla="*/ 24 w 36"/>
                  <a:gd name="T69" fmla="*/ 31 h 51"/>
                  <a:gd name="T70" fmla="*/ 26 w 36"/>
                  <a:gd name="T71" fmla="*/ 37 h 51"/>
                  <a:gd name="T72" fmla="*/ 24 w 36"/>
                  <a:gd name="T73"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 h="51">
                    <a:moveTo>
                      <a:pt x="29" y="25"/>
                    </a:moveTo>
                    <a:cubicBezTo>
                      <a:pt x="33" y="23"/>
                      <a:pt x="35" y="19"/>
                      <a:pt x="35" y="13"/>
                    </a:cubicBezTo>
                    <a:cubicBezTo>
                      <a:pt x="35" y="9"/>
                      <a:pt x="33" y="5"/>
                      <a:pt x="30" y="3"/>
                    </a:cubicBezTo>
                    <a:cubicBezTo>
                      <a:pt x="27" y="1"/>
                      <a:pt x="22" y="0"/>
                      <a:pt x="16" y="0"/>
                    </a:cubicBezTo>
                    <a:cubicBezTo>
                      <a:pt x="3" y="0"/>
                      <a:pt x="3" y="0"/>
                      <a:pt x="3" y="0"/>
                    </a:cubicBezTo>
                    <a:cubicBezTo>
                      <a:pt x="2" y="0"/>
                      <a:pt x="1" y="0"/>
                      <a:pt x="1" y="1"/>
                    </a:cubicBezTo>
                    <a:cubicBezTo>
                      <a:pt x="1" y="1"/>
                      <a:pt x="0" y="2"/>
                      <a:pt x="0" y="3"/>
                    </a:cubicBezTo>
                    <a:cubicBezTo>
                      <a:pt x="0" y="48"/>
                      <a:pt x="0" y="48"/>
                      <a:pt x="0" y="48"/>
                    </a:cubicBezTo>
                    <a:cubicBezTo>
                      <a:pt x="0" y="49"/>
                      <a:pt x="1" y="50"/>
                      <a:pt x="1" y="50"/>
                    </a:cubicBezTo>
                    <a:cubicBezTo>
                      <a:pt x="1" y="51"/>
                      <a:pt x="2" y="51"/>
                      <a:pt x="3" y="51"/>
                    </a:cubicBezTo>
                    <a:cubicBezTo>
                      <a:pt x="18" y="51"/>
                      <a:pt x="18" y="51"/>
                      <a:pt x="18" y="51"/>
                    </a:cubicBezTo>
                    <a:cubicBezTo>
                      <a:pt x="21" y="51"/>
                      <a:pt x="24" y="51"/>
                      <a:pt x="26" y="50"/>
                    </a:cubicBezTo>
                    <a:cubicBezTo>
                      <a:pt x="29" y="49"/>
                      <a:pt x="30" y="49"/>
                      <a:pt x="32" y="47"/>
                    </a:cubicBezTo>
                    <a:cubicBezTo>
                      <a:pt x="33" y="46"/>
                      <a:pt x="34" y="45"/>
                      <a:pt x="35" y="43"/>
                    </a:cubicBezTo>
                    <a:cubicBezTo>
                      <a:pt x="36" y="41"/>
                      <a:pt x="36" y="39"/>
                      <a:pt x="36" y="37"/>
                    </a:cubicBezTo>
                    <a:cubicBezTo>
                      <a:pt x="36" y="34"/>
                      <a:pt x="35" y="31"/>
                      <a:pt x="34" y="29"/>
                    </a:cubicBezTo>
                    <a:cubicBezTo>
                      <a:pt x="33" y="27"/>
                      <a:pt x="31" y="26"/>
                      <a:pt x="29" y="25"/>
                    </a:cubicBezTo>
                    <a:close/>
                    <a:moveTo>
                      <a:pt x="10" y="8"/>
                    </a:moveTo>
                    <a:cubicBezTo>
                      <a:pt x="10" y="7"/>
                      <a:pt x="10" y="7"/>
                      <a:pt x="10" y="7"/>
                    </a:cubicBezTo>
                    <a:cubicBezTo>
                      <a:pt x="16" y="7"/>
                      <a:pt x="16" y="7"/>
                      <a:pt x="16" y="7"/>
                    </a:cubicBezTo>
                    <a:cubicBezTo>
                      <a:pt x="19" y="7"/>
                      <a:pt x="21" y="8"/>
                      <a:pt x="23" y="9"/>
                    </a:cubicBezTo>
                    <a:cubicBezTo>
                      <a:pt x="25" y="10"/>
                      <a:pt x="25" y="12"/>
                      <a:pt x="25" y="14"/>
                    </a:cubicBezTo>
                    <a:cubicBezTo>
                      <a:pt x="25" y="17"/>
                      <a:pt x="25" y="18"/>
                      <a:pt x="23" y="20"/>
                    </a:cubicBezTo>
                    <a:cubicBezTo>
                      <a:pt x="22" y="21"/>
                      <a:pt x="19" y="21"/>
                      <a:pt x="16" y="21"/>
                    </a:cubicBezTo>
                    <a:cubicBezTo>
                      <a:pt x="10" y="21"/>
                      <a:pt x="10" y="21"/>
                      <a:pt x="10" y="21"/>
                    </a:cubicBezTo>
                    <a:cubicBezTo>
                      <a:pt x="10" y="21"/>
                      <a:pt x="10" y="21"/>
                      <a:pt x="10" y="21"/>
                    </a:cubicBezTo>
                    <a:lnTo>
                      <a:pt x="10" y="8"/>
                    </a:lnTo>
                    <a:close/>
                    <a:moveTo>
                      <a:pt x="24" y="42"/>
                    </a:moveTo>
                    <a:cubicBezTo>
                      <a:pt x="22" y="43"/>
                      <a:pt x="19" y="44"/>
                      <a:pt x="16" y="44"/>
                    </a:cubicBezTo>
                    <a:cubicBezTo>
                      <a:pt x="10" y="44"/>
                      <a:pt x="10" y="44"/>
                      <a:pt x="10" y="44"/>
                    </a:cubicBezTo>
                    <a:cubicBezTo>
                      <a:pt x="10" y="43"/>
                      <a:pt x="10" y="43"/>
                      <a:pt x="10" y="43"/>
                    </a:cubicBezTo>
                    <a:cubicBezTo>
                      <a:pt x="10" y="30"/>
                      <a:pt x="10" y="30"/>
                      <a:pt x="10" y="30"/>
                    </a:cubicBezTo>
                    <a:cubicBezTo>
                      <a:pt x="10" y="29"/>
                      <a:pt x="10" y="29"/>
                      <a:pt x="10" y="29"/>
                    </a:cubicBezTo>
                    <a:cubicBezTo>
                      <a:pt x="16" y="29"/>
                      <a:pt x="16" y="29"/>
                      <a:pt x="16" y="29"/>
                    </a:cubicBezTo>
                    <a:cubicBezTo>
                      <a:pt x="19" y="29"/>
                      <a:pt x="22" y="30"/>
                      <a:pt x="24" y="31"/>
                    </a:cubicBezTo>
                    <a:cubicBezTo>
                      <a:pt x="25" y="32"/>
                      <a:pt x="26" y="34"/>
                      <a:pt x="26" y="37"/>
                    </a:cubicBezTo>
                    <a:cubicBezTo>
                      <a:pt x="26" y="39"/>
                      <a:pt x="25" y="41"/>
                      <a:pt x="2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3" name="Freeform 176"/>
              <p:cNvSpPr>
                <a:spLocks noEditPoints="1"/>
              </p:cNvSpPr>
              <p:nvPr/>
            </p:nvSpPr>
            <p:spPr bwMode="auto">
              <a:xfrm>
                <a:off x="2072" y="2107"/>
                <a:ext cx="202" cy="198"/>
              </a:xfrm>
              <a:custGeom>
                <a:avLst/>
                <a:gdLst>
                  <a:gd name="T0" fmla="*/ 73 w 84"/>
                  <a:gd name="T1" fmla="*/ 0 h 83"/>
                  <a:gd name="T2" fmla="*/ 12 w 84"/>
                  <a:gd name="T3" fmla="*/ 0 h 83"/>
                  <a:gd name="T4" fmla="*/ 0 w 84"/>
                  <a:gd name="T5" fmla="*/ 11 h 83"/>
                  <a:gd name="T6" fmla="*/ 0 w 84"/>
                  <a:gd name="T7" fmla="*/ 72 h 83"/>
                  <a:gd name="T8" fmla="*/ 12 w 84"/>
                  <a:gd name="T9" fmla="*/ 83 h 83"/>
                  <a:gd name="T10" fmla="*/ 73 w 84"/>
                  <a:gd name="T11" fmla="*/ 83 h 83"/>
                  <a:gd name="T12" fmla="*/ 84 w 84"/>
                  <a:gd name="T13" fmla="*/ 72 h 83"/>
                  <a:gd name="T14" fmla="*/ 84 w 84"/>
                  <a:gd name="T15" fmla="*/ 11 h 83"/>
                  <a:gd name="T16" fmla="*/ 73 w 84"/>
                  <a:gd name="T17" fmla="*/ 0 h 83"/>
                  <a:gd name="T18" fmla="*/ 75 w 84"/>
                  <a:gd name="T19" fmla="*/ 72 h 83"/>
                  <a:gd name="T20" fmla="*/ 72 w 84"/>
                  <a:gd name="T21" fmla="*/ 74 h 83"/>
                  <a:gd name="T22" fmla="*/ 12 w 84"/>
                  <a:gd name="T23" fmla="*/ 74 h 83"/>
                  <a:gd name="T24" fmla="*/ 9 w 84"/>
                  <a:gd name="T25" fmla="*/ 72 h 83"/>
                  <a:gd name="T26" fmla="*/ 9 w 84"/>
                  <a:gd name="T27" fmla="*/ 12 h 83"/>
                  <a:gd name="T28" fmla="*/ 12 w 84"/>
                  <a:gd name="T29" fmla="*/ 9 h 83"/>
                  <a:gd name="T30" fmla="*/ 72 w 84"/>
                  <a:gd name="T31" fmla="*/ 9 h 83"/>
                  <a:gd name="T32" fmla="*/ 75 w 84"/>
                  <a:gd name="T33" fmla="*/ 12 h 83"/>
                  <a:gd name="T34" fmla="*/ 75 w 84"/>
                  <a:gd name="T35" fmla="*/ 7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83">
                    <a:moveTo>
                      <a:pt x="73" y="0"/>
                    </a:moveTo>
                    <a:cubicBezTo>
                      <a:pt x="12" y="0"/>
                      <a:pt x="12" y="0"/>
                      <a:pt x="12" y="0"/>
                    </a:cubicBezTo>
                    <a:cubicBezTo>
                      <a:pt x="5" y="0"/>
                      <a:pt x="0" y="5"/>
                      <a:pt x="0" y="11"/>
                    </a:cubicBezTo>
                    <a:cubicBezTo>
                      <a:pt x="0" y="72"/>
                      <a:pt x="0" y="72"/>
                      <a:pt x="0" y="72"/>
                    </a:cubicBezTo>
                    <a:cubicBezTo>
                      <a:pt x="0" y="78"/>
                      <a:pt x="5" y="83"/>
                      <a:pt x="12" y="83"/>
                    </a:cubicBezTo>
                    <a:cubicBezTo>
                      <a:pt x="73" y="83"/>
                      <a:pt x="73" y="83"/>
                      <a:pt x="73" y="83"/>
                    </a:cubicBezTo>
                    <a:cubicBezTo>
                      <a:pt x="79" y="83"/>
                      <a:pt x="84" y="78"/>
                      <a:pt x="84" y="72"/>
                    </a:cubicBezTo>
                    <a:cubicBezTo>
                      <a:pt x="84" y="11"/>
                      <a:pt x="84" y="11"/>
                      <a:pt x="84" y="11"/>
                    </a:cubicBezTo>
                    <a:cubicBezTo>
                      <a:pt x="84" y="5"/>
                      <a:pt x="79" y="0"/>
                      <a:pt x="73" y="0"/>
                    </a:cubicBezTo>
                    <a:close/>
                    <a:moveTo>
                      <a:pt x="75" y="72"/>
                    </a:moveTo>
                    <a:cubicBezTo>
                      <a:pt x="75" y="73"/>
                      <a:pt x="74" y="74"/>
                      <a:pt x="72" y="74"/>
                    </a:cubicBezTo>
                    <a:cubicBezTo>
                      <a:pt x="12" y="74"/>
                      <a:pt x="12" y="74"/>
                      <a:pt x="12" y="74"/>
                    </a:cubicBezTo>
                    <a:cubicBezTo>
                      <a:pt x="11" y="74"/>
                      <a:pt x="9" y="73"/>
                      <a:pt x="9" y="72"/>
                    </a:cubicBezTo>
                    <a:cubicBezTo>
                      <a:pt x="9" y="12"/>
                      <a:pt x="9" y="12"/>
                      <a:pt x="9" y="12"/>
                    </a:cubicBezTo>
                    <a:cubicBezTo>
                      <a:pt x="9" y="10"/>
                      <a:pt x="11" y="9"/>
                      <a:pt x="12" y="9"/>
                    </a:cubicBezTo>
                    <a:cubicBezTo>
                      <a:pt x="72" y="9"/>
                      <a:pt x="72" y="9"/>
                      <a:pt x="72" y="9"/>
                    </a:cubicBezTo>
                    <a:cubicBezTo>
                      <a:pt x="74" y="9"/>
                      <a:pt x="75" y="10"/>
                      <a:pt x="75" y="12"/>
                    </a:cubicBezTo>
                    <a:lnTo>
                      <a:pt x="75"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4" name="Freeform 177"/>
              <p:cNvSpPr>
                <a:spLocks/>
              </p:cNvSpPr>
              <p:nvPr/>
            </p:nvSpPr>
            <p:spPr bwMode="auto">
              <a:xfrm>
                <a:off x="2334" y="2143"/>
                <a:ext cx="85" cy="127"/>
              </a:xfrm>
              <a:custGeom>
                <a:avLst/>
                <a:gdLst>
                  <a:gd name="T0" fmla="*/ 31 w 35"/>
                  <a:gd name="T1" fmla="*/ 1 h 53"/>
                  <a:gd name="T2" fmla="*/ 21 w 35"/>
                  <a:gd name="T3" fmla="*/ 0 h 53"/>
                  <a:gd name="T4" fmla="*/ 11 w 35"/>
                  <a:gd name="T5" fmla="*/ 2 h 53"/>
                  <a:gd name="T6" fmla="*/ 4 w 35"/>
                  <a:gd name="T7" fmla="*/ 5 h 53"/>
                  <a:gd name="T8" fmla="*/ 1 w 35"/>
                  <a:gd name="T9" fmla="*/ 11 h 53"/>
                  <a:gd name="T10" fmla="*/ 0 w 35"/>
                  <a:gd name="T11" fmla="*/ 18 h 53"/>
                  <a:gd name="T12" fmla="*/ 0 w 35"/>
                  <a:gd name="T13" fmla="*/ 37 h 53"/>
                  <a:gd name="T14" fmla="*/ 5 w 35"/>
                  <a:gd name="T15" fmla="*/ 49 h 53"/>
                  <a:gd name="T16" fmla="*/ 20 w 35"/>
                  <a:gd name="T17" fmla="*/ 53 h 53"/>
                  <a:gd name="T18" fmla="*/ 29 w 35"/>
                  <a:gd name="T19" fmla="*/ 52 h 53"/>
                  <a:gd name="T20" fmla="*/ 34 w 35"/>
                  <a:gd name="T21" fmla="*/ 50 h 53"/>
                  <a:gd name="T22" fmla="*/ 34 w 35"/>
                  <a:gd name="T23" fmla="*/ 49 h 53"/>
                  <a:gd name="T24" fmla="*/ 34 w 35"/>
                  <a:gd name="T25" fmla="*/ 46 h 53"/>
                  <a:gd name="T26" fmla="*/ 33 w 35"/>
                  <a:gd name="T27" fmla="*/ 43 h 53"/>
                  <a:gd name="T28" fmla="*/ 32 w 35"/>
                  <a:gd name="T29" fmla="*/ 42 h 53"/>
                  <a:gd name="T30" fmla="*/ 31 w 35"/>
                  <a:gd name="T31" fmla="*/ 43 h 53"/>
                  <a:gd name="T32" fmla="*/ 27 w 35"/>
                  <a:gd name="T33" fmla="*/ 44 h 53"/>
                  <a:gd name="T34" fmla="*/ 20 w 35"/>
                  <a:gd name="T35" fmla="*/ 45 h 53"/>
                  <a:gd name="T36" fmla="*/ 17 w 35"/>
                  <a:gd name="T37" fmla="*/ 45 h 53"/>
                  <a:gd name="T38" fmla="*/ 13 w 35"/>
                  <a:gd name="T39" fmla="*/ 43 h 53"/>
                  <a:gd name="T40" fmla="*/ 11 w 35"/>
                  <a:gd name="T41" fmla="*/ 40 h 53"/>
                  <a:gd name="T42" fmla="*/ 10 w 35"/>
                  <a:gd name="T43" fmla="*/ 36 h 53"/>
                  <a:gd name="T44" fmla="*/ 10 w 35"/>
                  <a:gd name="T45" fmla="*/ 19 h 53"/>
                  <a:gd name="T46" fmla="*/ 13 w 35"/>
                  <a:gd name="T47" fmla="*/ 11 h 53"/>
                  <a:gd name="T48" fmla="*/ 22 w 35"/>
                  <a:gd name="T49" fmla="*/ 8 h 53"/>
                  <a:gd name="T50" fmla="*/ 27 w 35"/>
                  <a:gd name="T51" fmla="*/ 9 h 53"/>
                  <a:gd name="T52" fmla="*/ 31 w 35"/>
                  <a:gd name="T53" fmla="*/ 10 h 53"/>
                  <a:gd name="T54" fmla="*/ 32 w 35"/>
                  <a:gd name="T55" fmla="*/ 9 h 53"/>
                  <a:gd name="T56" fmla="*/ 33 w 35"/>
                  <a:gd name="T57" fmla="*/ 7 h 53"/>
                  <a:gd name="T58" fmla="*/ 34 w 35"/>
                  <a:gd name="T59" fmla="*/ 5 h 53"/>
                  <a:gd name="T60" fmla="*/ 34 w 35"/>
                  <a:gd name="T61" fmla="*/ 3 h 53"/>
                  <a:gd name="T62" fmla="*/ 31 w 35"/>
                  <a:gd name="T63" fmla="*/ 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 h="53">
                    <a:moveTo>
                      <a:pt x="31" y="1"/>
                    </a:moveTo>
                    <a:cubicBezTo>
                      <a:pt x="29" y="1"/>
                      <a:pt x="26" y="0"/>
                      <a:pt x="21" y="0"/>
                    </a:cubicBezTo>
                    <a:cubicBezTo>
                      <a:pt x="17" y="0"/>
                      <a:pt x="13" y="1"/>
                      <a:pt x="11" y="2"/>
                    </a:cubicBezTo>
                    <a:cubicBezTo>
                      <a:pt x="8" y="3"/>
                      <a:pt x="6" y="4"/>
                      <a:pt x="4" y="5"/>
                    </a:cubicBezTo>
                    <a:cubicBezTo>
                      <a:pt x="3" y="7"/>
                      <a:pt x="1" y="9"/>
                      <a:pt x="1" y="11"/>
                    </a:cubicBezTo>
                    <a:cubicBezTo>
                      <a:pt x="0" y="13"/>
                      <a:pt x="0" y="16"/>
                      <a:pt x="0" y="18"/>
                    </a:cubicBezTo>
                    <a:cubicBezTo>
                      <a:pt x="0" y="37"/>
                      <a:pt x="0" y="37"/>
                      <a:pt x="0" y="37"/>
                    </a:cubicBezTo>
                    <a:cubicBezTo>
                      <a:pt x="0" y="42"/>
                      <a:pt x="2" y="46"/>
                      <a:pt x="5" y="49"/>
                    </a:cubicBezTo>
                    <a:cubicBezTo>
                      <a:pt x="8" y="51"/>
                      <a:pt x="13" y="53"/>
                      <a:pt x="20" y="53"/>
                    </a:cubicBezTo>
                    <a:cubicBezTo>
                      <a:pt x="23" y="53"/>
                      <a:pt x="26" y="53"/>
                      <a:pt x="29" y="52"/>
                    </a:cubicBezTo>
                    <a:cubicBezTo>
                      <a:pt x="31" y="51"/>
                      <a:pt x="33" y="51"/>
                      <a:pt x="34" y="50"/>
                    </a:cubicBezTo>
                    <a:cubicBezTo>
                      <a:pt x="34" y="50"/>
                      <a:pt x="34" y="50"/>
                      <a:pt x="34" y="49"/>
                    </a:cubicBezTo>
                    <a:cubicBezTo>
                      <a:pt x="34" y="48"/>
                      <a:pt x="34" y="47"/>
                      <a:pt x="34" y="46"/>
                    </a:cubicBezTo>
                    <a:cubicBezTo>
                      <a:pt x="33" y="45"/>
                      <a:pt x="33" y="44"/>
                      <a:pt x="33" y="43"/>
                    </a:cubicBezTo>
                    <a:cubicBezTo>
                      <a:pt x="32" y="43"/>
                      <a:pt x="32" y="42"/>
                      <a:pt x="32" y="42"/>
                    </a:cubicBezTo>
                    <a:cubicBezTo>
                      <a:pt x="31" y="43"/>
                      <a:pt x="31" y="43"/>
                      <a:pt x="31" y="43"/>
                    </a:cubicBezTo>
                    <a:cubicBezTo>
                      <a:pt x="30" y="43"/>
                      <a:pt x="29" y="44"/>
                      <a:pt x="27" y="44"/>
                    </a:cubicBezTo>
                    <a:cubicBezTo>
                      <a:pt x="25" y="45"/>
                      <a:pt x="23" y="45"/>
                      <a:pt x="20" y="45"/>
                    </a:cubicBezTo>
                    <a:cubicBezTo>
                      <a:pt x="19" y="45"/>
                      <a:pt x="18" y="45"/>
                      <a:pt x="17" y="45"/>
                    </a:cubicBezTo>
                    <a:cubicBezTo>
                      <a:pt x="15" y="44"/>
                      <a:pt x="14" y="44"/>
                      <a:pt x="13" y="43"/>
                    </a:cubicBezTo>
                    <a:cubicBezTo>
                      <a:pt x="12" y="42"/>
                      <a:pt x="11" y="42"/>
                      <a:pt x="11" y="40"/>
                    </a:cubicBezTo>
                    <a:cubicBezTo>
                      <a:pt x="10" y="39"/>
                      <a:pt x="10" y="38"/>
                      <a:pt x="10" y="36"/>
                    </a:cubicBezTo>
                    <a:cubicBezTo>
                      <a:pt x="10" y="19"/>
                      <a:pt x="10" y="19"/>
                      <a:pt x="10" y="19"/>
                    </a:cubicBezTo>
                    <a:cubicBezTo>
                      <a:pt x="10" y="15"/>
                      <a:pt x="11" y="13"/>
                      <a:pt x="13" y="11"/>
                    </a:cubicBezTo>
                    <a:cubicBezTo>
                      <a:pt x="15" y="9"/>
                      <a:pt x="18" y="8"/>
                      <a:pt x="22" y="8"/>
                    </a:cubicBezTo>
                    <a:cubicBezTo>
                      <a:pt x="24" y="8"/>
                      <a:pt x="25" y="8"/>
                      <a:pt x="27" y="9"/>
                    </a:cubicBezTo>
                    <a:cubicBezTo>
                      <a:pt x="28" y="9"/>
                      <a:pt x="30" y="10"/>
                      <a:pt x="31" y="10"/>
                    </a:cubicBezTo>
                    <a:cubicBezTo>
                      <a:pt x="31" y="10"/>
                      <a:pt x="32" y="10"/>
                      <a:pt x="32" y="9"/>
                    </a:cubicBezTo>
                    <a:cubicBezTo>
                      <a:pt x="33" y="9"/>
                      <a:pt x="33" y="8"/>
                      <a:pt x="33" y="7"/>
                    </a:cubicBezTo>
                    <a:cubicBezTo>
                      <a:pt x="34" y="6"/>
                      <a:pt x="34" y="5"/>
                      <a:pt x="34" y="5"/>
                    </a:cubicBezTo>
                    <a:cubicBezTo>
                      <a:pt x="35" y="4"/>
                      <a:pt x="35" y="3"/>
                      <a:pt x="34" y="3"/>
                    </a:cubicBezTo>
                    <a:cubicBezTo>
                      <a:pt x="34" y="3"/>
                      <a:pt x="33" y="2"/>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5" name="Freeform 178"/>
              <p:cNvSpPr>
                <a:spLocks noEditPoints="1"/>
              </p:cNvSpPr>
              <p:nvPr/>
            </p:nvSpPr>
            <p:spPr bwMode="auto">
              <a:xfrm>
                <a:off x="2277" y="2107"/>
                <a:ext cx="199" cy="198"/>
              </a:xfrm>
              <a:custGeom>
                <a:avLst/>
                <a:gdLst>
                  <a:gd name="T0" fmla="*/ 72 w 83"/>
                  <a:gd name="T1" fmla="*/ 0 h 83"/>
                  <a:gd name="T2" fmla="*/ 11 w 83"/>
                  <a:gd name="T3" fmla="*/ 0 h 83"/>
                  <a:gd name="T4" fmla="*/ 0 w 83"/>
                  <a:gd name="T5" fmla="*/ 11 h 83"/>
                  <a:gd name="T6" fmla="*/ 0 w 83"/>
                  <a:gd name="T7" fmla="*/ 72 h 83"/>
                  <a:gd name="T8" fmla="*/ 11 w 83"/>
                  <a:gd name="T9" fmla="*/ 83 h 83"/>
                  <a:gd name="T10" fmla="*/ 72 w 83"/>
                  <a:gd name="T11" fmla="*/ 83 h 83"/>
                  <a:gd name="T12" fmla="*/ 83 w 83"/>
                  <a:gd name="T13" fmla="*/ 72 h 83"/>
                  <a:gd name="T14" fmla="*/ 83 w 83"/>
                  <a:gd name="T15" fmla="*/ 11 h 83"/>
                  <a:gd name="T16" fmla="*/ 72 w 83"/>
                  <a:gd name="T17" fmla="*/ 0 h 83"/>
                  <a:gd name="T18" fmla="*/ 74 w 83"/>
                  <a:gd name="T19" fmla="*/ 72 h 83"/>
                  <a:gd name="T20" fmla="*/ 71 w 83"/>
                  <a:gd name="T21" fmla="*/ 74 h 83"/>
                  <a:gd name="T22" fmla="*/ 11 w 83"/>
                  <a:gd name="T23" fmla="*/ 74 h 83"/>
                  <a:gd name="T24" fmla="*/ 8 w 83"/>
                  <a:gd name="T25" fmla="*/ 72 h 83"/>
                  <a:gd name="T26" fmla="*/ 8 w 83"/>
                  <a:gd name="T27" fmla="*/ 12 h 83"/>
                  <a:gd name="T28" fmla="*/ 11 w 83"/>
                  <a:gd name="T29" fmla="*/ 9 h 83"/>
                  <a:gd name="T30" fmla="*/ 71 w 83"/>
                  <a:gd name="T31" fmla="*/ 9 h 83"/>
                  <a:gd name="T32" fmla="*/ 74 w 83"/>
                  <a:gd name="T33" fmla="*/ 12 h 83"/>
                  <a:gd name="T34" fmla="*/ 74 w 83"/>
                  <a:gd name="T35" fmla="*/ 7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3" h="83">
                    <a:moveTo>
                      <a:pt x="72" y="0"/>
                    </a:moveTo>
                    <a:cubicBezTo>
                      <a:pt x="11" y="0"/>
                      <a:pt x="11" y="0"/>
                      <a:pt x="11" y="0"/>
                    </a:cubicBezTo>
                    <a:cubicBezTo>
                      <a:pt x="5" y="0"/>
                      <a:pt x="0" y="5"/>
                      <a:pt x="0" y="11"/>
                    </a:cubicBezTo>
                    <a:cubicBezTo>
                      <a:pt x="0" y="72"/>
                      <a:pt x="0" y="72"/>
                      <a:pt x="0" y="72"/>
                    </a:cubicBezTo>
                    <a:cubicBezTo>
                      <a:pt x="0" y="78"/>
                      <a:pt x="5" y="83"/>
                      <a:pt x="11" y="83"/>
                    </a:cubicBezTo>
                    <a:cubicBezTo>
                      <a:pt x="72" y="83"/>
                      <a:pt x="72" y="83"/>
                      <a:pt x="72" y="83"/>
                    </a:cubicBezTo>
                    <a:cubicBezTo>
                      <a:pt x="78" y="83"/>
                      <a:pt x="83" y="78"/>
                      <a:pt x="83" y="72"/>
                    </a:cubicBezTo>
                    <a:cubicBezTo>
                      <a:pt x="83" y="11"/>
                      <a:pt x="83" y="11"/>
                      <a:pt x="83" y="11"/>
                    </a:cubicBezTo>
                    <a:cubicBezTo>
                      <a:pt x="83" y="5"/>
                      <a:pt x="78" y="0"/>
                      <a:pt x="72" y="0"/>
                    </a:cubicBezTo>
                    <a:close/>
                    <a:moveTo>
                      <a:pt x="74" y="72"/>
                    </a:moveTo>
                    <a:cubicBezTo>
                      <a:pt x="74" y="73"/>
                      <a:pt x="73" y="74"/>
                      <a:pt x="71" y="74"/>
                    </a:cubicBezTo>
                    <a:cubicBezTo>
                      <a:pt x="11" y="74"/>
                      <a:pt x="11" y="74"/>
                      <a:pt x="11" y="74"/>
                    </a:cubicBezTo>
                    <a:cubicBezTo>
                      <a:pt x="10" y="74"/>
                      <a:pt x="8" y="73"/>
                      <a:pt x="8" y="72"/>
                    </a:cubicBezTo>
                    <a:cubicBezTo>
                      <a:pt x="8" y="12"/>
                      <a:pt x="8" y="12"/>
                      <a:pt x="8" y="12"/>
                    </a:cubicBezTo>
                    <a:cubicBezTo>
                      <a:pt x="8" y="10"/>
                      <a:pt x="10" y="9"/>
                      <a:pt x="11" y="9"/>
                    </a:cubicBezTo>
                    <a:cubicBezTo>
                      <a:pt x="71" y="9"/>
                      <a:pt x="71" y="9"/>
                      <a:pt x="71" y="9"/>
                    </a:cubicBezTo>
                    <a:cubicBezTo>
                      <a:pt x="73" y="9"/>
                      <a:pt x="74" y="10"/>
                      <a:pt x="74" y="12"/>
                    </a:cubicBezTo>
                    <a:lnTo>
                      <a:pt x="7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206" name="组合 205"/>
          <p:cNvGrpSpPr/>
          <p:nvPr/>
        </p:nvGrpSpPr>
        <p:grpSpPr>
          <a:xfrm>
            <a:off x="4150397" y="3167175"/>
            <a:ext cx="419100" cy="419100"/>
            <a:chOff x="5533863" y="3378864"/>
            <a:chExt cx="558800" cy="558800"/>
          </a:xfrm>
        </p:grpSpPr>
        <p:sp>
          <p:nvSpPr>
            <p:cNvPr id="207" name="椭圆 206"/>
            <p:cNvSpPr/>
            <p:nvPr/>
          </p:nvSpPr>
          <p:spPr>
            <a:xfrm>
              <a:off x="5533863" y="3378864"/>
              <a:ext cx="558800" cy="558800"/>
            </a:xfrm>
            <a:prstGeom prst="ellipse">
              <a:avLst/>
            </a:prstGeom>
            <a:solidFill>
              <a:srgbClr val="E87071"/>
            </a:solidFill>
            <a:ln w="19050" cap="flat" cmpd="sng" algn="ctr">
              <a:gradFill flip="none" rotWithShape="1">
                <a:gsLst>
                  <a:gs pos="0">
                    <a:srgbClr val="C9C9C9"/>
                  </a:gs>
                  <a:gs pos="100000">
                    <a:sysClr val="window" lastClr="FFFFFF"/>
                  </a:gs>
                </a:gsLst>
                <a:lin ang="2700000" scaled="1"/>
                <a:tileRect/>
              </a:gradFill>
              <a:prstDash val="solid"/>
              <a:miter lim="800000"/>
            </a:ln>
            <a:effectLst>
              <a:innerShdw blurRad="76200" dist="38100" dir="13500000">
                <a:prstClr val="black">
                  <a:alpha val="4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208" name="Group 181"/>
            <p:cNvGrpSpPr>
              <a:grpSpLocks noChangeAspect="1"/>
            </p:cNvGrpSpPr>
            <p:nvPr/>
          </p:nvGrpSpPr>
          <p:grpSpPr bwMode="auto">
            <a:xfrm>
              <a:off x="5643593" y="3482937"/>
              <a:ext cx="334816" cy="332372"/>
              <a:chOff x="2160" y="2262"/>
              <a:chExt cx="411" cy="408"/>
            </a:xfrm>
            <a:solidFill>
              <a:sysClr val="window" lastClr="FFFFFF"/>
            </a:solidFill>
            <a:effectLst/>
          </p:grpSpPr>
          <p:sp>
            <p:nvSpPr>
              <p:cNvPr id="209" name="Freeform 189"/>
              <p:cNvSpPr>
                <a:spLocks/>
              </p:cNvSpPr>
              <p:nvPr/>
            </p:nvSpPr>
            <p:spPr bwMode="auto">
              <a:xfrm>
                <a:off x="2280" y="2262"/>
                <a:ext cx="163" cy="163"/>
              </a:xfrm>
              <a:custGeom>
                <a:avLst/>
                <a:gdLst>
                  <a:gd name="T0" fmla="*/ 6 w 68"/>
                  <a:gd name="T1" fmla="*/ 44 h 68"/>
                  <a:gd name="T2" fmla="*/ 34 w 68"/>
                  <a:gd name="T3" fmla="*/ 68 h 68"/>
                  <a:gd name="T4" fmla="*/ 62 w 68"/>
                  <a:gd name="T5" fmla="*/ 44 h 68"/>
                  <a:gd name="T6" fmla="*/ 68 w 68"/>
                  <a:gd name="T7" fmla="*/ 33 h 68"/>
                  <a:gd name="T8" fmla="*/ 63 w 68"/>
                  <a:gd name="T9" fmla="*/ 28 h 68"/>
                  <a:gd name="T10" fmla="*/ 34 w 68"/>
                  <a:gd name="T11" fmla="*/ 0 h 68"/>
                  <a:gd name="T12" fmla="*/ 5 w 68"/>
                  <a:gd name="T13" fmla="*/ 28 h 68"/>
                  <a:gd name="T14" fmla="*/ 0 w 68"/>
                  <a:gd name="T15" fmla="*/ 33 h 68"/>
                  <a:gd name="T16" fmla="*/ 6 w 68"/>
                  <a:gd name="T17" fmla="*/ 4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8">
                    <a:moveTo>
                      <a:pt x="6" y="44"/>
                    </a:moveTo>
                    <a:cubicBezTo>
                      <a:pt x="9" y="57"/>
                      <a:pt x="16" y="68"/>
                      <a:pt x="34" y="68"/>
                    </a:cubicBezTo>
                    <a:cubicBezTo>
                      <a:pt x="53" y="68"/>
                      <a:pt x="60" y="57"/>
                      <a:pt x="62" y="44"/>
                    </a:cubicBezTo>
                    <a:cubicBezTo>
                      <a:pt x="66" y="42"/>
                      <a:pt x="68" y="37"/>
                      <a:pt x="68" y="33"/>
                    </a:cubicBezTo>
                    <a:cubicBezTo>
                      <a:pt x="67" y="31"/>
                      <a:pt x="66" y="29"/>
                      <a:pt x="63" y="28"/>
                    </a:cubicBezTo>
                    <a:cubicBezTo>
                      <a:pt x="63" y="13"/>
                      <a:pt x="51" y="0"/>
                      <a:pt x="34" y="0"/>
                    </a:cubicBezTo>
                    <a:cubicBezTo>
                      <a:pt x="17" y="0"/>
                      <a:pt x="6" y="13"/>
                      <a:pt x="5" y="28"/>
                    </a:cubicBezTo>
                    <a:cubicBezTo>
                      <a:pt x="2" y="29"/>
                      <a:pt x="0" y="30"/>
                      <a:pt x="0" y="33"/>
                    </a:cubicBezTo>
                    <a:cubicBezTo>
                      <a:pt x="0" y="37"/>
                      <a:pt x="2" y="43"/>
                      <a:pt x="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10" name="Freeform 190"/>
              <p:cNvSpPr>
                <a:spLocks/>
              </p:cNvSpPr>
              <p:nvPr/>
            </p:nvSpPr>
            <p:spPr bwMode="auto">
              <a:xfrm>
                <a:off x="2258" y="2437"/>
                <a:ext cx="214" cy="62"/>
              </a:xfrm>
              <a:custGeom>
                <a:avLst/>
                <a:gdLst>
                  <a:gd name="T0" fmla="*/ 42 w 89"/>
                  <a:gd name="T1" fmla="*/ 26 h 26"/>
                  <a:gd name="T2" fmla="*/ 48 w 89"/>
                  <a:gd name="T3" fmla="*/ 26 h 26"/>
                  <a:gd name="T4" fmla="*/ 52 w 89"/>
                  <a:gd name="T5" fmla="*/ 26 h 26"/>
                  <a:gd name="T6" fmla="*/ 89 w 89"/>
                  <a:gd name="T7" fmla="*/ 9 h 26"/>
                  <a:gd name="T8" fmla="*/ 66 w 89"/>
                  <a:gd name="T9" fmla="*/ 0 h 26"/>
                  <a:gd name="T10" fmla="*/ 56 w 89"/>
                  <a:gd name="T11" fmla="*/ 0 h 26"/>
                  <a:gd name="T12" fmla="*/ 48 w 89"/>
                  <a:gd name="T13" fmla="*/ 0 h 26"/>
                  <a:gd name="T14" fmla="*/ 42 w 89"/>
                  <a:gd name="T15" fmla="*/ 0 h 26"/>
                  <a:gd name="T16" fmla="*/ 33 w 89"/>
                  <a:gd name="T17" fmla="*/ 0 h 26"/>
                  <a:gd name="T18" fmla="*/ 24 w 89"/>
                  <a:gd name="T19" fmla="*/ 0 h 26"/>
                  <a:gd name="T20" fmla="*/ 0 w 89"/>
                  <a:gd name="T21" fmla="*/ 9 h 26"/>
                  <a:gd name="T22" fmla="*/ 38 w 89"/>
                  <a:gd name="T23" fmla="*/ 26 h 26"/>
                  <a:gd name="T24" fmla="*/ 42 w 89"/>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26">
                    <a:moveTo>
                      <a:pt x="42" y="26"/>
                    </a:moveTo>
                    <a:cubicBezTo>
                      <a:pt x="48" y="26"/>
                      <a:pt x="48" y="26"/>
                      <a:pt x="48" y="26"/>
                    </a:cubicBezTo>
                    <a:cubicBezTo>
                      <a:pt x="52" y="26"/>
                      <a:pt x="52" y="26"/>
                      <a:pt x="52" y="26"/>
                    </a:cubicBezTo>
                    <a:cubicBezTo>
                      <a:pt x="89" y="9"/>
                      <a:pt x="89" y="9"/>
                      <a:pt x="89" y="9"/>
                    </a:cubicBezTo>
                    <a:cubicBezTo>
                      <a:pt x="88" y="8"/>
                      <a:pt x="76" y="2"/>
                      <a:pt x="66" y="0"/>
                    </a:cubicBezTo>
                    <a:cubicBezTo>
                      <a:pt x="65" y="0"/>
                      <a:pt x="58" y="0"/>
                      <a:pt x="56" y="0"/>
                    </a:cubicBezTo>
                    <a:cubicBezTo>
                      <a:pt x="48" y="0"/>
                      <a:pt x="48" y="0"/>
                      <a:pt x="48" y="0"/>
                    </a:cubicBezTo>
                    <a:cubicBezTo>
                      <a:pt x="42" y="0"/>
                      <a:pt x="42" y="0"/>
                      <a:pt x="42" y="0"/>
                    </a:cubicBezTo>
                    <a:cubicBezTo>
                      <a:pt x="33" y="0"/>
                      <a:pt x="33" y="0"/>
                      <a:pt x="33" y="0"/>
                    </a:cubicBezTo>
                    <a:cubicBezTo>
                      <a:pt x="32" y="0"/>
                      <a:pt x="25" y="0"/>
                      <a:pt x="24" y="0"/>
                    </a:cubicBezTo>
                    <a:cubicBezTo>
                      <a:pt x="14" y="2"/>
                      <a:pt x="1" y="8"/>
                      <a:pt x="0" y="9"/>
                    </a:cubicBezTo>
                    <a:cubicBezTo>
                      <a:pt x="38" y="26"/>
                      <a:pt x="38" y="26"/>
                      <a:pt x="38" y="26"/>
                    </a:cubicBezTo>
                    <a:lnTo>
                      <a:pt x="42"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11" name="Freeform 191"/>
              <p:cNvSpPr>
                <a:spLocks/>
              </p:cNvSpPr>
              <p:nvPr/>
            </p:nvSpPr>
            <p:spPr bwMode="auto">
              <a:xfrm>
                <a:off x="2354" y="2513"/>
                <a:ext cx="22" cy="157"/>
              </a:xfrm>
              <a:custGeom>
                <a:avLst/>
                <a:gdLst>
                  <a:gd name="T0" fmla="*/ 3 w 22"/>
                  <a:gd name="T1" fmla="*/ 157 h 157"/>
                  <a:gd name="T2" fmla="*/ 20 w 22"/>
                  <a:gd name="T3" fmla="*/ 157 h 157"/>
                  <a:gd name="T4" fmla="*/ 22 w 22"/>
                  <a:gd name="T5" fmla="*/ 0 h 157"/>
                  <a:gd name="T6" fmla="*/ 0 w 22"/>
                  <a:gd name="T7" fmla="*/ 0 h 157"/>
                  <a:gd name="T8" fmla="*/ 3 w 22"/>
                  <a:gd name="T9" fmla="*/ 157 h 157"/>
                </a:gdLst>
                <a:ahLst/>
                <a:cxnLst>
                  <a:cxn ang="0">
                    <a:pos x="T0" y="T1"/>
                  </a:cxn>
                  <a:cxn ang="0">
                    <a:pos x="T2" y="T3"/>
                  </a:cxn>
                  <a:cxn ang="0">
                    <a:pos x="T4" y="T5"/>
                  </a:cxn>
                  <a:cxn ang="0">
                    <a:pos x="T6" y="T7"/>
                  </a:cxn>
                  <a:cxn ang="0">
                    <a:pos x="T8" y="T9"/>
                  </a:cxn>
                </a:cxnLst>
                <a:rect l="0" t="0" r="r" b="b"/>
                <a:pathLst>
                  <a:path w="22" h="157">
                    <a:moveTo>
                      <a:pt x="3" y="157"/>
                    </a:moveTo>
                    <a:lnTo>
                      <a:pt x="20" y="157"/>
                    </a:lnTo>
                    <a:lnTo>
                      <a:pt x="22" y="0"/>
                    </a:lnTo>
                    <a:lnTo>
                      <a:pt x="0" y="0"/>
                    </a:lnTo>
                    <a:lnTo>
                      <a:pt x="3"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12" name="Freeform 192"/>
              <p:cNvSpPr>
                <a:spLocks/>
              </p:cNvSpPr>
              <p:nvPr/>
            </p:nvSpPr>
            <p:spPr bwMode="auto">
              <a:xfrm>
                <a:off x="2210" y="2470"/>
                <a:ext cx="139" cy="200"/>
              </a:xfrm>
              <a:custGeom>
                <a:avLst/>
                <a:gdLst>
                  <a:gd name="T0" fmla="*/ 0 w 58"/>
                  <a:gd name="T1" fmla="*/ 0 h 84"/>
                  <a:gd name="T2" fmla="*/ 2 w 58"/>
                  <a:gd name="T3" fmla="*/ 20 h 84"/>
                  <a:gd name="T4" fmla="*/ 9 w 58"/>
                  <a:gd name="T5" fmla="*/ 23 h 84"/>
                  <a:gd name="T6" fmla="*/ 18 w 58"/>
                  <a:gd name="T7" fmla="*/ 32 h 84"/>
                  <a:gd name="T8" fmla="*/ 17 w 58"/>
                  <a:gd name="T9" fmla="*/ 44 h 84"/>
                  <a:gd name="T10" fmla="*/ 5 w 58"/>
                  <a:gd name="T11" fmla="*/ 53 h 84"/>
                  <a:gd name="T12" fmla="*/ 6 w 58"/>
                  <a:gd name="T13" fmla="*/ 66 h 84"/>
                  <a:gd name="T14" fmla="*/ 58 w 58"/>
                  <a:gd name="T15" fmla="*/ 84 h 84"/>
                  <a:gd name="T16" fmla="*/ 57 w 58"/>
                  <a:gd name="T17" fmla="*/ 18 h 84"/>
                  <a:gd name="T18" fmla="*/ 0 w 58"/>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0" y="0"/>
                    </a:moveTo>
                    <a:cubicBezTo>
                      <a:pt x="2" y="20"/>
                      <a:pt x="2" y="20"/>
                      <a:pt x="2" y="20"/>
                    </a:cubicBezTo>
                    <a:cubicBezTo>
                      <a:pt x="9" y="23"/>
                      <a:pt x="9" y="23"/>
                      <a:pt x="9" y="23"/>
                    </a:cubicBezTo>
                    <a:cubicBezTo>
                      <a:pt x="13" y="25"/>
                      <a:pt x="16" y="28"/>
                      <a:pt x="18" y="32"/>
                    </a:cubicBezTo>
                    <a:cubicBezTo>
                      <a:pt x="19" y="36"/>
                      <a:pt x="19" y="40"/>
                      <a:pt x="17" y="44"/>
                    </a:cubicBezTo>
                    <a:cubicBezTo>
                      <a:pt x="15" y="49"/>
                      <a:pt x="10" y="52"/>
                      <a:pt x="5" y="53"/>
                    </a:cubicBezTo>
                    <a:cubicBezTo>
                      <a:pt x="6" y="66"/>
                      <a:pt x="6" y="66"/>
                      <a:pt x="6" y="66"/>
                    </a:cubicBezTo>
                    <a:cubicBezTo>
                      <a:pt x="58" y="84"/>
                      <a:pt x="58" y="84"/>
                      <a:pt x="58" y="84"/>
                    </a:cubicBezTo>
                    <a:cubicBezTo>
                      <a:pt x="57" y="18"/>
                      <a:pt x="57" y="18"/>
                      <a:pt x="57" y="18"/>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13" name="Freeform 193"/>
              <p:cNvSpPr>
                <a:spLocks/>
              </p:cNvSpPr>
              <p:nvPr/>
            </p:nvSpPr>
            <p:spPr bwMode="auto">
              <a:xfrm>
                <a:off x="2160" y="2496"/>
                <a:ext cx="86" cy="93"/>
              </a:xfrm>
              <a:custGeom>
                <a:avLst/>
                <a:gdLst>
                  <a:gd name="T0" fmla="*/ 33 w 36"/>
                  <a:gd name="T1" fmla="*/ 31 h 39"/>
                  <a:gd name="T2" fmla="*/ 28 w 36"/>
                  <a:gd name="T3" fmla="*/ 17 h 39"/>
                  <a:gd name="T4" fmla="*/ 20 w 36"/>
                  <a:gd name="T5" fmla="*/ 14 h 39"/>
                  <a:gd name="T6" fmla="*/ 19 w 36"/>
                  <a:gd name="T7" fmla="*/ 0 h 39"/>
                  <a:gd name="T8" fmla="*/ 3 w 36"/>
                  <a:gd name="T9" fmla="*/ 18 h 39"/>
                  <a:gd name="T10" fmla="*/ 8 w 36"/>
                  <a:gd name="T11" fmla="*/ 32 h 39"/>
                  <a:gd name="T12" fmla="*/ 19 w 36"/>
                  <a:gd name="T13" fmla="*/ 36 h 39"/>
                  <a:gd name="T14" fmla="*/ 33 w 36"/>
                  <a:gd name="T15" fmla="*/ 31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9">
                    <a:moveTo>
                      <a:pt x="33" y="31"/>
                    </a:moveTo>
                    <a:cubicBezTo>
                      <a:pt x="36" y="26"/>
                      <a:pt x="33" y="19"/>
                      <a:pt x="28" y="17"/>
                    </a:cubicBezTo>
                    <a:cubicBezTo>
                      <a:pt x="20" y="14"/>
                      <a:pt x="20" y="14"/>
                      <a:pt x="20" y="14"/>
                    </a:cubicBezTo>
                    <a:cubicBezTo>
                      <a:pt x="19" y="0"/>
                      <a:pt x="19" y="0"/>
                      <a:pt x="19" y="0"/>
                    </a:cubicBezTo>
                    <a:cubicBezTo>
                      <a:pt x="19" y="0"/>
                      <a:pt x="4" y="16"/>
                      <a:pt x="3" y="18"/>
                    </a:cubicBezTo>
                    <a:cubicBezTo>
                      <a:pt x="0" y="24"/>
                      <a:pt x="3" y="30"/>
                      <a:pt x="8" y="32"/>
                    </a:cubicBezTo>
                    <a:cubicBezTo>
                      <a:pt x="19" y="36"/>
                      <a:pt x="19" y="36"/>
                      <a:pt x="19" y="36"/>
                    </a:cubicBezTo>
                    <a:cubicBezTo>
                      <a:pt x="24" y="39"/>
                      <a:pt x="31" y="36"/>
                      <a:pt x="33"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14" name="Freeform 194"/>
              <p:cNvSpPr>
                <a:spLocks/>
              </p:cNvSpPr>
              <p:nvPr/>
            </p:nvSpPr>
            <p:spPr bwMode="auto">
              <a:xfrm>
                <a:off x="2381" y="2470"/>
                <a:ext cx="139" cy="200"/>
              </a:xfrm>
              <a:custGeom>
                <a:avLst/>
                <a:gdLst>
                  <a:gd name="T0" fmla="*/ 41 w 58"/>
                  <a:gd name="T1" fmla="*/ 44 h 84"/>
                  <a:gd name="T2" fmla="*/ 41 w 58"/>
                  <a:gd name="T3" fmla="*/ 32 h 84"/>
                  <a:gd name="T4" fmla="*/ 50 w 58"/>
                  <a:gd name="T5" fmla="*/ 23 h 84"/>
                  <a:gd name="T6" fmla="*/ 57 w 58"/>
                  <a:gd name="T7" fmla="*/ 20 h 84"/>
                  <a:gd name="T8" fmla="*/ 58 w 58"/>
                  <a:gd name="T9" fmla="*/ 0 h 84"/>
                  <a:gd name="T10" fmla="*/ 2 w 58"/>
                  <a:gd name="T11" fmla="*/ 18 h 84"/>
                  <a:gd name="T12" fmla="*/ 0 w 58"/>
                  <a:gd name="T13" fmla="*/ 84 h 84"/>
                  <a:gd name="T14" fmla="*/ 53 w 58"/>
                  <a:gd name="T15" fmla="*/ 66 h 84"/>
                  <a:gd name="T16" fmla="*/ 54 w 58"/>
                  <a:gd name="T17" fmla="*/ 53 h 84"/>
                  <a:gd name="T18" fmla="*/ 41 w 58"/>
                  <a:gd name="T19" fmla="*/ 4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41" y="44"/>
                    </a:moveTo>
                    <a:cubicBezTo>
                      <a:pt x="39" y="40"/>
                      <a:pt x="39" y="36"/>
                      <a:pt x="41" y="32"/>
                    </a:cubicBezTo>
                    <a:cubicBezTo>
                      <a:pt x="43" y="28"/>
                      <a:pt x="46" y="25"/>
                      <a:pt x="50" y="23"/>
                    </a:cubicBezTo>
                    <a:cubicBezTo>
                      <a:pt x="57" y="20"/>
                      <a:pt x="57" y="20"/>
                      <a:pt x="57" y="20"/>
                    </a:cubicBezTo>
                    <a:cubicBezTo>
                      <a:pt x="58" y="0"/>
                      <a:pt x="58" y="0"/>
                      <a:pt x="58" y="0"/>
                    </a:cubicBezTo>
                    <a:cubicBezTo>
                      <a:pt x="2" y="18"/>
                      <a:pt x="2" y="18"/>
                      <a:pt x="2" y="18"/>
                    </a:cubicBezTo>
                    <a:cubicBezTo>
                      <a:pt x="0" y="84"/>
                      <a:pt x="0" y="84"/>
                      <a:pt x="0" y="84"/>
                    </a:cubicBezTo>
                    <a:cubicBezTo>
                      <a:pt x="53" y="66"/>
                      <a:pt x="53" y="66"/>
                      <a:pt x="53" y="66"/>
                    </a:cubicBezTo>
                    <a:cubicBezTo>
                      <a:pt x="54" y="53"/>
                      <a:pt x="54" y="53"/>
                      <a:pt x="54" y="53"/>
                    </a:cubicBezTo>
                    <a:cubicBezTo>
                      <a:pt x="48" y="52"/>
                      <a:pt x="43" y="49"/>
                      <a:pt x="41"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15" name="Freeform 195"/>
              <p:cNvSpPr>
                <a:spLocks/>
              </p:cNvSpPr>
              <p:nvPr/>
            </p:nvSpPr>
            <p:spPr bwMode="auto">
              <a:xfrm>
                <a:off x="2487" y="2496"/>
                <a:ext cx="84" cy="93"/>
              </a:xfrm>
              <a:custGeom>
                <a:avLst/>
                <a:gdLst>
                  <a:gd name="T0" fmla="*/ 33 w 35"/>
                  <a:gd name="T1" fmla="*/ 18 h 39"/>
                  <a:gd name="T2" fmla="*/ 17 w 35"/>
                  <a:gd name="T3" fmla="*/ 0 h 39"/>
                  <a:gd name="T4" fmla="*/ 16 w 35"/>
                  <a:gd name="T5" fmla="*/ 14 h 39"/>
                  <a:gd name="T6" fmla="*/ 8 w 35"/>
                  <a:gd name="T7" fmla="*/ 17 h 39"/>
                  <a:gd name="T8" fmla="*/ 2 w 35"/>
                  <a:gd name="T9" fmla="*/ 31 h 39"/>
                  <a:gd name="T10" fmla="*/ 17 w 35"/>
                  <a:gd name="T11" fmla="*/ 36 h 39"/>
                  <a:gd name="T12" fmla="*/ 27 w 35"/>
                  <a:gd name="T13" fmla="*/ 32 h 39"/>
                  <a:gd name="T14" fmla="*/ 33 w 35"/>
                  <a:gd name="T15" fmla="*/ 1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9">
                    <a:moveTo>
                      <a:pt x="33" y="18"/>
                    </a:moveTo>
                    <a:cubicBezTo>
                      <a:pt x="32" y="16"/>
                      <a:pt x="17" y="0"/>
                      <a:pt x="17" y="0"/>
                    </a:cubicBezTo>
                    <a:cubicBezTo>
                      <a:pt x="16" y="14"/>
                      <a:pt x="16" y="14"/>
                      <a:pt x="16" y="14"/>
                    </a:cubicBezTo>
                    <a:cubicBezTo>
                      <a:pt x="8" y="17"/>
                      <a:pt x="8" y="17"/>
                      <a:pt x="8" y="17"/>
                    </a:cubicBezTo>
                    <a:cubicBezTo>
                      <a:pt x="2" y="19"/>
                      <a:pt x="0" y="26"/>
                      <a:pt x="2" y="31"/>
                    </a:cubicBezTo>
                    <a:cubicBezTo>
                      <a:pt x="5" y="36"/>
                      <a:pt x="11" y="39"/>
                      <a:pt x="17" y="36"/>
                    </a:cubicBezTo>
                    <a:cubicBezTo>
                      <a:pt x="27" y="32"/>
                      <a:pt x="27" y="32"/>
                      <a:pt x="27" y="32"/>
                    </a:cubicBezTo>
                    <a:cubicBezTo>
                      <a:pt x="33" y="30"/>
                      <a:pt x="35" y="24"/>
                      <a:pt x="3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216" name="组合 215"/>
          <p:cNvGrpSpPr/>
          <p:nvPr/>
        </p:nvGrpSpPr>
        <p:grpSpPr>
          <a:xfrm>
            <a:off x="4589333" y="3762603"/>
            <a:ext cx="419100" cy="419100"/>
            <a:chOff x="6119110" y="4172768"/>
            <a:chExt cx="558800" cy="558800"/>
          </a:xfrm>
        </p:grpSpPr>
        <p:sp>
          <p:nvSpPr>
            <p:cNvPr id="217" name="椭圆 216"/>
            <p:cNvSpPr/>
            <p:nvPr/>
          </p:nvSpPr>
          <p:spPr>
            <a:xfrm>
              <a:off x="6119110" y="4172768"/>
              <a:ext cx="558800" cy="558800"/>
            </a:xfrm>
            <a:prstGeom prst="ellipse">
              <a:avLst/>
            </a:prstGeom>
            <a:solidFill>
              <a:srgbClr val="00AF92"/>
            </a:solidFill>
            <a:ln w="19050" cap="flat" cmpd="sng" algn="ctr">
              <a:gradFill flip="none" rotWithShape="1">
                <a:gsLst>
                  <a:gs pos="0">
                    <a:srgbClr val="C9C9C9"/>
                  </a:gs>
                  <a:gs pos="100000">
                    <a:sysClr val="window" lastClr="FFFFFF"/>
                  </a:gs>
                </a:gsLst>
                <a:lin ang="2700000" scaled="1"/>
                <a:tileRect/>
              </a:gradFill>
              <a:prstDash val="solid"/>
              <a:miter lim="800000"/>
            </a:ln>
            <a:effectLst>
              <a:innerShdw blurRad="76200" dist="38100" dir="13500000">
                <a:prstClr val="black">
                  <a:alpha val="4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218" name="Group 198"/>
            <p:cNvGrpSpPr>
              <a:grpSpLocks noChangeAspect="1"/>
            </p:cNvGrpSpPr>
            <p:nvPr/>
          </p:nvGrpSpPr>
          <p:grpSpPr bwMode="auto">
            <a:xfrm>
              <a:off x="6230362" y="4317972"/>
              <a:ext cx="353065" cy="271520"/>
              <a:chOff x="2216" y="2944"/>
              <a:chExt cx="394" cy="303"/>
            </a:xfrm>
            <a:solidFill>
              <a:sysClr val="window" lastClr="FFFFFF"/>
            </a:solidFill>
            <a:effectLst/>
          </p:grpSpPr>
          <p:sp>
            <p:nvSpPr>
              <p:cNvPr id="219" name="Line 203"/>
              <p:cNvSpPr>
                <a:spLocks noChangeShapeType="1"/>
              </p:cNvSpPr>
              <p:nvPr/>
            </p:nvSpPr>
            <p:spPr bwMode="auto">
              <a:xfrm>
                <a:off x="2423" y="3189"/>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20" name="Line 204"/>
              <p:cNvSpPr>
                <a:spLocks noChangeShapeType="1"/>
              </p:cNvSpPr>
              <p:nvPr/>
            </p:nvSpPr>
            <p:spPr bwMode="auto">
              <a:xfrm>
                <a:off x="2423" y="3189"/>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21" name="Freeform 205"/>
              <p:cNvSpPr>
                <a:spLocks noEditPoints="1"/>
              </p:cNvSpPr>
              <p:nvPr/>
            </p:nvSpPr>
            <p:spPr bwMode="auto">
              <a:xfrm>
                <a:off x="2216" y="2944"/>
                <a:ext cx="394" cy="303"/>
              </a:xfrm>
              <a:custGeom>
                <a:avLst/>
                <a:gdLst>
                  <a:gd name="T0" fmla="*/ 157 w 164"/>
                  <a:gd name="T1" fmla="*/ 12 h 126"/>
                  <a:gd name="T2" fmla="*/ 153 w 164"/>
                  <a:gd name="T3" fmla="*/ 7 h 126"/>
                  <a:gd name="T4" fmla="*/ 104 w 164"/>
                  <a:gd name="T5" fmla="*/ 0 h 126"/>
                  <a:gd name="T6" fmla="*/ 82 w 164"/>
                  <a:gd name="T7" fmla="*/ 10 h 126"/>
                  <a:gd name="T8" fmla="*/ 68 w 164"/>
                  <a:gd name="T9" fmla="*/ 1 h 126"/>
                  <a:gd name="T10" fmla="*/ 17 w 164"/>
                  <a:gd name="T11" fmla="*/ 6 h 126"/>
                  <a:gd name="T12" fmla="*/ 8 w 164"/>
                  <a:gd name="T13" fmla="*/ 10 h 126"/>
                  <a:gd name="T14" fmla="*/ 5 w 164"/>
                  <a:gd name="T15" fmla="*/ 12 h 126"/>
                  <a:gd name="T16" fmla="*/ 0 w 164"/>
                  <a:gd name="T17" fmla="*/ 83 h 126"/>
                  <a:gd name="T18" fmla="*/ 4 w 164"/>
                  <a:gd name="T19" fmla="*/ 120 h 126"/>
                  <a:gd name="T20" fmla="*/ 56 w 164"/>
                  <a:gd name="T21" fmla="*/ 120 h 126"/>
                  <a:gd name="T22" fmla="*/ 63 w 164"/>
                  <a:gd name="T23" fmla="*/ 120 h 126"/>
                  <a:gd name="T24" fmla="*/ 71 w 164"/>
                  <a:gd name="T25" fmla="*/ 126 h 126"/>
                  <a:gd name="T26" fmla="*/ 91 w 164"/>
                  <a:gd name="T27" fmla="*/ 126 h 126"/>
                  <a:gd name="T28" fmla="*/ 98 w 164"/>
                  <a:gd name="T29" fmla="*/ 123 h 126"/>
                  <a:gd name="T30" fmla="*/ 100 w 164"/>
                  <a:gd name="T31" fmla="*/ 120 h 126"/>
                  <a:gd name="T32" fmla="*/ 145 w 164"/>
                  <a:gd name="T33" fmla="*/ 120 h 126"/>
                  <a:gd name="T34" fmla="*/ 164 w 164"/>
                  <a:gd name="T35" fmla="*/ 114 h 126"/>
                  <a:gd name="T36" fmla="*/ 164 w 164"/>
                  <a:gd name="T37" fmla="*/ 21 h 126"/>
                  <a:gd name="T38" fmla="*/ 68 w 164"/>
                  <a:gd name="T39" fmla="*/ 113 h 126"/>
                  <a:gd name="T40" fmla="*/ 12 w 164"/>
                  <a:gd name="T41" fmla="*/ 107 h 126"/>
                  <a:gd name="T42" fmla="*/ 40 w 164"/>
                  <a:gd name="T43" fmla="*/ 101 h 126"/>
                  <a:gd name="T44" fmla="*/ 77 w 164"/>
                  <a:gd name="T45" fmla="*/ 109 h 126"/>
                  <a:gd name="T46" fmla="*/ 79 w 164"/>
                  <a:gd name="T47" fmla="*/ 17 h 126"/>
                  <a:gd name="T48" fmla="*/ 79 w 164"/>
                  <a:gd name="T49" fmla="*/ 98 h 126"/>
                  <a:gd name="T50" fmla="*/ 65 w 164"/>
                  <a:gd name="T51" fmla="*/ 94 h 126"/>
                  <a:gd name="T52" fmla="*/ 12 w 164"/>
                  <a:gd name="T53" fmla="*/ 100 h 126"/>
                  <a:gd name="T54" fmla="*/ 12 w 164"/>
                  <a:gd name="T55" fmla="*/ 13 h 126"/>
                  <a:gd name="T56" fmla="*/ 15 w 164"/>
                  <a:gd name="T57" fmla="*/ 11 h 126"/>
                  <a:gd name="T58" fmla="*/ 43 w 164"/>
                  <a:gd name="T59" fmla="*/ 6 h 126"/>
                  <a:gd name="T60" fmla="*/ 76 w 164"/>
                  <a:gd name="T61" fmla="*/ 10 h 126"/>
                  <a:gd name="T62" fmla="*/ 79 w 164"/>
                  <a:gd name="T63" fmla="*/ 17 h 126"/>
                  <a:gd name="T64" fmla="*/ 85 w 164"/>
                  <a:gd name="T65" fmla="*/ 40 h 126"/>
                  <a:gd name="T66" fmla="*/ 85 w 164"/>
                  <a:gd name="T67" fmla="*/ 14 h 126"/>
                  <a:gd name="T68" fmla="*/ 90 w 164"/>
                  <a:gd name="T69" fmla="*/ 8 h 126"/>
                  <a:gd name="T70" fmla="*/ 94 w 164"/>
                  <a:gd name="T71" fmla="*/ 43 h 126"/>
                  <a:gd name="T72" fmla="*/ 102 w 164"/>
                  <a:gd name="T73" fmla="*/ 43 h 126"/>
                  <a:gd name="T74" fmla="*/ 107 w 164"/>
                  <a:gd name="T75" fmla="*/ 5 h 126"/>
                  <a:gd name="T76" fmla="*/ 152 w 164"/>
                  <a:gd name="T77" fmla="*/ 11 h 126"/>
                  <a:gd name="T78" fmla="*/ 152 w 164"/>
                  <a:gd name="T79" fmla="*/ 15 h 126"/>
                  <a:gd name="T80" fmla="*/ 152 w 164"/>
                  <a:gd name="T81" fmla="*/ 100 h 126"/>
                  <a:gd name="T82" fmla="*/ 100 w 164"/>
                  <a:gd name="T83" fmla="*/ 94 h 126"/>
                  <a:gd name="T84" fmla="*/ 96 w 164"/>
                  <a:gd name="T85" fmla="*/ 113 h 126"/>
                  <a:gd name="T86" fmla="*/ 97 w 164"/>
                  <a:gd name="T87" fmla="*/ 101 h 126"/>
                  <a:gd name="T88" fmla="*/ 147 w 164"/>
                  <a:gd name="T89" fmla="*/ 106 h 126"/>
                  <a:gd name="T90" fmla="*/ 153 w 164"/>
                  <a:gd name="T91" fmla="*/ 11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4" h="126">
                    <a:moveTo>
                      <a:pt x="159" y="12"/>
                    </a:moveTo>
                    <a:cubicBezTo>
                      <a:pt x="159" y="12"/>
                      <a:pt x="158" y="12"/>
                      <a:pt x="157" y="12"/>
                    </a:cubicBezTo>
                    <a:cubicBezTo>
                      <a:pt x="156" y="12"/>
                      <a:pt x="156" y="12"/>
                      <a:pt x="156" y="11"/>
                    </a:cubicBezTo>
                    <a:cubicBezTo>
                      <a:pt x="156" y="9"/>
                      <a:pt x="155" y="8"/>
                      <a:pt x="153" y="7"/>
                    </a:cubicBezTo>
                    <a:cubicBezTo>
                      <a:pt x="146" y="6"/>
                      <a:pt x="138" y="4"/>
                      <a:pt x="131" y="3"/>
                    </a:cubicBezTo>
                    <a:cubicBezTo>
                      <a:pt x="122" y="2"/>
                      <a:pt x="113" y="0"/>
                      <a:pt x="104" y="0"/>
                    </a:cubicBezTo>
                    <a:cubicBezTo>
                      <a:pt x="100" y="0"/>
                      <a:pt x="95" y="1"/>
                      <a:pt x="92" y="2"/>
                    </a:cubicBezTo>
                    <a:cubicBezTo>
                      <a:pt x="88" y="3"/>
                      <a:pt x="85" y="7"/>
                      <a:pt x="82" y="10"/>
                    </a:cubicBezTo>
                    <a:cubicBezTo>
                      <a:pt x="80" y="8"/>
                      <a:pt x="78" y="6"/>
                      <a:pt x="76" y="4"/>
                    </a:cubicBezTo>
                    <a:cubicBezTo>
                      <a:pt x="73" y="2"/>
                      <a:pt x="71" y="2"/>
                      <a:pt x="68" y="1"/>
                    </a:cubicBezTo>
                    <a:cubicBezTo>
                      <a:pt x="62" y="0"/>
                      <a:pt x="56" y="0"/>
                      <a:pt x="50" y="1"/>
                    </a:cubicBezTo>
                    <a:cubicBezTo>
                      <a:pt x="39" y="2"/>
                      <a:pt x="28" y="4"/>
                      <a:pt x="17" y="6"/>
                    </a:cubicBezTo>
                    <a:cubicBezTo>
                      <a:pt x="14" y="7"/>
                      <a:pt x="12" y="7"/>
                      <a:pt x="10" y="7"/>
                    </a:cubicBezTo>
                    <a:cubicBezTo>
                      <a:pt x="8" y="8"/>
                      <a:pt x="8" y="9"/>
                      <a:pt x="8" y="10"/>
                    </a:cubicBezTo>
                    <a:cubicBezTo>
                      <a:pt x="8" y="12"/>
                      <a:pt x="8" y="12"/>
                      <a:pt x="8" y="12"/>
                    </a:cubicBezTo>
                    <a:cubicBezTo>
                      <a:pt x="7" y="12"/>
                      <a:pt x="6" y="12"/>
                      <a:pt x="5" y="12"/>
                    </a:cubicBezTo>
                    <a:cubicBezTo>
                      <a:pt x="1" y="12"/>
                      <a:pt x="0" y="15"/>
                      <a:pt x="0" y="19"/>
                    </a:cubicBezTo>
                    <a:cubicBezTo>
                      <a:pt x="0" y="43"/>
                      <a:pt x="0" y="59"/>
                      <a:pt x="0" y="83"/>
                    </a:cubicBezTo>
                    <a:cubicBezTo>
                      <a:pt x="0" y="93"/>
                      <a:pt x="0" y="103"/>
                      <a:pt x="0" y="113"/>
                    </a:cubicBezTo>
                    <a:cubicBezTo>
                      <a:pt x="0" y="116"/>
                      <a:pt x="0" y="120"/>
                      <a:pt x="4" y="120"/>
                    </a:cubicBezTo>
                    <a:cubicBezTo>
                      <a:pt x="8" y="120"/>
                      <a:pt x="12" y="120"/>
                      <a:pt x="15" y="120"/>
                    </a:cubicBezTo>
                    <a:cubicBezTo>
                      <a:pt x="29" y="120"/>
                      <a:pt x="42" y="120"/>
                      <a:pt x="56" y="120"/>
                    </a:cubicBezTo>
                    <a:cubicBezTo>
                      <a:pt x="58" y="120"/>
                      <a:pt x="60" y="120"/>
                      <a:pt x="62" y="120"/>
                    </a:cubicBezTo>
                    <a:cubicBezTo>
                      <a:pt x="62" y="120"/>
                      <a:pt x="63" y="120"/>
                      <a:pt x="63" y="120"/>
                    </a:cubicBezTo>
                    <a:cubicBezTo>
                      <a:pt x="65" y="120"/>
                      <a:pt x="65" y="121"/>
                      <a:pt x="65" y="122"/>
                    </a:cubicBezTo>
                    <a:cubicBezTo>
                      <a:pt x="66" y="125"/>
                      <a:pt x="69" y="126"/>
                      <a:pt x="71" y="126"/>
                    </a:cubicBezTo>
                    <a:cubicBezTo>
                      <a:pt x="74" y="126"/>
                      <a:pt x="77" y="126"/>
                      <a:pt x="80" y="126"/>
                    </a:cubicBezTo>
                    <a:cubicBezTo>
                      <a:pt x="84" y="126"/>
                      <a:pt x="87" y="126"/>
                      <a:pt x="91" y="126"/>
                    </a:cubicBezTo>
                    <a:cubicBezTo>
                      <a:pt x="92" y="126"/>
                      <a:pt x="95" y="126"/>
                      <a:pt x="96" y="125"/>
                    </a:cubicBezTo>
                    <a:cubicBezTo>
                      <a:pt x="97" y="125"/>
                      <a:pt x="98" y="124"/>
                      <a:pt x="98" y="123"/>
                    </a:cubicBezTo>
                    <a:cubicBezTo>
                      <a:pt x="99" y="122"/>
                      <a:pt x="98" y="121"/>
                      <a:pt x="99" y="120"/>
                    </a:cubicBezTo>
                    <a:cubicBezTo>
                      <a:pt x="100" y="120"/>
                      <a:pt x="100" y="120"/>
                      <a:pt x="100" y="120"/>
                    </a:cubicBezTo>
                    <a:cubicBezTo>
                      <a:pt x="102" y="120"/>
                      <a:pt x="104" y="120"/>
                      <a:pt x="105" y="120"/>
                    </a:cubicBezTo>
                    <a:cubicBezTo>
                      <a:pt x="118" y="120"/>
                      <a:pt x="132" y="120"/>
                      <a:pt x="145" y="120"/>
                    </a:cubicBezTo>
                    <a:cubicBezTo>
                      <a:pt x="149" y="120"/>
                      <a:pt x="154" y="120"/>
                      <a:pt x="159" y="120"/>
                    </a:cubicBezTo>
                    <a:cubicBezTo>
                      <a:pt x="162" y="120"/>
                      <a:pt x="164" y="118"/>
                      <a:pt x="164" y="114"/>
                    </a:cubicBezTo>
                    <a:cubicBezTo>
                      <a:pt x="164" y="105"/>
                      <a:pt x="164" y="96"/>
                      <a:pt x="164" y="87"/>
                    </a:cubicBezTo>
                    <a:cubicBezTo>
                      <a:pt x="164" y="62"/>
                      <a:pt x="164" y="46"/>
                      <a:pt x="164" y="21"/>
                    </a:cubicBezTo>
                    <a:cubicBezTo>
                      <a:pt x="164" y="17"/>
                      <a:pt x="164" y="12"/>
                      <a:pt x="159" y="12"/>
                    </a:cubicBezTo>
                    <a:close/>
                    <a:moveTo>
                      <a:pt x="68" y="113"/>
                    </a:moveTo>
                    <a:cubicBezTo>
                      <a:pt x="49" y="113"/>
                      <a:pt x="30" y="113"/>
                      <a:pt x="10" y="113"/>
                    </a:cubicBezTo>
                    <a:cubicBezTo>
                      <a:pt x="11" y="112"/>
                      <a:pt x="11" y="107"/>
                      <a:pt x="12" y="107"/>
                    </a:cubicBezTo>
                    <a:cubicBezTo>
                      <a:pt x="13" y="106"/>
                      <a:pt x="15" y="106"/>
                      <a:pt x="16" y="106"/>
                    </a:cubicBezTo>
                    <a:cubicBezTo>
                      <a:pt x="24" y="104"/>
                      <a:pt x="32" y="102"/>
                      <a:pt x="40" y="101"/>
                    </a:cubicBezTo>
                    <a:cubicBezTo>
                      <a:pt x="49" y="100"/>
                      <a:pt x="58" y="98"/>
                      <a:pt x="66" y="101"/>
                    </a:cubicBezTo>
                    <a:cubicBezTo>
                      <a:pt x="71" y="102"/>
                      <a:pt x="75" y="105"/>
                      <a:pt x="77" y="109"/>
                    </a:cubicBezTo>
                    <a:cubicBezTo>
                      <a:pt x="74" y="109"/>
                      <a:pt x="70" y="111"/>
                      <a:pt x="68" y="113"/>
                    </a:cubicBezTo>
                    <a:close/>
                    <a:moveTo>
                      <a:pt x="79" y="17"/>
                    </a:moveTo>
                    <a:cubicBezTo>
                      <a:pt x="79" y="22"/>
                      <a:pt x="79" y="20"/>
                      <a:pt x="79" y="25"/>
                    </a:cubicBezTo>
                    <a:cubicBezTo>
                      <a:pt x="79" y="50"/>
                      <a:pt x="79" y="73"/>
                      <a:pt x="79" y="98"/>
                    </a:cubicBezTo>
                    <a:cubicBezTo>
                      <a:pt x="79" y="100"/>
                      <a:pt x="79" y="101"/>
                      <a:pt x="79" y="102"/>
                    </a:cubicBezTo>
                    <a:cubicBezTo>
                      <a:pt x="75" y="99"/>
                      <a:pt x="70" y="95"/>
                      <a:pt x="65" y="94"/>
                    </a:cubicBezTo>
                    <a:cubicBezTo>
                      <a:pt x="59" y="93"/>
                      <a:pt x="53" y="93"/>
                      <a:pt x="46" y="94"/>
                    </a:cubicBezTo>
                    <a:cubicBezTo>
                      <a:pt x="35" y="95"/>
                      <a:pt x="23" y="97"/>
                      <a:pt x="12" y="100"/>
                    </a:cubicBezTo>
                    <a:cubicBezTo>
                      <a:pt x="12" y="79"/>
                      <a:pt x="12" y="57"/>
                      <a:pt x="12" y="36"/>
                    </a:cubicBezTo>
                    <a:cubicBezTo>
                      <a:pt x="12" y="25"/>
                      <a:pt x="12" y="23"/>
                      <a:pt x="12" y="13"/>
                    </a:cubicBezTo>
                    <a:cubicBezTo>
                      <a:pt x="12" y="12"/>
                      <a:pt x="12" y="11"/>
                      <a:pt x="12" y="11"/>
                    </a:cubicBezTo>
                    <a:cubicBezTo>
                      <a:pt x="13" y="11"/>
                      <a:pt x="14" y="11"/>
                      <a:pt x="15" y="11"/>
                    </a:cubicBezTo>
                    <a:cubicBezTo>
                      <a:pt x="17" y="10"/>
                      <a:pt x="20" y="10"/>
                      <a:pt x="22" y="10"/>
                    </a:cubicBezTo>
                    <a:cubicBezTo>
                      <a:pt x="29" y="8"/>
                      <a:pt x="36" y="7"/>
                      <a:pt x="43" y="6"/>
                    </a:cubicBezTo>
                    <a:cubicBezTo>
                      <a:pt x="49" y="6"/>
                      <a:pt x="55" y="5"/>
                      <a:pt x="61" y="5"/>
                    </a:cubicBezTo>
                    <a:cubicBezTo>
                      <a:pt x="67" y="5"/>
                      <a:pt x="72" y="6"/>
                      <a:pt x="76" y="10"/>
                    </a:cubicBezTo>
                    <a:cubicBezTo>
                      <a:pt x="78" y="11"/>
                      <a:pt x="79" y="12"/>
                      <a:pt x="79" y="13"/>
                    </a:cubicBezTo>
                    <a:cubicBezTo>
                      <a:pt x="79" y="15"/>
                      <a:pt x="79" y="16"/>
                      <a:pt x="79" y="17"/>
                    </a:cubicBezTo>
                    <a:close/>
                    <a:moveTo>
                      <a:pt x="85" y="103"/>
                    </a:moveTo>
                    <a:cubicBezTo>
                      <a:pt x="85" y="82"/>
                      <a:pt x="85" y="61"/>
                      <a:pt x="85" y="40"/>
                    </a:cubicBezTo>
                    <a:cubicBezTo>
                      <a:pt x="85" y="31"/>
                      <a:pt x="85" y="31"/>
                      <a:pt x="85" y="22"/>
                    </a:cubicBezTo>
                    <a:cubicBezTo>
                      <a:pt x="85" y="19"/>
                      <a:pt x="85" y="17"/>
                      <a:pt x="85" y="14"/>
                    </a:cubicBezTo>
                    <a:cubicBezTo>
                      <a:pt x="85" y="14"/>
                      <a:pt x="85" y="13"/>
                      <a:pt x="85" y="13"/>
                    </a:cubicBezTo>
                    <a:cubicBezTo>
                      <a:pt x="85" y="11"/>
                      <a:pt x="89" y="9"/>
                      <a:pt x="90" y="8"/>
                    </a:cubicBezTo>
                    <a:cubicBezTo>
                      <a:pt x="90" y="23"/>
                      <a:pt x="90" y="30"/>
                      <a:pt x="90" y="45"/>
                    </a:cubicBezTo>
                    <a:cubicBezTo>
                      <a:pt x="91" y="44"/>
                      <a:pt x="92" y="44"/>
                      <a:pt x="94" y="43"/>
                    </a:cubicBezTo>
                    <a:cubicBezTo>
                      <a:pt x="95" y="42"/>
                      <a:pt x="97" y="40"/>
                      <a:pt x="98" y="40"/>
                    </a:cubicBezTo>
                    <a:cubicBezTo>
                      <a:pt x="99" y="40"/>
                      <a:pt x="101" y="42"/>
                      <a:pt x="102" y="43"/>
                    </a:cubicBezTo>
                    <a:cubicBezTo>
                      <a:pt x="104" y="44"/>
                      <a:pt x="105" y="44"/>
                      <a:pt x="107" y="45"/>
                    </a:cubicBezTo>
                    <a:cubicBezTo>
                      <a:pt x="107" y="29"/>
                      <a:pt x="107" y="21"/>
                      <a:pt x="107" y="5"/>
                    </a:cubicBezTo>
                    <a:cubicBezTo>
                      <a:pt x="119" y="6"/>
                      <a:pt x="132" y="8"/>
                      <a:pt x="145" y="10"/>
                    </a:cubicBezTo>
                    <a:cubicBezTo>
                      <a:pt x="147" y="11"/>
                      <a:pt x="150" y="11"/>
                      <a:pt x="152" y="11"/>
                    </a:cubicBezTo>
                    <a:cubicBezTo>
                      <a:pt x="152" y="12"/>
                      <a:pt x="152" y="12"/>
                      <a:pt x="152" y="13"/>
                    </a:cubicBezTo>
                    <a:cubicBezTo>
                      <a:pt x="152" y="14"/>
                      <a:pt x="152" y="14"/>
                      <a:pt x="152" y="15"/>
                    </a:cubicBezTo>
                    <a:cubicBezTo>
                      <a:pt x="152" y="26"/>
                      <a:pt x="152" y="28"/>
                      <a:pt x="152" y="39"/>
                    </a:cubicBezTo>
                    <a:cubicBezTo>
                      <a:pt x="152" y="59"/>
                      <a:pt x="152" y="79"/>
                      <a:pt x="152" y="100"/>
                    </a:cubicBezTo>
                    <a:cubicBezTo>
                      <a:pt x="141" y="97"/>
                      <a:pt x="129" y="95"/>
                      <a:pt x="117" y="94"/>
                    </a:cubicBezTo>
                    <a:cubicBezTo>
                      <a:pt x="112" y="93"/>
                      <a:pt x="105" y="93"/>
                      <a:pt x="100" y="94"/>
                    </a:cubicBezTo>
                    <a:cubicBezTo>
                      <a:pt x="94" y="95"/>
                      <a:pt x="89" y="99"/>
                      <a:pt x="85" y="103"/>
                    </a:cubicBezTo>
                    <a:close/>
                    <a:moveTo>
                      <a:pt x="96" y="113"/>
                    </a:moveTo>
                    <a:cubicBezTo>
                      <a:pt x="93" y="111"/>
                      <a:pt x="90" y="109"/>
                      <a:pt x="87" y="109"/>
                    </a:cubicBezTo>
                    <a:cubicBezTo>
                      <a:pt x="88" y="105"/>
                      <a:pt x="93" y="103"/>
                      <a:pt x="97" y="101"/>
                    </a:cubicBezTo>
                    <a:cubicBezTo>
                      <a:pt x="105" y="98"/>
                      <a:pt x="115" y="100"/>
                      <a:pt x="124" y="101"/>
                    </a:cubicBezTo>
                    <a:cubicBezTo>
                      <a:pt x="131" y="102"/>
                      <a:pt x="139" y="104"/>
                      <a:pt x="147" y="106"/>
                    </a:cubicBezTo>
                    <a:cubicBezTo>
                      <a:pt x="149" y="106"/>
                      <a:pt x="150" y="106"/>
                      <a:pt x="152" y="107"/>
                    </a:cubicBezTo>
                    <a:cubicBezTo>
                      <a:pt x="152" y="107"/>
                      <a:pt x="153" y="112"/>
                      <a:pt x="153" y="113"/>
                    </a:cubicBezTo>
                    <a:cubicBezTo>
                      <a:pt x="134" y="113"/>
                      <a:pt x="115" y="113"/>
                      <a:pt x="96" y="1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22" name="Freeform 206"/>
              <p:cNvSpPr>
                <a:spLocks/>
              </p:cNvSpPr>
              <p:nvPr/>
            </p:nvSpPr>
            <p:spPr bwMode="auto">
              <a:xfrm>
                <a:off x="2420" y="3189"/>
                <a:ext cx="3" cy="2"/>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lnTo>
                      <a:pt x="3"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23" name="Freeform 207"/>
              <p:cNvSpPr>
                <a:spLocks/>
              </p:cNvSpPr>
              <p:nvPr/>
            </p:nvSpPr>
            <p:spPr bwMode="auto">
              <a:xfrm>
                <a:off x="2420" y="319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24" name="Freeform 208"/>
              <p:cNvSpPr>
                <a:spLocks/>
              </p:cNvSpPr>
              <p:nvPr/>
            </p:nvSpPr>
            <p:spPr bwMode="auto">
              <a:xfrm>
                <a:off x="2420" y="319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225" name="组合 224"/>
          <p:cNvGrpSpPr/>
          <p:nvPr/>
        </p:nvGrpSpPr>
        <p:grpSpPr>
          <a:xfrm>
            <a:off x="4150397" y="4372087"/>
            <a:ext cx="419100" cy="419100"/>
            <a:chOff x="5533863" y="4985414"/>
            <a:chExt cx="558800" cy="558800"/>
          </a:xfrm>
        </p:grpSpPr>
        <p:sp>
          <p:nvSpPr>
            <p:cNvPr id="226" name="椭圆 225"/>
            <p:cNvSpPr/>
            <p:nvPr/>
          </p:nvSpPr>
          <p:spPr>
            <a:xfrm>
              <a:off x="5533863" y="4985414"/>
              <a:ext cx="558800" cy="558800"/>
            </a:xfrm>
            <a:prstGeom prst="ellipse">
              <a:avLst/>
            </a:prstGeom>
            <a:solidFill>
              <a:srgbClr val="663A77"/>
            </a:solidFill>
            <a:ln w="19050" cap="flat" cmpd="sng" algn="ctr">
              <a:gradFill flip="none" rotWithShape="1">
                <a:gsLst>
                  <a:gs pos="0">
                    <a:srgbClr val="C9C9C9"/>
                  </a:gs>
                  <a:gs pos="100000">
                    <a:sysClr val="window" lastClr="FFFFFF"/>
                  </a:gs>
                </a:gsLst>
                <a:lin ang="2700000" scaled="1"/>
                <a:tileRect/>
              </a:gradFill>
              <a:prstDash val="solid"/>
              <a:miter lim="800000"/>
            </a:ln>
            <a:effectLst>
              <a:innerShdw blurRad="76200" dist="38100" dir="13500000">
                <a:prstClr val="black">
                  <a:alpha val="4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227" name="Group 909"/>
            <p:cNvGrpSpPr>
              <a:grpSpLocks noChangeAspect="1"/>
            </p:cNvGrpSpPr>
            <p:nvPr/>
          </p:nvGrpSpPr>
          <p:grpSpPr bwMode="auto">
            <a:xfrm>
              <a:off x="5653741" y="5133011"/>
              <a:ext cx="316069" cy="269553"/>
              <a:chOff x="6090" y="1175"/>
              <a:chExt cx="265" cy="226"/>
            </a:xfrm>
            <a:solidFill>
              <a:sysClr val="window" lastClr="FFFFFF"/>
            </a:solidFill>
            <a:effectLst/>
          </p:grpSpPr>
          <p:sp>
            <p:nvSpPr>
              <p:cNvPr id="228"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29"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30"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31"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grpSp>
      </p:grpSp>
    </p:spTree>
    <p:extLst>
      <p:ext uri="{BB962C8B-B14F-4D97-AF65-F5344CB8AC3E}">
        <p14:creationId xmlns:p14="http://schemas.microsoft.com/office/powerpoint/2010/main" val="128686628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0" fill="hold" nodeType="afterEffect" p14:presetBounceEnd="40000">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14:bounceEnd="40000">
                                          <p:cBhvr additive="base">
                                            <p:cTn id="7" dur="1250" fill="hold"/>
                                            <p:tgtEl>
                                              <p:spTgt spid="117"/>
                                            </p:tgtEl>
                                            <p:attrNameLst>
                                              <p:attrName>ppt_x</p:attrName>
                                            </p:attrNameLst>
                                          </p:cBhvr>
                                          <p:tavLst>
                                            <p:tav tm="0">
                                              <p:val>
                                                <p:strVal val="1+#ppt_w/2"/>
                                              </p:val>
                                            </p:tav>
                                            <p:tav tm="100000">
                                              <p:val>
                                                <p:strVal val="#ppt_x"/>
                                              </p:val>
                                            </p:tav>
                                          </p:tavLst>
                                        </p:anim>
                                        <p:anim calcmode="lin" valueType="num" p14:bounceEnd="40000">
                                          <p:cBhvr additive="base">
                                            <p:cTn id="8" dur="1250" fill="hold"/>
                                            <p:tgtEl>
                                              <p:spTgt spid="117"/>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14:presetBounceEnd="40000">
                                      <p:stCondLst>
                                        <p:cond delay="250"/>
                                      </p:stCondLst>
                                      <p:childTnLst>
                                        <p:set>
                                          <p:cBhvr>
                                            <p:cTn id="10" dur="1" fill="hold">
                                              <p:stCondLst>
                                                <p:cond delay="0"/>
                                              </p:stCondLst>
                                            </p:cTn>
                                            <p:tgtEl>
                                              <p:spTgt spid="156"/>
                                            </p:tgtEl>
                                            <p:attrNameLst>
                                              <p:attrName>style.visibility</p:attrName>
                                            </p:attrNameLst>
                                          </p:cBhvr>
                                          <p:to>
                                            <p:strVal val="visible"/>
                                          </p:to>
                                        </p:set>
                                        <p:anim calcmode="lin" valueType="num" p14:bounceEnd="40000">
                                          <p:cBhvr additive="base">
                                            <p:cTn id="11" dur="1250" fill="hold"/>
                                            <p:tgtEl>
                                              <p:spTgt spid="156"/>
                                            </p:tgtEl>
                                            <p:attrNameLst>
                                              <p:attrName>ppt_x</p:attrName>
                                            </p:attrNameLst>
                                          </p:cBhvr>
                                          <p:tavLst>
                                            <p:tav tm="0">
                                              <p:val>
                                                <p:strVal val="0-#ppt_w/2"/>
                                              </p:val>
                                            </p:tav>
                                            <p:tav tm="100000">
                                              <p:val>
                                                <p:strVal val="#ppt_x"/>
                                              </p:val>
                                            </p:tav>
                                          </p:tavLst>
                                        </p:anim>
                                        <p:anim calcmode="lin" valueType="num" p14:bounceEnd="40000">
                                          <p:cBhvr additive="base">
                                            <p:cTn id="12" dur="1250" fill="hold"/>
                                            <p:tgtEl>
                                              <p:spTgt spid="156"/>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14:presetBounceEnd="40000">
                                      <p:stCondLst>
                                        <p:cond delay="500"/>
                                      </p:stCondLst>
                                      <p:childTnLst>
                                        <p:set>
                                          <p:cBhvr>
                                            <p:cTn id="14" dur="1" fill="hold">
                                              <p:stCondLst>
                                                <p:cond delay="0"/>
                                              </p:stCondLst>
                                            </p:cTn>
                                            <p:tgtEl>
                                              <p:spTgt spid="130"/>
                                            </p:tgtEl>
                                            <p:attrNameLst>
                                              <p:attrName>style.visibility</p:attrName>
                                            </p:attrNameLst>
                                          </p:cBhvr>
                                          <p:to>
                                            <p:strVal val="visible"/>
                                          </p:to>
                                        </p:set>
                                        <p:anim calcmode="lin" valueType="num" p14:bounceEnd="40000">
                                          <p:cBhvr additive="base">
                                            <p:cTn id="15" dur="1250" fill="hold"/>
                                            <p:tgtEl>
                                              <p:spTgt spid="130"/>
                                            </p:tgtEl>
                                            <p:attrNameLst>
                                              <p:attrName>ppt_x</p:attrName>
                                            </p:attrNameLst>
                                          </p:cBhvr>
                                          <p:tavLst>
                                            <p:tav tm="0">
                                              <p:val>
                                                <p:strVal val="1+#ppt_w/2"/>
                                              </p:val>
                                            </p:tav>
                                            <p:tav tm="100000">
                                              <p:val>
                                                <p:strVal val="#ppt_x"/>
                                              </p:val>
                                            </p:tav>
                                          </p:tavLst>
                                        </p:anim>
                                        <p:anim calcmode="lin" valueType="num" p14:bounceEnd="40000">
                                          <p:cBhvr additive="base">
                                            <p:cTn id="16" dur="1250" fill="hold"/>
                                            <p:tgtEl>
                                              <p:spTgt spid="130"/>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14:presetBounceEnd="40000">
                                      <p:stCondLst>
                                        <p:cond delay="750"/>
                                      </p:stCondLst>
                                      <p:childTnLst>
                                        <p:set>
                                          <p:cBhvr>
                                            <p:cTn id="18" dur="1" fill="hold">
                                              <p:stCondLst>
                                                <p:cond delay="0"/>
                                              </p:stCondLst>
                                            </p:cTn>
                                            <p:tgtEl>
                                              <p:spTgt spid="169"/>
                                            </p:tgtEl>
                                            <p:attrNameLst>
                                              <p:attrName>style.visibility</p:attrName>
                                            </p:attrNameLst>
                                          </p:cBhvr>
                                          <p:to>
                                            <p:strVal val="visible"/>
                                          </p:to>
                                        </p:set>
                                        <p:anim calcmode="lin" valueType="num" p14:bounceEnd="40000">
                                          <p:cBhvr additive="base">
                                            <p:cTn id="19" dur="1250" fill="hold"/>
                                            <p:tgtEl>
                                              <p:spTgt spid="169"/>
                                            </p:tgtEl>
                                            <p:attrNameLst>
                                              <p:attrName>ppt_x</p:attrName>
                                            </p:attrNameLst>
                                          </p:cBhvr>
                                          <p:tavLst>
                                            <p:tav tm="0">
                                              <p:val>
                                                <p:strVal val="0-#ppt_w/2"/>
                                              </p:val>
                                            </p:tav>
                                            <p:tav tm="100000">
                                              <p:val>
                                                <p:strVal val="#ppt_x"/>
                                              </p:val>
                                            </p:tav>
                                          </p:tavLst>
                                        </p:anim>
                                        <p:anim calcmode="lin" valueType="num" p14:bounceEnd="40000">
                                          <p:cBhvr additive="base">
                                            <p:cTn id="20" dur="1250" fill="hold"/>
                                            <p:tgtEl>
                                              <p:spTgt spid="169"/>
                                            </p:tgtEl>
                                            <p:attrNameLst>
                                              <p:attrName>ppt_y</p:attrName>
                                            </p:attrNameLst>
                                          </p:cBhvr>
                                          <p:tavLst>
                                            <p:tav tm="0">
                                              <p:val>
                                                <p:strVal val="#ppt_y"/>
                                              </p:val>
                                            </p:tav>
                                            <p:tav tm="100000">
                                              <p:val>
                                                <p:strVal val="#ppt_y"/>
                                              </p:val>
                                            </p:tav>
                                          </p:tavLst>
                                        </p:anim>
                                      </p:childTnLst>
                                    </p:cTn>
                                  </p:par>
                                  <p:par>
                                    <p:cTn id="21" presetID="2" presetClass="entr" presetSubtype="2" accel="40000" fill="hold" nodeType="withEffect" p14:presetBounceEnd="40000">
                                      <p:stCondLst>
                                        <p:cond delay="1000"/>
                                      </p:stCondLst>
                                      <p:childTnLst>
                                        <p:set>
                                          <p:cBhvr>
                                            <p:cTn id="22" dur="1" fill="hold">
                                              <p:stCondLst>
                                                <p:cond delay="0"/>
                                              </p:stCondLst>
                                            </p:cTn>
                                            <p:tgtEl>
                                              <p:spTgt spid="143"/>
                                            </p:tgtEl>
                                            <p:attrNameLst>
                                              <p:attrName>style.visibility</p:attrName>
                                            </p:attrNameLst>
                                          </p:cBhvr>
                                          <p:to>
                                            <p:strVal val="visible"/>
                                          </p:to>
                                        </p:set>
                                        <p:anim calcmode="lin" valueType="num" p14:bounceEnd="40000">
                                          <p:cBhvr additive="base">
                                            <p:cTn id="23" dur="1250" fill="hold"/>
                                            <p:tgtEl>
                                              <p:spTgt spid="143"/>
                                            </p:tgtEl>
                                            <p:attrNameLst>
                                              <p:attrName>ppt_x</p:attrName>
                                            </p:attrNameLst>
                                          </p:cBhvr>
                                          <p:tavLst>
                                            <p:tav tm="0">
                                              <p:val>
                                                <p:strVal val="1+#ppt_w/2"/>
                                              </p:val>
                                            </p:tav>
                                            <p:tav tm="100000">
                                              <p:val>
                                                <p:strVal val="#ppt_x"/>
                                              </p:val>
                                            </p:tav>
                                          </p:tavLst>
                                        </p:anim>
                                        <p:anim calcmode="lin" valueType="num" p14:bounceEnd="40000">
                                          <p:cBhvr additive="base">
                                            <p:cTn id="24" dur="1250" fill="hold"/>
                                            <p:tgtEl>
                                              <p:spTgt spid="143"/>
                                            </p:tgtEl>
                                            <p:attrNameLst>
                                              <p:attrName>ppt_y</p:attrName>
                                            </p:attrNameLst>
                                          </p:cBhvr>
                                          <p:tavLst>
                                            <p:tav tm="0">
                                              <p:val>
                                                <p:strVal val="#ppt_y"/>
                                              </p:val>
                                            </p:tav>
                                            <p:tav tm="100000">
                                              <p:val>
                                                <p:strVal val="#ppt_y"/>
                                              </p:val>
                                            </p:tav>
                                          </p:tavLst>
                                        </p:anim>
                                      </p:childTnLst>
                                    </p:cTn>
                                  </p:par>
                                </p:childTnLst>
                              </p:cTn>
                            </p:par>
                            <p:par>
                              <p:cTn id="25" fill="hold">
                                <p:stCondLst>
                                  <p:cond delay="2250"/>
                                </p:stCondLst>
                                <p:childTnLst>
                                  <p:par>
                                    <p:cTn id="26" presetID="53" presetClass="entr" presetSubtype="16" fill="hold" nodeType="afterEffect">
                                      <p:stCondLst>
                                        <p:cond delay="0"/>
                                      </p:stCondLst>
                                      <p:childTnLst>
                                        <p:set>
                                          <p:cBhvr>
                                            <p:cTn id="27" dur="1" fill="hold">
                                              <p:stCondLst>
                                                <p:cond delay="0"/>
                                              </p:stCondLst>
                                            </p:cTn>
                                            <p:tgtEl>
                                              <p:spTgt spid="120"/>
                                            </p:tgtEl>
                                            <p:attrNameLst>
                                              <p:attrName>style.visibility</p:attrName>
                                            </p:attrNameLst>
                                          </p:cBhvr>
                                          <p:to>
                                            <p:strVal val="visible"/>
                                          </p:to>
                                        </p:set>
                                        <p:anim calcmode="lin" valueType="num">
                                          <p:cBhvr>
                                            <p:cTn id="28" dur="100" fill="hold"/>
                                            <p:tgtEl>
                                              <p:spTgt spid="120"/>
                                            </p:tgtEl>
                                            <p:attrNameLst>
                                              <p:attrName>ppt_w</p:attrName>
                                            </p:attrNameLst>
                                          </p:cBhvr>
                                          <p:tavLst>
                                            <p:tav tm="0">
                                              <p:val>
                                                <p:fltVal val="0"/>
                                              </p:val>
                                            </p:tav>
                                            <p:tav tm="100000">
                                              <p:val>
                                                <p:strVal val="#ppt_w"/>
                                              </p:val>
                                            </p:tav>
                                          </p:tavLst>
                                        </p:anim>
                                        <p:anim calcmode="lin" valueType="num">
                                          <p:cBhvr>
                                            <p:cTn id="29" dur="100" fill="hold"/>
                                            <p:tgtEl>
                                              <p:spTgt spid="120"/>
                                            </p:tgtEl>
                                            <p:attrNameLst>
                                              <p:attrName>ppt_h</p:attrName>
                                            </p:attrNameLst>
                                          </p:cBhvr>
                                          <p:tavLst>
                                            <p:tav tm="0">
                                              <p:val>
                                                <p:fltVal val="0"/>
                                              </p:val>
                                            </p:tav>
                                            <p:tav tm="100000">
                                              <p:val>
                                                <p:strVal val="#ppt_h"/>
                                              </p:val>
                                            </p:tav>
                                          </p:tavLst>
                                        </p:anim>
                                        <p:animEffect transition="in" filter="fade">
                                          <p:cBhvr>
                                            <p:cTn id="30" dur="100"/>
                                            <p:tgtEl>
                                              <p:spTgt spid="120"/>
                                            </p:tgtEl>
                                          </p:cBhvr>
                                        </p:animEffect>
                                      </p:childTnLst>
                                    </p:cTn>
                                  </p:par>
                                  <p:par>
                                    <p:cTn id="31" presetID="6" presetClass="emph" presetSubtype="0" fill="hold" nodeType="withEffect">
                                      <p:stCondLst>
                                        <p:cond delay="100"/>
                                      </p:stCondLst>
                                      <p:childTnLst>
                                        <p:animScale>
                                          <p:cBhvr>
                                            <p:cTn id="32" dur="100" fill="hold"/>
                                            <p:tgtEl>
                                              <p:spTgt spid="120"/>
                                            </p:tgtEl>
                                          </p:cBhvr>
                                          <p:by x="110000" y="110000"/>
                                        </p:animScale>
                                      </p:childTnLst>
                                    </p:cTn>
                                  </p:par>
                                  <p:par>
                                    <p:cTn id="33" presetID="6" presetClass="emph" presetSubtype="0" fill="hold" nodeType="withEffect">
                                      <p:stCondLst>
                                        <p:cond delay="200"/>
                                      </p:stCondLst>
                                      <p:childTnLst>
                                        <p:animScale>
                                          <p:cBhvr>
                                            <p:cTn id="34" dur="200" fill="hold"/>
                                            <p:tgtEl>
                                              <p:spTgt spid="120"/>
                                            </p:tgtEl>
                                          </p:cBhvr>
                                          <p:by x="90000" y="90000"/>
                                        </p:animScale>
                                      </p:childTnLst>
                                    </p:cTn>
                                  </p:par>
                                  <p:par>
                                    <p:cTn id="35" presetID="6" presetClass="emph" presetSubtype="0" fill="hold" nodeType="withEffect">
                                      <p:stCondLst>
                                        <p:cond delay="400"/>
                                      </p:stCondLst>
                                      <p:childTnLst>
                                        <p:animScale>
                                          <p:cBhvr>
                                            <p:cTn id="36" dur="100" fill="hold"/>
                                            <p:tgtEl>
                                              <p:spTgt spid="120"/>
                                            </p:tgtEl>
                                          </p:cBhvr>
                                          <p:by x="105000" y="105000"/>
                                        </p:animScale>
                                      </p:childTnLst>
                                    </p:cTn>
                                  </p:par>
                                  <p:par>
                                    <p:cTn id="37" presetID="6" presetClass="emph" presetSubtype="0" fill="hold" nodeType="withEffect">
                                      <p:stCondLst>
                                        <p:cond delay="500"/>
                                      </p:stCondLst>
                                      <p:childTnLst>
                                        <p:animScale>
                                          <p:cBhvr>
                                            <p:cTn id="38" dur="200" fill="hold"/>
                                            <p:tgtEl>
                                              <p:spTgt spid="120"/>
                                            </p:tgtEl>
                                          </p:cBhvr>
                                          <p:by x="95000" y="95000"/>
                                        </p:animScale>
                                      </p:childTnLst>
                                    </p:cTn>
                                  </p:par>
                                </p:childTnLst>
                              </p:cTn>
                            </p:par>
                            <p:par>
                              <p:cTn id="39" fill="hold">
                                <p:stCondLst>
                                  <p:cond delay="2950"/>
                                </p:stCondLst>
                                <p:childTnLst>
                                  <p:par>
                                    <p:cTn id="40" presetID="53" presetClass="entr" presetSubtype="16" fill="hold" nodeType="afterEffect">
                                      <p:stCondLst>
                                        <p:cond delay="0"/>
                                      </p:stCondLst>
                                      <p:childTnLst>
                                        <p:set>
                                          <p:cBhvr>
                                            <p:cTn id="41" dur="1" fill="hold">
                                              <p:stCondLst>
                                                <p:cond delay="0"/>
                                              </p:stCondLst>
                                            </p:cTn>
                                            <p:tgtEl>
                                              <p:spTgt spid="159"/>
                                            </p:tgtEl>
                                            <p:attrNameLst>
                                              <p:attrName>style.visibility</p:attrName>
                                            </p:attrNameLst>
                                          </p:cBhvr>
                                          <p:to>
                                            <p:strVal val="visible"/>
                                          </p:to>
                                        </p:set>
                                        <p:anim calcmode="lin" valueType="num">
                                          <p:cBhvr>
                                            <p:cTn id="42" dur="100" fill="hold"/>
                                            <p:tgtEl>
                                              <p:spTgt spid="159"/>
                                            </p:tgtEl>
                                            <p:attrNameLst>
                                              <p:attrName>ppt_w</p:attrName>
                                            </p:attrNameLst>
                                          </p:cBhvr>
                                          <p:tavLst>
                                            <p:tav tm="0">
                                              <p:val>
                                                <p:fltVal val="0"/>
                                              </p:val>
                                            </p:tav>
                                            <p:tav tm="100000">
                                              <p:val>
                                                <p:strVal val="#ppt_w"/>
                                              </p:val>
                                            </p:tav>
                                          </p:tavLst>
                                        </p:anim>
                                        <p:anim calcmode="lin" valueType="num">
                                          <p:cBhvr>
                                            <p:cTn id="43" dur="100" fill="hold"/>
                                            <p:tgtEl>
                                              <p:spTgt spid="159"/>
                                            </p:tgtEl>
                                            <p:attrNameLst>
                                              <p:attrName>ppt_h</p:attrName>
                                            </p:attrNameLst>
                                          </p:cBhvr>
                                          <p:tavLst>
                                            <p:tav tm="0">
                                              <p:val>
                                                <p:fltVal val="0"/>
                                              </p:val>
                                            </p:tav>
                                            <p:tav tm="100000">
                                              <p:val>
                                                <p:strVal val="#ppt_h"/>
                                              </p:val>
                                            </p:tav>
                                          </p:tavLst>
                                        </p:anim>
                                        <p:animEffect transition="in" filter="fade">
                                          <p:cBhvr>
                                            <p:cTn id="44" dur="100"/>
                                            <p:tgtEl>
                                              <p:spTgt spid="159"/>
                                            </p:tgtEl>
                                          </p:cBhvr>
                                        </p:animEffect>
                                      </p:childTnLst>
                                    </p:cTn>
                                  </p:par>
                                  <p:par>
                                    <p:cTn id="45" presetID="6" presetClass="emph" presetSubtype="0" fill="hold" nodeType="withEffect">
                                      <p:stCondLst>
                                        <p:cond delay="100"/>
                                      </p:stCondLst>
                                      <p:childTnLst>
                                        <p:animScale>
                                          <p:cBhvr>
                                            <p:cTn id="46" dur="100" fill="hold"/>
                                            <p:tgtEl>
                                              <p:spTgt spid="159"/>
                                            </p:tgtEl>
                                          </p:cBhvr>
                                          <p:by x="110000" y="110000"/>
                                        </p:animScale>
                                      </p:childTnLst>
                                    </p:cTn>
                                  </p:par>
                                  <p:par>
                                    <p:cTn id="47" presetID="6" presetClass="emph" presetSubtype="0" fill="hold" nodeType="withEffect">
                                      <p:stCondLst>
                                        <p:cond delay="200"/>
                                      </p:stCondLst>
                                      <p:childTnLst>
                                        <p:animScale>
                                          <p:cBhvr>
                                            <p:cTn id="48" dur="200" fill="hold"/>
                                            <p:tgtEl>
                                              <p:spTgt spid="159"/>
                                            </p:tgtEl>
                                          </p:cBhvr>
                                          <p:by x="90000" y="90000"/>
                                        </p:animScale>
                                      </p:childTnLst>
                                    </p:cTn>
                                  </p:par>
                                  <p:par>
                                    <p:cTn id="49" presetID="6" presetClass="emph" presetSubtype="0" fill="hold" nodeType="withEffect">
                                      <p:stCondLst>
                                        <p:cond delay="400"/>
                                      </p:stCondLst>
                                      <p:childTnLst>
                                        <p:animScale>
                                          <p:cBhvr>
                                            <p:cTn id="50" dur="100" fill="hold"/>
                                            <p:tgtEl>
                                              <p:spTgt spid="159"/>
                                            </p:tgtEl>
                                          </p:cBhvr>
                                          <p:by x="105000" y="105000"/>
                                        </p:animScale>
                                      </p:childTnLst>
                                    </p:cTn>
                                  </p:par>
                                  <p:par>
                                    <p:cTn id="51" presetID="6" presetClass="emph" presetSubtype="0" fill="hold" nodeType="withEffect">
                                      <p:stCondLst>
                                        <p:cond delay="500"/>
                                      </p:stCondLst>
                                      <p:childTnLst>
                                        <p:animScale>
                                          <p:cBhvr>
                                            <p:cTn id="52" dur="200" fill="hold"/>
                                            <p:tgtEl>
                                              <p:spTgt spid="159"/>
                                            </p:tgtEl>
                                          </p:cBhvr>
                                          <p:by x="95000" y="95000"/>
                                        </p:animScale>
                                      </p:childTnLst>
                                    </p:cTn>
                                  </p:par>
                                </p:childTnLst>
                              </p:cTn>
                            </p:par>
                            <p:par>
                              <p:cTn id="53" fill="hold">
                                <p:stCondLst>
                                  <p:cond delay="3650"/>
                                </p:stCondLst>
                                <p:childTnLst>
                                  <p:par>
                                    <p:cTn id="54" presetID="53" presetClass="entr" presetSubtype="16" fill="hold" nodeType="afterEffect">
                                      <p:stCondLst>
                                        <p:cond delay="0"/>
                                      </p:stCondLst>
                                      <p:childTnLst>
                                        <p:set>
                                          <p:cBhvr>
                                            <p:cTn id="55" dur="1" fill="hold">
                                              <p:stCondLst>
                                                <p:cond delay="0"/>
                                              </p:stCondLst>
                                            </p:cTn>
                                            <p:tgtEl>
                                              <p:spTgt spid="133"/>
                                            </p:tgtEl>
                                            <p:attrNameLst>
                                              <p:attrName>style.visibility</p:attrName>
                                            </p:attrNameLst>
                                          </p:cBhvr>
                                          <p:to>
                                            <p:strVal val="visible"/>
                                          </p:to>
                                        </p:set>
                                        <p:anim calcmode="lin" valueType="num">
                                          <p:cBhvr>
                                            <p:cTn id="56" dur="100" fill="hold"/>
                                            <p:tgtEl>
                                              <p:spTgt spid="133"/>
                                            </p:tgtEl>
                                            <p:attrNameLst>
                                              <p:attrName>ppt_w</p:attrName>
                                            </p:attrNameLst>
                                          </p:cBhvr>
                                          <p:tavLst>
                                            <p:tav tm="0">
                                              <p:val>
                                                <p:fltVal val="0"/>
                                              </p:val>
                                            </p:tav>
                                            <p:tav tm="100000">
                                              <p:val>
                                                <p:strVal val="#ppt_w"/>
                                              </p:val>
                                            </p:tav>
                                          </p:tavLst>
                                        </p:anim>
                                        <p:anim calcmode="lin" valueType="num">
                                          <p:cBhvr>
                                            <p:cTn id="57" dur="100" fill="hold"/>
                                            <p:tgtEl>
                                              <p:spTgt spid="133"/>
                                            </p:tgtEl>
                                            <p:attrNameLst>
                                              <p:attrName>ppt_h</p:attrName>
                                            </p:attrNameLst>
                                          </p:cBhvr>
                                          <p:tavLst>
                                            <p:tav tm="0">
                                              <p:val>
                                                <p:fltVal val="0"/>
                                              </p:val>
                                            </p:tav>
                                            <p:tav tm="100000">
                                              <p:val>
                                                <p:strVal val="#ppt_h"/>
                                              </p:val>
                                            </p:tav>
                                          </p:tavLst>
                                        </p:anim>
                                        <p:animEffect transition="in" filter="fade">
                                          <p:cBhvr>
                                            <p:cTn id="58" dur="100"/>
                                            <p:tgtEl>
                                              <p:spTgt spid="133"/>
                                            </p:tgtEl>
                                          </p:cBhvr>
                                        </p:animEffect>
                                      </p:childTnLst>
                                    </p:cTn>
                                  </p:par>
                                  <p:par>
                                    <p:cTn id="59" presetID="6" presetClass="emph" presetSubtype="0" fill="hold" nodeType="withEffect">
                                      <p:stCondLst>
                                        <p:cond delay="100"/>
                                      </p:stCondLst>
                                      <p:childTnLst>
                                        <p:animScale>
                                          <p:cBhvr>
                                            <p:cTn id="60" dur="100" fill="hold"/>
                                            <p:tgtEl>
                                              <p:spTgt spid="133"/>
                                            </p:tgtEl>
                                          </p:cBhvr>
                                          <p:by x="110000" y="110000"/>
                                        </p:animScale>
                                      </p:childTnLst>
                                    </p:cTn>
                                  </p:par>
                                  <p:par>
                                    <p:cTn id="61" presetID="6" presetClass="emph" presetSubtype="0" fill="hold" nodeType="withEffect">
                                      <p:stCondLst>
                                        <p:cond delay="200"/>
                                      </p:stCondLst>
                                      <p:childTnLst>
                                        <p:animScale>
                                          <p:cBhvr>
                                            <p:cTn id="62" dur="200" fill="hold"/>
                                            <p:tgtEl>
                                              <p:spTgt spid="133"/>
                                            </p:tgtEl>
                                          </p:cBhvr>
                                          <p:by x="90000" y="90000"/>
                                        </p:animScale>
                                      </p:childTnLst>
                                    </p:cTn>
                                  </p:par>
                                  <p:par>
                                    <p:cTn id="63" presetID="6" presetClass="emph" presetSubtype="0" fill="hold" nodeType="withEffect">
                                      <p:stCondLst>
                                        <p:cond delay="400"/>
                                      </p:stCondLst>
                                      <p:childTnLst>
                                        <p:animScale>
                                          <p:cBhvr>
                                            <p:cTn id="64" dur="100" fill="hold"/>
                                            <p:tgtEl>
                                              <p:spTgt spid="133"/>
                                            </p:tgtEl>
                                          </p:cBhvr>
                                          <p:by x="105000" y="105000"/>
                                        </p:animScale>
                                      </p:childTnLst>
                                    </p:cTn>
                                  </p:par>
                                  <p:par>
                                    <p:cTn id="65" presetID="6" presetClass="emph" presetSubtype="0" fill="hold" nodeType="withEffect">
                                      <p:stCondLst>
                                        <p:cond delay="500"/>
                                      </p:stCondLst>
                                      <p:childTnLst>
                                        <p:animScale>
                                          <p:cBhvr>
                                            <p:cTn id="66" dur="200" fill="hold"/>
                                            <p:tgtEl>
                                              <p:spTgt spid="133"/>
                                            </p:tgtEl>
                                          </p:cBhvr>
                                          <p:by x="95000" y="95000"/>
                                        </p:animScale>
                                      </p:childTnLst>
                                    </p:cTn>
                                  </p:par>
                                </p:childTnLst>
                              </p:cTn>
                            </p:par>
                            <p:par>
                              <p:cTn id="67" fill="hold">
                                <p:stCondLst>
                                  <p:cond delay="4350"/>
                                </p:stCondLst>
                                <p:childTnLst>
                                  <p:par>
                                    <p:cTn id="68" presetID="53" presetClass="entr" presetSubtype="16" fill="hold" nodeType="afterEffect">
                                      <p:stCondLst>
                                        <p:cond delay="0"/>
                                      </p:stCondLst>
                                      <p:childTnLst>
                                        <p:set>
                                          <p:cBhvr>
                                            <p:cTn id="69" dur="1" fill="hold">
                                              <p:stCondLst>
                                                <p:cond delay="0"/>
                                              </p:stCondLst>
                                            </p:cTn>
                                            <p:tgtEl>
                                              <p:spTgt spid="172"/>
                                            </p:tgtEl>
                                            <p:attrNameLst>
                                              <p:attrName>style.visibility</p:attrName>
                                            </p:attrNameLst>
                                          </p:cBhvr>
                                          <p:to>
                                            <p:strVal val="visible"/>
                                          </p:to>
                                        </p:set>
                                        <p:anim calcmode="lin" valueType="num">
                                          <p:cBhvr>
                                            <p:cTn id="70" dur="100" fill="hold"/>
                                            <p:tgtEl>
                                              <p:spTgt spid="172"/>
                                            </p:tgtEl>
                                            <p:attrNameLst>
                                              <p:attrName>ppt_w</p:attrName>
                                            </p:attrNameLst>
                                          </p:cBhvr>
                                          <p:tavLst>
                                            <p:tav tm="0">
                                              <p:val>
                                                <p:fltVal val="0"/>
                                              </p:val>
                                            </p:tav>
                                            <p:tav tm="100000">
                                              <p:val>
                                                <p:strVal val="#ppt_w"/>
                                              </p:val>
                                            </p:tav>
                                          </p:tavLst>
                                        </p:anim>
                                        <p:anim calcmode="lin" valueType="num">
                                          <p:cBhvr>
                                            <p:cTn id="71" dur="100" fill="hold"/>
                                            <p:tgtEl>
                                              <p:spTgt spid="172"/>
                                            </p:tgtEl>
                                            <p:attrNameLst>
                                              <p:attrName>ppt_h</p:attrName>
                                            </p:attrNameLst>
                                          </p:cBhvr>
                                          <p:tavLst>
                                            <p:tav tm="0">
                                              <p:val>
                                                <p:fltVal val="0"/>
                                              </p:val>
                                            </p:tav>
                                            <p:tav tm="100000">
                                              <p:val>
                                                <p:strVal val="#ppt_h"/>
                                              </p:val>
                                            </p:tav>
                                          </p:tavLst>
                                        </p:anim>
                                        <p:animEffect transition="in" filter="fade">
                                          <p:cBhvr>
                                            <p:cTn id="72" dur="100"/>
                                            <p:tgtEl>
                                              <p:spTgt spid="172"/>
                                            </p:tgtEl>
                                          </p:cBhvr>
                                        </p:animEffect>
                                      </p:childTnLst>
                                    </p:cTn>
                                  </p:par>
                                  <p:par>
                                    <p:cTn id="73" presetID="6" presetClass="emph" presetSubtype="0" fill="hold" nodeType="withEffect">
                                      <p:stCondLst>
                                        <p:cond delay="100"/>
                                      </p:stCondLst>
                                      <p:childTnLst>
                                        <p:animScale>
                                          <p:cBhvr>
                                            <p:cTn id="74" dur="100" fill="hold"/>
                                            <p:tgtEl>
                                              <p:spTgt spid="172"/>
                                            </p:tgtEl>
                                          </p:cBhvr>
                                          <p:by x="110000" y="110000"/>
                                        </p:animScale>
                                      </p:childTnLst>
                                    </p:cTn>
                                  </p:par>
                                  <p:par>
                                    <p:cTn id="75" presetID="6" presetClass="emph" presetSubtype="0" fill="hold" nodeType="withEffect">
                                      <p:stCondLst>
                                        <p:cond delay="200"/>
                                      </p:stCondLst>
                                      <p:childTnLst>
                                        <p:animScale>
                                          <p:cBhvr>
                                            <p:cTn id="76" dur="200" fill="hold"/>
                                            <p:tgtEl>
                                              <p:spTgt spid="172"/>
                                            </p:tgtEl>
                                          </p:cBhvr>
                                          <p:by x="90000" y="90000"/>
                                        </p:animScale>
                                      </p:childTnLst>
                                    </p:cTn>
                                  </p:par>
                                  <p:par>
                                    <p:cTn id="77" presetID="6" presetClass="emph" presetSubtype="0" fill="hold" nodeType="withEffect">
                                      <p:stCondLst>
                                        <p:cond delay="400"/>
                                      </p:stCondLst>
                                      <p:childTnLst>
                                        <p:animScale>
                                          <p:cBhvr>
                                            <p:cTn id="78" dur="100" fill="hold"/>
                                            <p:tgtEl>
                                              <p:spTgt spid="172"/>
                                            </p:tgtEl>
                                          </p:cBhvr>
                                          <p:by x="105000" y="105000"/>
                                        </p:animScale>
                                      </p:childTnLst>
                                    </p:cTn>
                                  </p:par>
                                  <p:par>
                                    <p:cTn id="79" presetID="6" presetClass="emph" presetSubtype="0" fill="hold" nodeType="withEffect">
                                      <p:stCondLst>
                                        <p:cond delay="500"/>
                                      </p:stCondLst>
                                      <p:childTnLst>
                                        <p:animScale>
                                          <p:cBhvr>
                                            <p:cTn id="80" dur="200" fill="hold"/>
                                            <p:tgtEl>
                                              <p:spTgt spid="172"/>
                                            </p:tgtEl>
                                          </p:cBhvr>
                                          <p:by x="95000" y="95000"/>
                                        </p:animScale>
                                      </p:childTnLst>
                                    </p:cTn>
                                  </p:par>
                                </p:childTnLst>
                              </p:cTn>
                            </p:par>
                            <p:par>
                              <p:cTn id="81" fill="hold">
                                <p:stCondLst>
                                  <p:cond delay="5050"/>
                                </p:stCondLst>
                                <p:childTnLst>
                                  <p:par>
                                    <p:cTn id="82" presetID="53" presetClass="entr" presetSubtype="16" fill="hold" nodeType="afterEffect">
                                      <p:stCondLst>
                                        <p:cond delay="0"/>
                                      </p:stCondLst>
                                      <p:childTnLst>
                                        <p:set>
                                          <p:cBhvr>
                                            <p:cTn id="83" dur="1" fill="hold">
                                              <p:stCondLst>
                                                <p:cond delay="0"/>
                                              </p:stCondLst>
                                            </p:cTn>
                                            <p:tgtEl>
                                              <p:spTgt spid="146"/>
                                            </p:tgtEl>
                                            <p:attrNameLst>
                                              <p:attrName>style.visibility</p:attrName>
                                            </p:attrNameLst>
                                          </p:cBhvr>
                                          <p:to>
                                            <p:strVal val="visible"/>
                                          </p:to>
                                        </p:set>
                                        <p:anim calcmode="lin" valueType="num">
                                          <p:cBhvr>
                                            <p:cTn id="84" dur="100" fill="hold"/>
                                            <p:tgtEl>
                                              <p:spTgt spid="146"/>
                                            </p:tgtEl>
                                            <p:attrNameLst>
                                              <p:attrName>ppt_w</p:attrName>
                                            </p:attrNameLst>
                                          </p:cBhvr>
                                          <p:tavLst>
                                            <p:tav tm="0">
                                              <p:val>
                                                <p:fltVal val="0"/>
                                              </p:val>
                                            </p:tav>
                                            <p:tav tm="100000">
                                              <p:val>
                                                <p:strVal val="#ppt_w"/>
                                              </p:val>
                                            </p:tav>
                                          </p:tavLst>
                                        </p:anim>
                                        <p:anim calcmode="lin" valueType="num">
                                          <p:cBhvr>
                                            <p:cTn id="85" dur="100" fill="hold"/>
                                            <p:tgtEl>
                                              <p:spTgt spid="146"/>
                                            </p:tgtEl>
                                            <p:attrNameLst>
                                              <p:attrName>ppt_h</p:attrName>
                                            </p:attrNameLst>
                                          </p:cBhvr>
                                          <p:tavLst>
                                            <p:tav tm="0">
                                              <p:val>
                                                <p:fltVal val="0"/>
                                              </p:val>
                                            </p:tav>
                                            <p:tav tm="100000">
                                              <p:val>
                                                <p:strVal val="#ppt_h"/>
                                              </p:val>
                                            </p:tav>
                                          </p:tavLst>
                                        </p:anim>
                                        <p:animEffect transition="in" filter="fade">
                                          <p:cBhvr>
                                            <p:cTn id="86" dur="100"/>
                                            <p:tgtEl>
                                              <p:spTgt spid="146"/>
                                            </p:tgtEl>
                                          </p:cBhvr>
                                        </p:animEffect>
                                      </p:childTnLst>
                                    </p:cTn>
                                  </p:par>
                                  <p:par>
                                    <p:cTn id="87" presetID="6" presetClass="emph" presetSubtype="0" fill="hold" nodeType="withEffect">
                                      <p:stCondLst>
                                        <p:cond delay="100"/>
                                      </p:stCondLst>
                                      <p:childTnLst>
                                        <p:animScale>
                                          <p:cBhvr>
                                            <p:cTn id="88" dur="100" fill="hold"/>
                                            <p:tgtEl>
                                              <p:spTgt spid="146"/>
                                            </p:tgtEl>
                                          </p:cBhvr>
                                          <p:by x="110000" y="110000"/>
                                        </p:animScale>
                                      </p:childTnLst>
                                    </p:cTn>
                                  </p:par>
                                  <p:par>
                                    <p:cTn id="89" presetID="6" presetClass="emph" presetSubtype="0" fill="hold" nodeType="withEffect">
                                      <p:stCondLst>
                                        <p:cond delay="200"/>
                                      </p:stCondLst>
                                      <p:childTnLst>
                                        <p:animScale>
                                          <p:cBhvr>
                                            <p:cTn id="90" dur="200" fill="hold"/>
                                            <p:tgtEl>
                                              <p:spTgt spid="146"/>
                                            </p:tgtEl>
                                          </p:cBhvr>
                                          <p:by x="90000" y="90000"/>
                                        </p:animScale>
                                      </p:childTnLst>
                                    </p:cTn>
                                  </p:par>
                                  <p:par>
                                    <p:cTn id="91" presetID="6" presetClass="emph" presetSubtype="0" fill="hold" nodeType="withEffect">
                                      <p:stCondLst>
                                        <p:cond delay="400"/>
                                      </p:stCondLst>
                                      <p:childTnLst>
                                        <p:animScale>
                                          <p:cBhvr>
                                            <p:cTn id="92" dur="100" fill="hold"/>
                                            <p:tgtEl>
                                              <p:spTgt spid="146"/>
                                            </p:tgtEl>
                                          </p:cBhvr>
                                          <p:by x="105000" y="105000"/>
                                        </p:animScale>
                                      </p:childTnLst>
                                    </p:cTn>
                                  </p:par>
                                  <p:par>
                                    <p:cTn id="93" presetID="6" presetClass="emph" presetSubtype="0" fill="hold" nodeType="withEffect">
                                      <p:stCondLst>
                                        <p:cond delay="500"/>
                                      </p:stCondLst>
                                      <p:childTnLst>
                                        <p:animScale>
                                          <p:cBhvr>
                                            <p:cTn id="94" dur="200" fill="hold"/>
                                            <p:tgtEl>
                                              <p:spTgt spid="146"/>
                                            </p:tgtEl>
                                          </p:cBhvr>
                                          <p:by x="95000" y="95000"/>
                                        </p:animScale>
                                      </p:childTnLst>
                                    </p:cTn>
                                  </p:par>
                                </p:childTnLst>
                              </p:cTn>
                            </p:par>
                            <p:par>
                              <p:cTn id="95" fill="hold">
                                <p:stCondLst>
                                  <p:cond delay="5750"/>
                                </p:stCondLst>
                                <p:childTnLst>
                                  <p:par>
                                    <p:cTn id="96" presetID="53" presetClass="entr" presetSubtype="16" fill="hold" nodeType="afterEffect">
                                      <p:stCondLst>
                                        <p:cond delay="0"/>
                                      </p:stCondLst>
                                      <p:childTnLst>
                                        <p:set>
                                          <p:cBhvr>
                                            <p:cTn id="97" dur="1" fill="hold">
                                              <p:stCondLst>
                                                <p:cond delay="0"/>
                                              </p:stCondLst>
                                            </p:cTn>
                                            <p:tgtEl>
                                              <p:spTgt spid="182"/>
                                            </p:tgtEl>
                                            <p:attrNameLst>
                                              <p:attrName>style.visibility</p:attrName>
                                            </p:attrNameLst>
                                          </p:cBhvr>
                                          <p:to>
                                            <p:strVal val="visible"/>
                                          </p:to>
                                        </p:set>
                                        <p:anim calcmode="lin" valueType="num">
                                          <p:cBhvr>
                                            <p:cTn id="98" dur="500" fill="hold"/>
                                            <p:tgtEl>
                                              <p:spTgt spid="182"/>
                                            </p:tgtEl>
                                            <p:attrNameLst>
                                              <p:attrName>ppt_w</p:attrName>
                                            </p:attrNameLst>
                                          </p:cBhvr>
                                          <p:tavLst>
                                            <p:tav tm="0">
                                              <p:val>
                                                <p:fltVal val="0"/>
                                              </p:val>
                                            </p:tav>
                                            <p:tav tm="100000">
                                              <p:val>
                                                <p:strVal val="#ppt_w"/>
                                              </p:val>
                                            </p:tav>
                                          </p:tavLst>
                                        </p:anim>
                                        <p:anim calcmode="lin" valueType="num">
                                          <p:cBhvr>
                                            <p:cTn id="99" dur="500" fill="hold"/>
                                            <p:tgtEl>
                                              <p:spTgt spid="182"/>
                                            </p:tgtEl>
                                            <p:attrNameLst>
                                              <p:attrName>ppt_h</p:attrName>
                                            </p:attrNameLst>
                                          </p:cBhvr>
                                          <p:tavLst>
                                            <p:tav tm="0">
                                              <p:val>
                                                <p:fltVal val="0"/>
                                              </p:val>
                                            </p:tav>
                                            <p:tav tm="100000">
                                              <p:val>
                                                <p:strVal val="#ppt_h"/>
                                              </p:val>
                                            </p:tav>
                                          </p:tavLst>
                                        </p:anim>
                                        <p:animEffect transition="in" filter="fade">
                                          <p:cBhvr>
                                            <p:cTn id="100" dur="500"/>
                                            <p:tgtEl>
                                              <p:spTgt spid="182"/>
                                            </p:tgtEl>
                                          </p:cBhvr>
                                        </p:animEffect>
                                      </p:childTnLst>
                                    </p:cTn>
                                  </p:par>
                                  <p:par>
                                    <p:cTn id="101" presetID="53" presetClass="entr" presetSubtype="16" fill="hold" nodeType="withEffect">
                                      <p:stCondLst>
                                        <p:cond delay="0"/>
                                      </p:stCondLst>
                                      <p:childTnLst>
                                        <p:set>
                                          <p:cBhvr>
                                            <p:cTn id="102" dur="1" fill="hold">
                                              <p:stCondLst>
                                                <p:cond delay="0"/>
                                              </p:stCondLst>
                                            </p:cTn>
                                            <p:tgtEl>
                                              <p:spTgt spid="197"/>
                                            </p:tgtEl>
                                            <p:attrNameLst>
                                              <p:attrName>style.visibility</p:attrName>
                                            </p:attrNameLst>
                                          </p:cBhvr>
                                          <p:to>
                                            <p:strVal val="visible"/>
                                          </p:to>
                                        </p:set>
                                        <p:anim calcmode="lin" valueType="num">
                                          <p:cBhvr>
                                            <p:cTn id="103" dur="500" fill="hold"/>
                                            <p:tgtEl>
                                              <p:spTgt spid="197"/>
                                            </p:tgtEl>
                                            <p:attrNameLst>
                                              <p:attrName>ppt_w</p:attrName>
                                            </p:attrNameLst>
                                          </p:cBhvr>
                                          <p:tavLst>
                                            <p:tav tm="0">
                                              <p:val>
                                                <p:fltVal val="0"/>
                                              </p:val>
                                            </p:tav>
                                            <p:tav tm="100000">
                                              <p:val>
                                                <p:strVal val="#ppt_w"/>
                                              </p:val>
                                            </p:tav>
                                          </p:tavLst>
                                        </p:anim>
                                        <p:anim calcmode="lin" valueType="num">
                                          <p:cBhvr>
                                            <p:cTn id="104" dur="500" fill="hold"/>
                                            <p:tgtEl>
                                              <p:spTgt spid="197"/>
                                            </p:tgtEl>
                                            <p:attrNameLst>
                                              <p:attrName>ppt_h</p:attrName>
                                            </p:attrNameLst>
                                          </p:cBhvr>
                                          <p:tavLst>
                                            <p:tav tm="0">
                                              <p:val>
                                                <p:fltVal val="0"/>
                                              </p:val>
                                            </p:tav>
                                            <p:tav tm="100000">
                                              <p:val>
                                                <p:strVal val="#ppt_h"/>
                                              </p:val>
                                            </p:tav>
                                          </p:tavLst>
                                        </p:anim>
                                        <p:animEffect transition="in" filter="fade">
                                          <p:cBhvr>
                                            <p:cTn id="105" dur="500"/>
                                            <p:tgtEl>
                                              <p:spTgt spid="197"/>
                                            </p:tgtEl>
                                          </p:cBhvr>
                                        </p:animEffect>
                                      </p:childTnLst>
                                    </p:cTn>
                                  </p:par>
                                  <p:par>
                                    <p:cTn id="106" presetID="53" presetClass="entr" presetSubtype="16" fill="hold" nodeType="withEffect">
                                      <p:stCondLst>
                                        <p:cond delay="0"/>
                                      </p:stCondLst>
                                      <p:childTnLst>
                                        <p:set>
                                          <p:cBhvr>
                                            <p:cTn id="107" dur="1" fill="hold">
                                              <p:stCondLst>
                                                <p:cond delay="0"/>
                                              </p:stCondLst>
                                            </p:cTn>
                                            <p:tgtEl>
                                              <p:spTgt spid="206"/>
                                            </p:tgtEl>
                                            <p:attrNameLst>
                                              <p:attrName>style.visibility</p:attrName>
                                            </p:attrNameLst>
                                          </p:cBhvr>
                                          <p:to>
                                            <p:strVal val="visible"/>
                                          </p:to>
                                        </p:set>
                                        <p:anim calcmode="lin" valueType="num">
                                          <p:cBhvr>
                                            <p:cTn id="108" dur="500" fill="hold"/>
                                            <p:tgtEl>
                                              <p:spTgt spid="206"/>
                                            </p:tgtEl>
                                            <p:attrNameLst>
                                              <p:attrName>ppt_w</p:attrName>
                                            </p:attrNameLst>
                                          </p:cBhvr>
                                          <p:tavLst>
                                            <p:tav tm="0">
                                              <p:val>
                                                <p:fltVal val="0"/>
                                              </p:val>
                                            </p:tav>
                                            <p:tav tm="100000">
                                              <p:val>
                                                <p:strVal val="#ppt_w"/>
                                              </p:val>
                                            </p:tav>
                                          </p:tavLst>
                                        </p:anim>
                                        <p:anim calcmode="lin" valueType="num">
                                          <p:cBhvr>
                                            <p:cTn id="109" dur="500" fill="hold"/>
                                            <p:tgtEl>
                                              <p:spTgt spid="206"/>
                                            </p:tgtEl>
                                            <p:attrNameLst>
                                              <p:attrName>ppt_h</p:attrName>
                                            </p:attrNameLst>
                                          </p:cBhvr>
                                          <p:tavLst>
                                            <p:tav tm="0">
                                              <p:val>
                                                <p:fltVal val="0"/>
                                              </p:val>
                                            </p:tav>
                                            <p:tav tm="100000">
                                              <p:val>
                                                <p:strVal val="#ppt_h"/>
                                              </p:val>
                                            </p:tav>
                                          </p:tavLst>
                                        </p:anim>
                                        <p:animEffect transition="in" filter="fade">
                                          <p:cBhvr>
                                            <p:cTn id="110" dur="500"/>
                                            <p:tgtEl>
                                              <p:spTgt spid="206"/>
                                            </p:tgtEl>
                                          </p:cBhvr>
                                        </p:animEffect>
                                      </p:childTnLst>
                                    </p:cTn>
                                  </p:par>
                                  <p:par>
                                    <p:cTn id="111" presetID="53" presetClass="entr" presetSubtype="16" fill="hold" nodeType="withEffect">
                                      <p:stCondLst>
                                        <p:cond delay="0"/>
                                      </p:stCondLst>
                                      <p:childTnLst>
                                        <p:set>
                                          <p:cBhvr>
                                            <p:cTn id="112" dur="1" fill="hold">
                                              <p:stCondLst>
                                                <p:cond delay="0"/>
                                              </p:stCondLst>
                                            </p:cTn>
                                            <p:tgtEl>
                                              <p:spTgt spid="216"/>
                                            </p:tgtEl>
                                            <p:attrNameLst>
                                              <p:attrName>style.visibility</p:attrName>
                                            </p:attrNameLst>
                                          </p:cBhvr>
                                          <p:to>
                                            <p:strVal val="visible"/>
                                          </p:to>
                                        </p:set>
                                        <p:anim calcmode="lin" valueType="num">
                                          <p:cBhvr>
                                            <p:cTn id="113" dur="500" fill="hold"/>
                                            <p:tgtEl>
                                              <p:spTgt spid="216"/>
                                            </p:tgtEl>
                                            <p:attrNameLst>
                                              <p:attrName>ppt_w</p:attrName>
                                            </p:attrNameLst>
                                          </p:cBhvr>
                                          <p:tavLst>
                                            <p:tav tm="0">
                                              <p:val>
                                                <p:fltVal val="0"/>
                                              </p:val>
                                            </p:tav>
                                            <p:tav tm="100000">
                                              <p:val>
                                                <p:strVal val="#ppt_w"/>
                                              </p:val>
                                            </p:tav>
                                          </p:tavLst>
                                        </p:anim>
                                        <p:anim calcmode="lin" valueType="num">
                                          <p:cBhvr>
                                            <p:cTn id="114" dur="500" fill="hold"/>
                                            <p:tgtEl>
                                              <p:spTgt spid="216"/>
                                            </p:tgtEl>
                                            <p:attrNameLst>
                                              <p:attrName>ppt_h</p:attrName>
                                            </p:attrNameLst>
                                          </p:cBhvr>
                                          <p:tavLst>
                                            <p:tav tm="0">
                                              <p:val>
                                                <p:fltVal val="0"/>
                                              </p:val>
                                            </p:tav>
                                            <p:tav tm="100000">
                                              <p:val>
                                                <p:strVal val="#ppt_h"/>
                                              </p:val>
                                            </p:tav>
                                          </p:tavLst>
                                        </p:anim>
                                        <p:animEffect transition="in" filter="fade">
                                          <p:cBhvr>
                                            <p:cTn id="115" dur="500"/>
                                            <p:tgtEl>
                                              <p:spTgt spid="216"/>
                                            </p:tgtEl>
                                          </p:cBhvr>
                                        </p:animEffect>
                                      </p:childTnLst>
                                    </p:cTn>
                                  </p:par>
                                  <p:par>
                                    <p:cTn id="116" presetID="53" presetClass="entr" presetSubtype="16" fill="hold" nodeType="withEffect">
                                      <p:stCondLst>
                                        <p:cond delay="0"/>
                                      </p:stCondLst>
                                      <p:childTnLst>
                                        <p:set>
                                          <p:cBhvr>
                                            <p:cTn id="117" dur="1" fill="hold">
                                              <p:stCondLst>
                                                <p:cond delay="0"/>
                                              </p:stCondLst>
                                            </p:cTn>
                                            <p:tgtEl>
                                              <p:spTgt spid="225"/>
                                            </p:tgtEl>
                                            <p:attrNameLst>
                                              <p:attrName>style.visibility</p:attrName>
                                            </p:attrNameLst>
                                          </p:cBhvr>
                                          <p:to>
                                            <p:strVal val="visible"/>
                                          </p:to>
                                        </p:set>
                                        <p:anim calcmode="lin" valueType="num">
                                          <p:cBhvr>
                                            <p:cTn id="118" dur="500" fill="hold"/>
                                            <p:tgtEl>
                                              <p:spTgt spid="225"/>
                                            </p:tgtEl>
                                            <p:attrNameLst>
                                              <p:attrName>ppt_w</p:attrName>
                                            </p:attrNameLst>
                                          </p:cBhvr>
                                          <p:tavLst>
                                            <p:tav tm="0">
                                              <p:val>
                                                <p:fltVal val="0"/>
                                              </p:val>
                                            </p:tav>
                                            <p:tav tm="100000">
                                              <p:val>
                                                <p:strVal val="#ppt_w"/>
                                              </p:val>
                                            </p:tav>
                                          </p:tavLst>
                                        </p:anim>
                                        <p:anim calcmode="lin" valueType="num">
                                          <p:cBhvr>
                                            <p:cTn id="119" dur="500" fill="hold"/>
                                            <p:tgtEl>
                                              <p:spTgt spid="225"/>
                                            </p:tgtEl>
                                            <p:attrNameLst>
                                              <p:attrName>ppt_h</p:attrName>
                                            </p:attrNameLst>
                                          </p:cBhvr>
                                          <p:tavLst>
                                            <p:tav tm="0">
                                              <p:val>
                                                <p:fltVal val="0"/>
                                              </p:val>
                                            </p:tav>
                                            <p:tav tm="100000">
                                              <p:val>
                                                <p:strVal val="#ppt_h"/>
                                              </p:val>
                                            </p:tav>
                                          </p:tavLst>
                                        </p:anim>
                                        <p:animEffect transition="in" filter="fade">
                                          <p:cBhvr>
                                            <p:cTn id="120" dur="500"/>
                                            <p:tgtEl>
                                              <p:spTgt spid="225"/>
                                            </p:tgtEl>
                                          </p:cBhvr>
                                        </p:animEffect>
                                      </p:childTnLst>
                                    </p:cTn>
                                  </p:par>
                                </p:childTnLst>
                              </p:cTn>
                            </p:par>
                            <p:par>
                              <p:cTn id="121" fill="hold">
                                <p:stCondLst>
                                  <p:cond delay="6250"/>
                                </p:stCondLst>
                                <p:childTnLst>
                                  <p:par>
                                    <p:cTn id="122" presetID="14" presetClass="entr" presetSubtype="10" fill="hold" nodeType="afterEffect">
                                      <p:stCondLst>
                                        <p:cond delay="0"/>
                                      </p:stCondLst>
                                      <p:childTnLst>
                                        <p:set>
                                          <p:cBhvr>
                                            <p:cTn id="123" dur="1" fill="hold">
                                              <p:stCondLst>
                                                <p:cond delay="0"/>
                                              </p:stCondLst>
                                            </p:cTn>
                                            <p:tgtEl>
                                              <p:spTgt spid="123"/>
                                            </p:tgtEl>
                                            <p:attrNameLst>
                                              <p:attrName>style.visibility</p:attrName>
                                            </p:attrNameLst>
                                          </p:cBhvr>
                                          <p:to>
                                            <p:strVal val="visible"/>
                                          </p:to>
                                        </p:set>
                                        <p:animEffect transition="in" filter="randombar(horizontal)">
                                          <p:cBhvr>
                                            <p:cTn id="124" dur="500"/>
                                            <p:tgtEl>
                                              <p:spTgt spid="123"/>
                                            </p:tgtEl>
                                          </p:cBhvr>
                                        </p:animEffect>
                                      </p:childTnLst>
                                    </p:cTn>
                                  </p:par>
                                  <p:par>
                                    <p:cTn id="125" presetID="14" presetClass="entr" presetSubtype="10" fill="hold" nodeType="withEffect">
                                      <p:stCondLst>
                                        <p:cond delay="0"/>
                                      </p:stCondLst>
                                      <p:childTnLst>
                                        <p:set>
                                          <p:cBhvr>
                                            <p:cTn id="126" dur="1" fill="hold">
                                              <p:stCondLst>
                                                <p:cond delay="0"/>
                                              </p:stCondLst>
                                            </p:cTn>
                                            <p:tgtEl>
                                              <p:spTgt spid="162"/>
                                            </p:tgtEl>
                                            <p:attrNameLst>
                                              <p:attrName>style.visibility</p:attrName>
                                            </p:attrNameLst>
                                          </p:cBhvr>
                                          <p:to>
                                            <p:strVal val="visible"/>
                                          </p:to>
                                        </p:set>
                                        <p:animEffect transition="in" filter="randombar(horizontal)">
                                          <p:cBhvr>
                                            <p:cTn id="127" dur="500"/>
                                            <p:tgtEl>
                                              <p:spTgt spid="162"/>
                                            </p:tgtEl>
                                          </p:cBhvr>
                                        </p:animEffect>
                                      </p:childTnLst>
                                    </p:cTn>
                                  </p:par>
                                  <p:par>
                                    <p:cTn id="128" presetID="14" presetClass="entr" presetSubtype="10" fill="hold" nodeType="withEffect">
                                      <p:stCondLst>
                                        <p:cond delay="0"/>
                                      </p:stCondLst>
                                      <p:childTnLst>
                                        <p:set>
                                          <p:cBhvr>
                                            <p:cTn id="129" dur="1" fill="hold">
                                              <p:stCondLst>
                                                <p:cond delay="0"/>
                                              </p:stCondLst>
                                            </p:cTn>
                                            <p:tgtEl>
                                              <p:spTgt spid="136"/>
                                            </p:tgtEl>
                                            <p:attrNameLst>
                                              <p:attrName>style.visibility</p:attrName>
                                            </p:attrNameLst>
                                          </p:cBhvr>
                                          <p:to>
                                            <p:strVal val="visible"/>
                                          </p:to>
                                        </p:set>
                                        <p:animEffect transition="in" filter="randombar(horizontal)">
                                          <p:cBhvr>
                                            <p:cTn id="130" dur="500"/>
                                            <p:tgtEl>
                                              <p:spTgt spid="136"/>
                                            </p:tgtEl>
                                          </p:cBhvr>
                                        </p:animEffect>
                                      </p:childTnLst>
                                    </p:cTn>
                                  </p:par>
                                  <p:par>
                                    <p:cTn id="131" presetID="14" presetClass="entr" presetSubtype="10" fill="hold" nodeType="withEffect">
                                      <p:stCondLst>
                                        <p:cond delay="0"/>
                                      </p:stCondLst>
                                      <p:childTnLst>
                                        <p:set>
                                          <p:cBhvr>
                                            <p:cTn id="132" dur="1" fill="hold">
                                              <p:stCondLst>
                                                <p:cond delay="0"/>
                                              </p:stCondLst>
                                            </p:cTn>
                                            <p:tgtEl>
                                              <p:spTgt spid="175"/>
                                            </p:tgtEl>
                                            <p:attrNameLst>
                                              <p:attrName>style.visibility</p:attrName>
                                            </p:attrNameLst>
                                          </p:cBhvr>
                                          <p:to>
                                            <p:strVal val="visible"/>
                                          </p:to>
                                        </p:set>
                                        <p:animEffect transition="in" filter="randombar(horizontal)">
                                          <p:cBhvr>
                                            <p:cTn id="133" dur="500"/>
                                            <p:tgtEl>
                                              <p:spTgt spid="175"/>
                                            </p:tgtEl>
                                          </p:cBhvr>
                                        </p:animEffect>
                                      </p:childTnLst>
                                    </p:cTn>
                                  </p:par>
                                  <p:par>
                                    <p:cTn id="134" presetID="14" presetClass="entr" presetSubtype="10" fill="hold" nodeType="withEffect">
                                      <p:stCondLst>
                                        <p:cond delay="0"/>
                                      </p:stCondLst>
                                      <p:childTnLst>
                                        <p:set>
                                          <p:cBhvr>
                                            <p:cTn id="135" dur="1" fill="hold">
                                              <p:stCondLst>
                                                <p:cond delay="0"/>
                                              </p:stCondLst>
                                            </p:cTn>
                                            <p:tgtEl>
                                              <p:spTgt spid="149"/>
                                            </p:tgtEl>
                                            <p:attrNameLst>
                                              <p:attrName>style.visibility</p:attrName>
                                            </p:attrNameLst>
                                          </p:cBhvr>
                                          <p:to>
                                            <p:strVal val="visible"/>
                                          </p:to>
                                        </p:set>
                                        <p:animEffect transition="in" filter="randombar(horizontal)">
                                          <p:cBhvr>
                                            <p:cTn id="136" dur="500"/>
                                            <p:tgtEl>
                                              <p:spTgt spid="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0"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additive="base">
                                            <p:cTn id="7" dur="1250" fill="hold"/>
                                            <p:tgtEl>
                                              <p:spTgt spid="117"/>
                                            </p:tgtEl>
                                            <p:attrNameLst>
                                              <p:attrName>ppt_x</p:attrName>
                                            </p:attrNameLst>
                                          </p:cBhvr>
                                          <p:tavLst>
                                            <p:tav tm="0">
                                              <p:val>
                                                <p:strVal val="1+#ppt_w/2"/>
                                              </p:val>
                                            </p:tav>
                                            <p:tav tm="100000">
                                              <p:val>
                                                <p:strVal val="#ppt_x"/>
                                              </p:val>
                                            </p:tav>
                                          </p:tavLst>
                                        </p:anim>
                                        <p:anim calcmode="lin" valueType="num">
                                          <p:cBhvr additive="base">
                                            <p:cTn id="8" dur="1250" fill="hold"/>
                                            <p:tgtEl>
                                              <p:spTgt spid="117"/>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stCondLst>
                                        <p:cond delay="250"/>
                                      </p:stCondLst>
                                      <p:childTnLst>
                                        <p:set>
                                          <p:cBhvr>
                                            <p:cTn id="10" dur="1" fill="hold">
                                              <p:stCondLst>
                                                <p:cond delay="0"/>
                                              </p:stCondLst>
                                            </p:cTn>
                                            <p:tgtEl>
                                              <p:spTgt spid="156"/>
                                            </p:tgtEl>
                                            <p:attrNameLst>
                                              <p:attrName>style.visibility</p:attrName>
                                            </p:attrNameLst>
                                          </p:cBhvr>
                                          <p:to>
                                            <p:strVal val="visible"/>
                                          </p:to>
                                        </p:set>
                                        <p:anim calcmode="lin" valueType="num">
                                          <p:cBhvr additive="base">
                                            <p:cTn id="11" dur="1250" fill="hold"/>
                                            <p:tgtEl>
                                              <p:spTgt spid="156"/>
                                            </p:tgtEl>
                                            <p:attrNameLst>
                                              <p:attrName>ppt_x</p:attrName>
                                            </p:attrNameLst>
                                          </p:cBhvr>
                                          <p:tavLst>
                                            <p:tav tm="0">
                                              <p:val>
                                                <p:strVal val="0-#ppt_w/2"/>
                                              </p:val>
                                            </p:tav>
                                            <p:tav tm="100000">
                                              <p:val>
                                                <p:strVal val="#ppt_x"/>
                                              </p:val>
                                            </p:tav>
                                          </p:tavLst>
                                        </p:anim>
                                        <p:anim calcmode="lin" valueType="num">
                                          <p:cBhvr additive="base">
                                            <p:cTn id="12" dur="1250" fill="hold"/>
                                            <p:tgtEl>
                                              <p:spTgt spid="156"/>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stCondLst>
                                        <p:cond delay="500"/>
                                      </p:stCondLst>
                                      <p:childTnLst>
                                        <p:set>
                                          <p:cBhvr>
                                            <p:cTn id="14" dur="1" fill="hold">
                                              <p:stCondLst>
                                                <p:cond delay="0"/>
                                              </p:stCondLst>
                                            </p:cTn>
                                            <p:tgtEl>
                                              <p:spTgt spid="130"/>
                                            </p:tgtEl>
                                            <p:attrNameLst>
                                              <p:attrName>style.visibility</p:attrName>
                                            </p:attrNameLst>
                                          </p:cBhvr>
                                          <p:to>
                                            <p:strVal val="visible"/>
                                          </p:to>
                                        </p:set>
                                        <p:anim calcmode="lin" valueType="num">
                                          <p:cBhvr additive="base">
                                            <p:cTn id="15" dur="1250" fill="hold"/>
                                            <p:tgtEl>
                                              <p:spTgt spid="130"/>
                                            </p:tgtEl>
                                            <p:attrNameLst>
                                              <p:attrName>ppt_x</p:attrName>
                                            </p:attrNameLst>
                                          </p:cBhvr>
                                          <p:tavLst>
                                            <p:tav tm="0">
                                              <p:val>
                                                <p:strVal val="1+#ppt_w/2"/>
                                              </p:val>
                                            </p:tav>
                                            <p:tav tm="100000">
                                              <p:val>
                                                <p:strVal val="#ppt_x"/>
                                              </p:val>
                                            </p:tav>
                                          </p:tavLst>
                                        </p:anim>
                                        <p:anim calcmode="lin" valueType="num">
                                          <p:cBhvr additive="base">
                                            <p:cTn id="16" dur="1250" fill="hold"/>
                                            <p:tgtEl>
                                              <p:spTgt spid="130"/>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stCondLst>
                                        <p:cond delay="750"/>
                                      </p:stCondLst>
                                      <p:childTnLst>
                                        <p:set>
                                          <p:cBhvr>
                                            <p:cTn id="18" dur="1" fill="hold">
                                              <p:stCondLst>
                                                <p:cond delay="0"/>
                                              </p:stCondLst>
                                            </p:cTn>
                                            <p:tgtEl>
                                              <p:spTgt spid="169"/>
                                            </p:tgtEl>
                                            <p:attrNameLst>
                                              <p:attrName>style.visibility</p:attrName>
                                            </p:attrNameLst>
                                          </p:cBhvr>
                                          <p:to>
                                            <p:strVal val="visible"/>
                                          </p:to>
                                        </p:set>
                                        <p:anim calcmode="lin" valueType="num">
                                          <p:cBhvr additive="base">
                                            <p:cTn id="19" dur="1250" fill="hold"/>
                                            <p:tgtEl>
                                              <p:spTgt spid="169"/>
                                            </p:tgtEl>
                                            <p:attrNameLst>
                                              <p:attrName>ppt_x</p:attrName>
                                            </p:attrNameLst>
                                          </p:cBhvr>
                                          <p:tavLst>
                                            <p:tav tm="0">
                                              <p:val>
                                                <p:strVal val="0-#ppt_w/2"/>
                                              </p:val>
                                            </p:tav>
                                            <p:tav tm="100000">
                                              <p:val>
                                                <p:strVal val="#ppt_x"/>
                                              </p:val>
                                            </p:tav>
                                          </p:tavLst>
                                        </p:anim>
                                        <p:anim calcmode="lin" valueType="num">
                                          <p:cBhvr additive="base">
                                            <p:cTn id="20" dur="1250" fill="hold"/>
                                            <p:tgtEl>
                                              <p:spTgt spid="169"/>
                                            </p:tgtEl>
                                            <p:attrNameLst>
                                              <p:attrName>ppt_y</p:attrName>
                                            </p:attrNameLst>
                                          </p:cBhvr>
                                          <p:tavLst>
                                            <p:tav tm="0">
                                              <p:val>
                                                <p:strVal val="#ppt_y"/>
                                              </p:val>
                                            </p:tav>
                                            <p:tav tm="100000">
                                              <p:val>
                                                <p:strVal val="#ppt_y"/>
                                              </p:val>
                                            </p:tav>
                                          </p:tavLst>
                                        </p:anim>
                                      </p:childTnLst>
                                    </p:cTn>
                                  </p:par>
                                  <p:par>
                                    <p:cTn id="21" presetID="2" presetClass="entr" presetSubtype="2" accel="40000" fill="hold" nodeType="withEffect">
                                      <p:stCondLst>
                                        <p:cond delay="1000"/>
                                      </p:stCondLst>
                                      <p:childTnLst>
                                        <p:set>
                                          <p:cBhvr>
                                            <p:cTn id="22" dur="1" fill="hold">
                                              <p:stCondLst>
                                                <p:cond delay="0"/>
                                              </p:stCondLst>
                                            </p:cTn>
                                            <p:tgtEl>
                                              <p:spTgt spid="143"/>
                                            </p:tgtEl>
                                            <p:attrNameLst>
                                              <p:attrName>style.visibility</p:attrName>
                                            </p:attrNameLst>
                                          </p:cBhvr>
                                          <p:to>
                                            <p:strVal val="visible"/>
                                          </p:to>
                                        </p:set>
                                        <p:anim calcmode="lin" valueType="num">
                                          <p:cBhvr additive="base">
                                            <p:cTn id="23" dur="1250" fill="hold"/>
                                            <p:tgtEl>
                                              <p:spTgt spid="143"/>
                                            </p:tgtEl>
                                            <p:attrNameLst>
                                              <p:attrName>ppt_x</p:attrName>
                                            </p:attrNameLst>
                                          </p:cBhvr>
                                          <p:tavLst>
                                            <p:tav tm="0">
                                              <p:val>
                                                <p:strVal val="1+#ppt_w/2"/>
                                              </p:val>
                                            </p:tav>
                                            <p:tav tm="100000">
                                              <p:val>
                                                <p:strVal val="#ppt_x"/>
                                              </p:val>
                                            </p:tav>
                                          </p:tavLst>
                                        </p:anim>
                                        <p:anim calcmode="lin" valueType="num">
                                          <p:cBhvr additive="base">
                                            <p:cTn id="24" dur="1250" fill="hold"/>
                                            <p:tgtEl>
                                              <p:spTgt spid="143"/>
                                            </p:tgtEl>
                                            <p:attrNameLst>
                                              <p:attrName>ppt_y</p:attrName>
                                            </p:attrNameLst>
                                          </p:cBhvr>
                                          <p:tavLst>
                                            <p:tav tm="0">
                                              <p:val>
                                                <p:strVal val="#ppt_y"/>
                                              </p:val>
                                            </p:tav>
                                            <p:tav tm="100000">
                                              <p:val>
                                                <p:strVal val="#ppt_y"/>
                                              </p:val>
                                            </p:tav>
                                          </p:tavLst>
                                        </p:anim>
                                      </p:childTnLst>
                                    </p:cTn>
                                  </p:par>
                                </p:childTnLst>
                              </p:cTn>
                            </p:par>
                            <p:par>
                              <p:cTn id="25" fill="hold">
                                <p:stCondLst>
                                  <p:cond delay="2250"/>
                                </p:stCondLst>
                                <p:childTnLst>
                                  <p:par>
                                    <p:cTn id="26" presetID="53" presetClass="entr" presetSubtype="16" fill="hold" nodeType="afterEffect">
                                      <p:stCondLst>
                                        <p:cond delay="0"/>
                                      </p:stCondLst>
                                      <p:childTnLst>
                                        <p:set>
                                          <p:cBhvr>
                                            <p:cTn id="27" dur="1" fill="hold">
                                              <p:stCondLst>
                                                <p:cond delay="0"/>
                                              </p:stCondLst>
                                            </p:cTn>
                                            <p:tgtEl>
                                              <p:spTgt spid="120"/>
                                            </p:tgtEl>
                                            <p:attrNameLst>
                                              <p:attrName>style.visibility</p:attrName>
                                            </p:attrNameLst>
                                          </p:cBhvr>
                                          <p:to>
                                            <p:strVal val="visible"/>
                                          </p:to>
                                        </p:set>
                                        <p:anim calcmode="lin" valueType="num">
                                          <p:cBhvr>
                                            <p:cTn id="28" dur="100" fill="hold"/>
                                            <p:tgtEl>
                                              <p:spTgt spid="120"/>
                                            </p:tgtEl>
                                            <p:attrNameLst>
                                              <p:attrName>ppt_w</p:attrName>
                                            </p:attrNameLst>
                                          </p:cBhvr>
                                          <p:tavLst>
                                            <p:tav tm="0">
                                              <p:val>
                                                <p:fltVal val="0"/>
                                              </p:val>
                                            </p:tav>
                                            <p:tav tm="100000">
                                              <p:val>
                                                <p:strVal val="#ppt_w"/>
                                              </p:val>
                                            </p:tav>
                                          </p:tavLst>
                                        </p:anim>
                                        <p:anim calcmode="lin" valueType="num">
                                          <p:cBhvr>
                                            <p:cTn id="29" dur="100" fill="hold"/>
                                            <p:tgtEl>
                                              <p:spTgt spid="120"/>
                                            </p:tgtEl>
                                            <p:attrNameLst>
                                              <p:attrName>ppt_h</p:attrName>
                                            </p:attrNameLst>
                                          </p:cBhvr>
                                          <p:tavLst>
                                            <p:tav tm="0">
                                              <p:val>
                                                <p:fltVal val="0"/>
                                              </p:val>
                                            </p:tav>
                                            <p:tav tm="100000">
                                              <p:val>
                                                <p:strVal val="#ppt_h"/>
                                              </p:val>
                                            </p:tav>
                                          </p:tavLst>
                                        </p:anim>
                                        <p:animEffect transition="in" filter="fade">
                                          <p:cBhvr>
                                            <p:cTn id="30" dur="100"/>
                                            <p:tgtEl>
                                              <p:spTgt spid="120"/>
                                            </p:tgtEl>
                                          </p:cBhvr>
                                        </p:animEffect>
                                      </p:childTnLst>
                                    </p:cTn>
                                  </p:par>
                                  <p:par>
                                    <p:cTn id="31" presetID="6" presetClass="emph" presetSubtype="0" fill="hold" nodeType="withEffect">
                                      <p:stCondLst>
                                        <p:cond delay="100"/>
                                      </p:stCondLst>
                                      <p:childTnLst>
                                        <p:animScale>
                                          <p:cBhvr>
                                            <p:cTn id="32" dur="100" fill="hold"/>
                                            <p:tgtEl>
                                              <p:spTgt spid="120"/>
                                            </p:tgtEl>
                                          </p:cBhvr>
                                          <p:by x="110000" y="110000"/>
                                        </p:animScale>
                                      </p:childTnLst>
                                    </p:cTn>
                                  </p:par>
                                  <p:par>
                                    <p:cTn id="33" presetID="6" presetClass="emph" presetSubtype="0" fill="hold" nodeType="withEffect">
                                      <p:stCondLst>
                                        <p:cond delay="200"/>
                                      </p:stCondLst>
                                      <p:childTnLst>
                                        <p:animScale>
                                          <p:cBhvr>
                                            <p:cTn id="34" dur="200" fill="hold"/>
                                            <p:tgtEl>
                                              <p:spTgt spid="120"/>
                                            </p:tgtEl>
                                          </p:cBhvr>
                                          <p:by x="90000" y="90000"/>
                                        </p:animScale>
                                      </p:childTnLst>
                                    </p:cTn>
                                  </p:par>
                                  <p:par>
                                    <p:cTn id="35" presetID="6" presetClass="emph" presetSubtype="0" fill="hold" nodeType="withEffect">
                                      <p:stCondLst>
                                        <p:cond delay="400"/>
                                      </p:stCondLst>
                                      <p:childTnLst>
                                        <p:animScale>
                                          <p:cBhvr>
                                            <p:cTn id="36" dur="100" fill="hold"/>
                                            <p:tgtEl>
                                              <p:spTgt spid="120"/>
                                            </p:tgtEl>
                                          </p:cBhvr>
                                          <p:by x="105000" y="105000"/>
                                        </p:animScale>
                                      </p:childTnLst>
                                    </p:cTn>
                                  </p:par>
                                  <p:par>
                                    <p:cTn id="37" presetID="6" presetClass="emph" presetSubtype="0" fill="hold" nodeType="withEffect">
                                      <p:stCondLst>
                                        <p:cond delay="500"/>
                                      </p:stCondLst>
                                      <p:childTnLst>
                                        <p:animScale>
                                          <p:cBhvr>
                                            <p:cTn id="38" dur="200" fill="hold"/>
                                            <p:tgtEl>
                                              <p:spTgt spid="120"/>
                                            </p:tgtEl>
                                          </p:cBhvr>
                                          <p:by x="95000" y="95000"/>
                                        </p:animScale>
                                      </p:childTnLst>
                                    </p:cTn>
                                  </p:par>
                                </p:childTnLst>
                              </p:cTn>
                            </p:par>
                            <p:par>
                              <p:cTn id="39" fill="hold">
                                <p:stCondLst>
                                  <p:cond delay="2950"/>
                                </p:stCondLst>
                                <p:childTnLst>
                                  <p:par>
                                    <p:cTn id="40" presetID="53" presetClass="entr" presetSubtype="16" fill="hold" nodeType="afterEffect">
                                      <p:stCondLst>
                                        <p:cond delay="0"/>
                                      </p:stCondLst>
                                      <p:childTnLst>
                                        <p:set>
                                          <p:cBhvr>
                                            <p:cTn id="41" dur="1" fill="hold">
                                              <p:stCondLst>
                                                <p:cond delay="0"/>
                                              </p:stCondLst>
                                            </p:cTn>
                                            <p:tgtEl>
                                              <p:spTgt spid="159"/>
                                            </p:tgtEl>
                                            <p:attrNameLst>
                                              <p:attrName>style.visibility</p:attrName>
                                            </p:attrNameLst>
                                          </p:cBhvr>
                                          <p:to>
                                            <p:strVal val="visible"/>
                                          </p:to>
                                        </p:set>
                                        <p:anim calcmode="lin" valueType="num">
                                          <p:cBhvr>
                                            <p:cTn id="42" dur="100" fill="hold"/>
                                            <p:tgtEl>
                                              <p:spTgt spid="159"/>
                                            </p:tgtEl>
                                            <p:attrNameLst>
                                              <p:attrName>ppt_w</p:attrName>
                                            </p:attrNameLst>
                                          </p:cBhvr>
                                          <p:tavLst>
                                            <p:tav tm="0">
                                              <p:val>
                                                <p:fltVal val="0"/>
                                              </p:val>
                                            </p:tav>
                                            <p:tav tm="100000">
                                              <p:val>
                                                <p:strVal val="#ppt_w"/>
                                              </p:val>
                                            </p:tav>
                                          </p:tavLst>
                                        </p:anim>
                                        <p:anim calcmode="lin" valueType="num">
                                          <p:cBhvr>
                                            <p:cTn id="43" dur="100" fill="hold"/>
                                            <p:tgtEl>
                                              <p:spTgt spid="159"/>
                                            </p:tgtEl>
                                            <p:attrNameLst>
                                              <p:attrName>ppt_h</p:attrName>
                                            </p:attrNameLst>
                                          </p:cBhvr>
                                          <p:tavLst>
                                            <p:tav tm="0">
                                              <p:val>
                                                <p:fltVal val="0"/>
                                              </p:val>
                                            </p:tav>
                                            <p:tav tm="100000">
                                              <p:val>
                                                <p:strVal val="#ppt_h"/>
                                              </p:val>
                                            </p:tav>
                                          </p:tavLst>
                                        </p:anim>
                                        <p:animEffect transition="in" filter="fade">
                                          <p:cBhvr>
                                            <p:cTn id="44" dur="100"/>
                                            <p:tgtEl>
                                              <p:spTgt spid="159"/>
                                            </p:tgtEl>
                                          </p:cBhvr>
                                        </p:animEffect>
                                      </p:childTnLst>
                                    </p:cTn>
                                  </p:par>
                                  <p:par>
                                    <p:cTn id="45" presetID="6" presetClass="emph" presetSubtype="0" fill="hold" nodeType="withEffect">
                                      <p:stCondLst>
                                        <p:cond delay="100"/>
                                      </p:stCondLst>
                                      <p:childTnLst>
                                        <p:animScale>
                                          <p:cBhvr>
                                            <p:cTn id="46" dur="100" fill="hold"/>
                                            <p:tgtEl>
                                              <p:spTgt spid="159"/>
                                            </p:tgtEl>
                                          </p:cBhvr>
                                          <p:by x="110000" y="110000"/>
                                        </p:animScale>
                                      </p:childTnLst>
                                    </p:cTn>
                                  </p:par>
                                  <p:par>
                                    <p:cTn id="47" presetID="6" presetClass="emph" presetSubtype="0" fill="hold" nodeType="withEffect">
                                      <p:stCondLst>
                                        <p:cond delay="200"/>
                                      </p:stCondLst>
                                      <p:childTnLst>
                                        <p:animScale>
                                          <p:cBhvr>
                                            <p:cTn id="48" dur="200" fill="hold"/>
                                            <p:tgtEl>
                                              <p:spTgt spid="159"/>
                                            </p:tgtEl>
                                          </p:cBhvr>
                                          <p:by x="90000" y="90000"/>
                                        </p:animScale>
                                      </p:childTnLst>
                                    </p:cTn>
                                  </p:par>
                                  <p:par>
                                    <p:cTn id="49" presetID="6" presetClass="emph" presetSubtype="0" fill="hold" nodeType="withEffect">
                                      <p:stCondLst>
                                        <p:cond delay="400"/>
                                      </p:stCondLst>
                                      <p:childTnLst>
                                        <p:animScale>
                                          <p:cBhvr>
                                            <p:cTn id="50" dur="100" fill="hold"/>
                                            <p:tgtEl>
                                              <p:spTgt spid="159"/>
                                            </p:tgtEl>
                                          </p:cBhvr>
                                          <p:by x="105000" y="105000"/>
                                        </p:animScale>
                                      </p:childTnLst>
                                    </p:cTn>
                                  </p:par>
                                  <p:par>
                                    <p:cTn id="51" presetID="6" presetClass="emph" presetSubtype="0" fill="hold" nodeType="withEffect">
                                      <p:stCondLst>
                                        <p:cond delay="500"/>
                                      </p:stCondLst>
                                      <p:childTnLst>
                                        <p:animScale>
                                          <p:cBhvr>
                                            <p:cTn id="52" dur="200" fill="hold"/>
                                            <p:tgtEl>
                                              <p:spTgt spid="159"/>
                                            </p:tgtEl>
                                          </p:cBhvr>
                                          <p:by x="95000" y="95000"/>
                                        </p:animScale>
                                      </p:childTnLst>
                                    </p:cTn>
                                  </p:par>
                                </p:childTnLst>
                              </p:cTn>
                            </p:par>
                            <p:par>
                              <p:cTn id="53" fill="hold">
                                <p:stCondLst>
                                  <p:cond delay="3650"/>
                                </p:stCondLst>
                                <p:childTnLst>
                                  <p:par>
                                    <p:cTn id="54" presetID="53" presetClass="entr" presetSubtype="16" fill="hold" nodeType="afterEffect">
                                      <p:stCondLst>
                                        <p:cond delay="0"/>
                                      </p:stCondLst>
                                      <p:childTnLst>
                                        <p:set>
                                          <p:cBhvr>
                                            <p:cTn id="55" dur="1" fill="hold">
                                              <p:stCondLst>
                                                <p:cond delay="0"/>
                                              </p:stCondLst>
                                            </p:cTn>
                                            <p:tgtEl>
                                              <p:spTgt spid="133"/>
                                            </p:tgtEl>
                                            <p:attrNameLst>
                                              <p:attrName>style.visibility</p:attrName>
                                            </p:attrNameLst>
                                          </p:cBhvr>
                                          <p:to>
                                            <p:strVal val="visible"/>
                                          </p:to>
                                        </p:set>
                                        <p:anim calcmode="lin" valueType="num">
                                          <p:cBhvr>
                                            <p:cTn id="56" dur="100" fill="hold"/>
                                            <p:tgtEl>
                                              <p:spTgt spid="133"/>
                                            </p:tgtEl>
                                            <p:attrNameLst>
                                              <p:attrName>ppt_w</p:attrName>
                                            </p:attrNameLst>
                                          </p:cBhvr>
                                          <p:tavLst>
                                            <p:tav tm="0">
                                              <p:val>
                                                <p:fltVal val="0"/>
                                              </p:val>
                                            </p:tav>
                                            <p:tav tm="100000">
                                              <p:val>
                                                <p:strVal val="#ppt_w"/>
                                              </p:val>
                                            </p:tav>
                                          </p:tavLst>
                                        </p:anim>
                                        <p:anim calcmode="lin" valueType="num">
                                          <p:cBhvr>
                                            <p:cTn id="57" dur="100" fill="hold"/>
                                            <p:tgtEl>
                                              <p:spTgt spid="133"/>
                                            </p:tgtEl>
                                            <p:attrNameLst>
                                              <p:attrName>ppt_h</p:attrName>
                                            </p:attrNameLst>
                                          </p:cBhvr>
                                          <p:tavLst>
                                            <p:tav tm="0">
                                              <p:val>
                                                <p:fltVal val="0"/>
                                              </p:val>
                                            </p:tav>
                                            <p:tav tm="100000">
                                              <p:val>
                                                <p:strVal val="#ppt_h"/>
                                              </p:val>
                                            </p:tav>
                                          </p:tavLst>
                                        </p:anim>
                                        <p:animEffect transition="in" filter="fade">
                                          <p:cBhvr>
                                            <p:cTn id="58" dur="100"/>
                                            <p:tgtEl>
                                              <p:spTgt spid="133"/>
                                            </p:tgtEl>
                                          </p:cBhvr>
                                        </p:animEffect>
                                      </p:childTnLst>
                                    </p:cTn>
                                  </p:par>
                                  <p:par>
                                    <p:cTn id="59" presetID="6" presetClass="emph" presetSubtype="0" fill="hold" nodeType="withEffect">
                                      <p:stCondLst>
                                        <p:cond delay="100"/>
                                      </p:stCondLst>
                                      <p:childTnLst>
                                        <p:animScale>
                                          <p:cBhvr>
                                            <p:cTn id="60" dur="100" fill="hold"/>
                                            <p:tgtEl>
                                              <p:spTgt spid="133"/>
                                            </p:tgtEl>
                                          </p:cBhvr>
                                          <p:by x="110000" y="110000"/>
                                        </p:animScale>
                                      </p:childTnLst>
                                    </p:cTn>
                                  </p:par>
                                  <p:par>
                                    <p:cTn id="61" presetID="6" presetClass="emph" presetSubtype="0" fill="hold" nodeType="withEffect">
                                      <p:stCondLst>
                                        <p:cond delay="200"/>
                                      </p:stCondLst>
                                      <p:childTnLst>
                                        <p:animScale>
                                          <p:cBhvr>
                                            <p:cTn id="62" dur="200" fill="hold"/>
                                            <p:tgtEl>
                                              <p:spTgt spid="133"/>
                                            </p:tgtEl>
                                          </p:cBhvr>
                                          <p:by x="90000" y="90000"/>
                                        </p:animScale>
                                      </p:childTnLst>
                                    </p:cTn>
                                  </p:par>
                                  <p:par>
                                    <p:cTn id="63" presetID="6" presetClass="emph" presetSubtype="0" fill="hold" nodeType="withEffect">
                                      <p:stCondLst>
                                        <p:cond delay="400"/>
                                      </p:stCondLst>
                                      <p:childTnLst>
                                        <p:animScale>
                                          <p:cBhvr>
                                            <p:cTn id="64" dur="100" fill="hold"/>
                                            <p:tgtEl>
                                              <p:spTgt spid="133"/>
                                            </p:tgtEl>
                                          </p:cBhvr>
                                          <p:by x="105000" y="105000"/>
                                        </p:animScale>
                                      </p:childTnLst>
                                    </p:cTn>
                                  </p:par>
                                  <p:par>
                                    <p:cTn id="65" presetID="6" presetClass="emph" presetSubtype="0" fill="hold" nodeType="withEffect">
                                      <p:stCondLst>
                                        <p:cond delay="500"/>
                                      </p:stCondLst>
                                      <p:childTnLst>
                                        <p:animScale>
                                          <p:cBhvr>
                                            <p:cTn id="66" dur="200" fill="hold"/>
                                            <p:tgtEl>
                                              <p:spTgt spid="133"/>
                                            </p:tgtEl>
                                          </p:cBhvr>
                                          <p:by x="95000" y="95000"/>
                                        </p:animScale>
                                      </p:childTnLst>
                                    </p:cTn>
                                  </p:par>
                                </p:childTnLst>
                              </p:cTn>
                            </p:par>
                            <p:par>
                              <p:cTn id="67" fill="hold">
                                <p:stCondLst>
                                  <p:cond delay="4350"/>
                                </p:stCondLst>
                                <p:childTnLst>
                                  <p:par>
                                    <p:cTn id="68" presetID="53" presetClass="entr" presetSubtype="16" fill="hold" nodeType="afterEffect">
                                      <p:stCondLst>
                                        <p:cond delay="0"/>
                                      </p:stCondLst>
                                      <p:childTnLst>
                                        <p:set>
                                          <p:cBhvr>
                                            <p:cTn id="69" dur="1" fill="hold">
                                              <p:stCondLst>
                                                <p:cond delay="0"/>
                                              </p:stCondLst>
                                            </p:cTn>
                                            <p:tgtEl>
                                              <p:spTgt spid="172"/>
                                            </p:tgtEl>
                                            <p:attrNameLst>
                                              <p:attrName>style.visibility</p:attrName>
                                            </p:attrNameLst>
                                          </p:cBhvr>
                                          <p:to>
                                            <p:strVal val="visible"/>
                                          </p:to>
                                        </p:set>
                                        <p:anim calcmode="lin" valueType="num">
                                          <p:cBhvr>
                                            <p:cTn id="70" dur="100" fill="hold"/>
                                            <p:tgtEl>
                                              <p:spTgt spid="172"/>
                                            </p:tgtEl>
                                            <p:attrNameLst>
                                              <p:attrName>ppt_w</p:attrName>
                                            </p:attrNameLst>
                                          </p:cBhvr>
                                          <p:tavLst>
                                            <p:tav tm="0">
                                              <p:val>
                                                <p:fltVal val="0"/>
                                              </p:val>
                                            </p:tav>
                                            <p:tav tm="100000">
                                              <p:val>
                                                <p:strVal val="#ppt_w"/>
                                              </p:val>
                                            </p:tav>
                                          </p:tavLst>
                                        </p:anim>
                                        <p:anim calcmode="lin" valueType="num">
                                          <p:cBhvr>
                                            <p:cTn id="71" dur="100" fill="hold"/>
                                            <p:tgtEl>
                                              <p:spTgt spid="172"/>
                                            </p:tgtEl>
                                            <p:attrNameLst>
                                              <p:attrName>ppt_h</p:attrName>
                                            </p:attrNameLst>
                                          </p:cBhvr>
                                          <p:tavLst>
                                            <p:tav tm="0">
                                              <p:val>
                                                <p:fltVal val="0"/>
                                              </p:val>
                                            </p:tav>
                                            <p:tav tm="100000">
                                              <p:val>
                                                <p:strVal val="#ppt_h"/>
                                              </p:val>
                                            </p:tav>
                                          </p:tavLst>
                                        </p:anim>
                                        <p:animEffect transition="in" filter="fade">
                                          <p:cBhvr>
                                            <p:cTn id="72" dur="100"/>
                                            <p:tgtEl>
                                              <p:spTgt spid="172"/>
                                            </p:tgtEl>
                                          </p:cBhvr>
                                        </p:animEffect>
                                      </p:childTnLst>
                                    </p:cTn>
                                  </p:par>
                                  <p:par>
                                    <p:cTn id="73" presetID="6" presetClass="emph" presetSubtype="0" fill="hold" nodeType="withEffect">
                                      <p:stCondLst>
                                        <p:cond delay="100"/>
                                      </p:stCondLst>
                                      <p:childTnLst>
                                        <p:animScale>
                                          <p:cBhvr>
                                            <p:cTn id="74" dur="100" fill="hold"/>
                                            <p:tgtEl>
                                              <p:spTgt spid="172"/>
                                            </p:tgtEl>
                                          </p:cBhvr>
                                          <p:by x="110000" y="110000"/>
                                        </p:animScale>
                                      </p:childTnLst>
                                    </p:cTn>
                                  </p:par>
                                  <p:par>
                                    <p:cTn id="75" presetID="6" presetClass="emph" presetSubtype="0" fill="hold" nodeType="withEffect">
                                      <p:stCondLst>
                                        <p:cond delay="200"/>
                                      </p:stCondLst>
                                      <p:childTnLst>
                                        <p:animScale>
                                          <p:cBhvr>
                                            <p:cTn id="76" dur="200" fill="hold"/>
                                            <p:tgtEl>
                                              <p:spTgt spid="172"/>
                                            </p:tgtEl>
                                          </p:cBhvr>
                                          <p:by x="90000" y="90000"/>
                                        </p:animScale>
                                      </p:childTnLst>
                                    </p:cTn>
                                  </p:par>
                                  <p:par>
                                    <p:cTn id="77" presetID="6" presetClass="emph" presetSubtype="0" fill="hold" nodeType="withEffect">
                                      <p:stCondLst>
                                        <p:cond delay="400"/>
                                      </p:stCondLst>
                                      <p:childTnLst>
                                        <p:animScale>
                                          <p:cBhvr>
                                            <p:cTn id="78" dur="100" fill="hold"/>
                                            <p:tgtEl>
                                              <p:spTgt spid="172"/>
                                            </p:tgtEl>
                                          </p:cBhvr>
                                          <p:by x="105000" y="105000"/>
                                        </p:animScale>
                                      </p:childTnLst>
                                    </p:cTn>
                                  </p:par>
                                  <p:par>
                                    <p:cTn id="79" presetID="6" presetClass="emph" presetSubtype="0" fill="hold" nodeType="withEffect">
                                      <p:stCondLst>
                                        <p:cond delay="500"/>
                                      </p:stCondLst>
                                      <p:childTnLst>
                                        <p:animScale>
                                          <p:cBhvr>
                                            <p:cTn id="80" dur="200" fill="hold"/>
                                            <p:tgtEl>
                                              <p:spTgt spid="172"/>
                                            </p:tgtEl>
                                          </p:cBhvr>
                                          <p:by x="95000" y="95000"/>
                                        </p:animScale>
                                      </p:childTnLst>
                                    </p:cTn>
                                  </p:par>
                                </p:childTnLst>
                              </p:cTn>
                            </p:par>
                            <p:par>
                              <p:cTn id="81" fill="hold">
                                <p:stCondLst>
                                  <p:cond delay="5050"/>
                                </p:stCondLst>
                                <p:childTnLst>
                                  <p:par>
                                    <p:cTn id="82" presetID="53" presetClass="entr" presetSubtype="16" fill="hold" nodeType="afterEffect">
                                      <p:stCondLst>
                                        <p:cond delay="0"/>
                                      </p:stCondLst>
                                      <p:childTnLst>
                                        <p:set>
                                          <p:cBhvr>
                                            <p:cTn id="83" dur="1" fill="hold">
                                              <p:stCondLst>
                                                <p:cond delay="0"/>
                                              </p:stCondLst>
                                            </p:cTn>
                                            <p:tgtEl>
                                              <p:spTgt spid="146"/>
                                            </p:tgtEl>
                                            <p:attrNameLst>
                                              <p:attrName>style.visibility</p:attrName>
                                            </p:attrNameLst>
                                          </p:cBhvr>
                                          <p:to>
                                            <p:strVal val="visible"/>
                                          </p:to>
                                        </p:set>
                                        <p:anim calcmode="lin" valueType="num">
                                          <p:cBhvr>
                                            <p:cTn id="84" dur="100" fill="hold"/>
                                            <p:tgtEl>
                                              <p:spTgt spid="146"/>
                                            </p:tgtEl>
                                            <p:attrNameLst>
                                              <p:attrName>ppt_w</p:attrName>
                                            </p:attrNameLst>
                                          </p:cBhvr>
                                          <p:tavLst>
                                            <p:tav tm="0">
                                              <p:val>
                                                <p:fltVal val="0"/>
                                              </p:val>
                                            </p:tav>
                                            <p:tav tm="100000">
                                              <p:val>
                                                <p:strVal val="#ppt_w"/>
                                              </p:val>
                                            </p:tav>
                                          </p:tavLst>
                                        </p:anim>
                                        <p:anim calcmode="lin" valueType="num">
                                          <p:cBhvr>
                                            <p:cTn id="85" dur="100" fill="hold"/>
                                            <p:tgtEl>
                                              <p:spTgt spid="146"/>
                                            </p:tgtEl>
                                            <p:attrNameLst>
                                              <p:attrName>ppt_h</p:attrName>
                                            </p:attrNameLst>
                                          </p:cBhvr>
                                          <p:tavLst>
                                            <p:tav tm="0">
                                              <p:val>
                                                <p:fltVal val="0"/>
                                              </p:val>
                                            </p:tav>
                                            <p:tav tm="100000">
                                              <p:val>
                                                <p:strVal val="#ppt_h"/>
                                              </p:val>
                                            </p:tav>
                                          </p:tavLst>
                                        </p:anim>
                                        <p:animEffect transition="in" filter="fade">
                                          <p:cBhvr>
                                            <p:cTn id="86" dur="100"/>
                                            <p:tgtEl>
                                              <p:spTgt spid="146"/>
                                            </p:tgtEl>
                                          </p:cBhvr>
                                        </p:animEffect>
                                      </p:childTnLst>
                                    </p:cTn>
                                  </p:par>
                                  <p:par>
                                    <p:cTn id="87" presetID="6" presetClass="emph" presetSubtype="0" fill="hold" nodeType="withEffect">
                                      <p:stCondLst>
                                        <p:cond delay="100"/>
                                      </p:stCondLst>
                                      <p:childTnLst>
                                        <p:animScale>
                                          <p:cBhvr>
                                            <p:cTn id="88" dur="100" fill="hold"/>
                                            <p:tgtEl>
                                              <p:spTgt spid="146"/>
                                            </p:tgtEl>
                                          </p:cBhvr>
                                          <p:by x="110000" y="110000"/>
                                        </p:animScale>
                                      </p:childTnLst>
                                    </p:cTn>
                                  </p:par>
                                  <p:par>
                                    <p:cTn id="89" presetID="6" presetClass="emph" presetSubtype="0" fill="hold" nodeType="withEffect">
                                      <p:stCondLst>
                                        <p:cond delay="200"/>
                                      </p:stCondLst>
                                      <p:childTnLst>
                                        <p:animScale>
                                          <p:cBhvr>
                                            <p:cTn id="90" dur="200" fill="hold"/>
                                            <p:tgtEl>
                                              <p:spTgt spid="146"/>
                                            </p:tgtEl>
                                          </p:cBhvr>
                                          <p:by x="90000" y="90000"/>
                                        </p:animScale>
                                      </p:childTnLst>
                                    </p:cTn>
                                  </p:par>
                                  <p:par>
                                    <p:cTn id="91" presetID="6" presetClass="emph" presetSubtype="0" fill="hold" nodeType="withEffect">
                                      <p:stCondLst>
                                        <p:cond delay="400"/>
                                      </p:stCondLst>
                                      <p:childTnLst>
                                        <p:animScale>
                                          <p:cBhvr>
                                            <p:cTn id="92" dur="100" fill="hold"/>
                                            <p:tgtEl>
                                              <p:spTgt spid="146"/>
                                            </p:tgtEl>
                                          </p:cBhvr>
                                          <p:by x="105000" y="105000"/>
                                        </p:animScale>
                                      </p:childTnLst>
                                    </p:cTn>
                                  </p:par>
                                  <p:par>
                                    <p:cTn id="93" presetID="6" presetClass="emph" presetSubtype="0" fill="hold" nodeType="withEffect">
                                      <p:stCondLst>
                                        <p:cond delay="500"/>
                                      </p:stCondLst>
                                      <p:childTnLst>
                                        <p:animScale>
                                          <p:cBhvr>
                                            <p:cTn id="94" dur="200" fill="hold"/>
                                            <p:tgtEl>
                                              <p:spTgt spid="146"/>
                                            </p:tgtEl>
                                          </p:cBhvr>
                                          <p:by x="95000" y="95000"/>
                                        </p:animScale>
                                      </p:childTnLst>
                                    </p:cTn>
                                  </p:par>
                                </p:childTnLst>
                              </p:cTn>
                            </p:par>
                            <p:par>
                              <p:cTn id="95" fill="hold">
                                <p:stCondLst>
                                  <p:cond delay="5750"/>
                                </p:stCondLst>
                                <p:childTnLst>
                                  <p:par>
                                    <p:cTn id="96" presetID="53" presetClass="entr" presetSubtype="16" fill="hold" nodeType="afterEffect">
                                      <p:stCondLst>
                                        <p:cond delay="0"/>
                                      </p:stCondLst>
                                      <p:childTnLst>
                                        <p:set>
                                          <p:cBhvr>
                                            <p:cTn id="97" dur="1" fill="hold">
                                              <p:stCondLst>
                                                <p:cond delay="0"/>
                                              </p:stCondLst>
                                            </p:cTn>
                                            <p:tgtEl>
                                              <p:spTgt spid="182"/>
                                            </p:tgtEl>
                                            <p:attrNameLst>
                                              <p:attrName>style.visibility</p:attrName>
                                            </p:attrNameLst>
                                          </p:cBhvr>
                                          <p:to>
                                            <p:strVal val="visible"/>
                                          </p:to>
                                        </p:set>
                                        <p:anim calcmode="lin" valueType="num">
                                          <p:cBhvr>
                                            <p:cTn id="98" dur="500" fill="hold"/>
                                            <p:tgtEl>
                                              <p:spTgt spid="182"/>
                                            </p:tgtEl>
                                            <p:attrNameLst>
                                              <p:attrName>ppt_w</p:attrName>
                                            </p:attrNameLst>
                                          </p:cBhvr>
                                          <p:tavLst>
                                            <p:tav tm="0">
                                              <p:val>
                                                <p:fltVal val="0"/>
                                              </p:val>
                                            </p:tav>
                                            <p:tav tm="100000">
                                              <p:val>
                                                <p:strVal val="#ppt_w"/>
                                              </p:val>
                                            </p:tav>
                                          </p:tavLst>
                                        </p:anim>
                                        <p:anim calcmode="lin" valueType="num">
                                          <p:cBhvr>
                                            <p:cTn id="99" dur="500" fill="hold"/>
                                            <p:tgtEl>
                                              <p:spTgt spid="182"/>
                                            </p:tgtEl>
                                            <p:attrNameLst>
                                              <p:attrName>ppt_h</p:attrName>
                                            </p:attrNameLst>
                                          </p:cBhvr>
                                          <p:tavLst>
                                            <p:tav tm="0">
                                              <p:val>
                                                <p:fltVal val="0"/>
                                              </p:val>
                                            </p:tav>
                                            <p:tav tm="100000">
                                              <p:val>
                                                <p:strVal val="#ppt_h"/>
                                              </p:val>
                                            </p:tav>
                                          </p:tavLst>
                                        </p:anim>
                                        <p:animEffect transition="in" filter="fade">
                                          <p:cBhvr>
                                            <p:cTn id="100" dur="500"/>
                                            <p:tgtEl>
                                              <p:spTgt spid="182"/>
                                            </p:tgtEl>
                                          </p:cBhvr>
                                        </p:animEffect>
                                      </p:childTnLst>
                                    </p:cTn>
                                  </p:par>
                                  <p:par>
                                    <p:cTn id="101" presetID="53" presetClass="entr" presetSubtype="16" fill="hold" nodeType="withEffect">
                                      <p:stCondLst>
                                        <p:cond delay="0"/>
                                      </p:stCondLst>
                                      <p:childTnLst>
                                        <p:set>
                                          <p:cBhvr>
                                            <p:cTn id="102" dur="1" fill="hold">
                                              <p:stCondLst>
                                                <p:cond delay="0"/>
                                              </p:stCondLst>
                                            </p:cTn>
                                            <p:tgtEl>
                                              <p:spTgt spid="197"/>
                                            </p:tgtEl>
                                            <p:attrNameLst>
                                              <p:attrName>style.visibility</p:attrName>
                                            </p:attrNameLst>
                                          </p:cBhvr>
                                          <p:to>
                                            <p:strVal val="visible"/>
                                          </p:to>
                                        </p:set>
                                        <p:anim calcmode="lin" valueType="num">
                                          <p:cBhvr>
                                            <p:cTn id="103" dur="500" fill="hold"/>
                                            <p:tgtEl>
                                              <p:spTgt spid="197"/>
                                            </p:tgtEl>
                                            <p:attrNameLst>
                                              <p:attrName>ppt_w</p:attrName>
                                            </p:attrNameLst>
                                          </p:cBhvr>
                                          <p:tavLst>
                                            <p:tav tm="0">
                                              <p:val>
                                                <p:fltVal val="0"/>
                                              </p:val>
                                            </p:tav>
                                            <p:tav tm="100000">
                                              <p:val>
                                                <p:strVal val="#ppt_w"/>
                                              </p:val>
                                            </p:tav>
                                          </p:tavLst>
                                        </p:anim>
                                        <p:anim calcmode="lin" valueType="num">
                                          <p:cBhvr>
                                            <p:cTn id="104" dur="500" fill="hold"/>
                                            <p:tgtEl>
                                              <p:spTgt spid="197"/>
                                            </p:tgtEl>
                                            <p:attrNameLst>
                                              <p:attrName>ppt_h</p:attrName>
                                            </p:attrNameLst>
                                          </p:cBhvr>
                                          <p:tavLst>
                                            <p:tav tm="0">
                                              <p:val>
                                                <p:fltVal val="0"/>
                                              </p:val>
                                            </p:tav>
                                            <p:tav tm="100000">
                                              <p:val>
                                                <p:strVal val="#ppt_h"/>
                                              </p:val>
                                            </p:tav>
                                          </p:tavLst>
                                        </p:anim>
                                        <p:animEffect transition="in" filter="fade">
                                          <p:cBhvr>
                                            <p:cTn id="105" dur="500"/>
                                            <p:tgtEl>
                                              <p:spTgt spid="197"/>
                                            </p:tgtEl>
                                          </p:cBhvr>
                                        </p:animEffect>
                                      </p:childTnLst>
                                    </p:cTn>
                                  </p:par>
                                  <p:par>
                                    <p:cTn id="106" presetID="53" presetClass="entr" presetSubtype="16" fill="hold" nodeType="withEffect">
                                      <p:stCondLst>
                                        <p:cond delay="0"/>
                                      </p:stCondLst>
                                      <p:childTnLst>
                                        <p:set>
                                          <p:cBhvr>
                                            <p:cTn id="107" dur="1" fill="hold">
                                              <p:stCondLst>
                                                <p:cond delay="0"/>
                                              </p:stCondLst>
                                            </p:cTn>
                                            <p:tgtEl>
                                              <p:spTgt spid="206"/>
                                            </p:tgtEl>
                                            <p:attrNameLst>
                                              <p:attrName>style.visibility</p:attrName>
                                            </p:attrNameLst>
                                          </p:cBhvr>
                                          <p:to>
                                            <p:strVal val="visible"/>
                                          </p:to>
                                        </p:set>
                                        <p:anim calcmode="lin" valueType="num">
                                          <p:cBhvr>
                                            <p:cTn id="108" dur="500" fill="hold"/>
                                            <p:tgtEl>
                                              <p:spTgt spid="206"/>
                                            </p:tgtEl>
                                            <p:attrNameLst>
                                              <p:attrName>ppt_w</p:attrName>
                                            </p:attrNameLst>
                                          </p:cBhvr>
                                          <p:tavLst>
                                            <p:tav tm="0">
                                              <p:val>
                                                <p:fltVal val="0"/>
                                              </p:val>
                                            </p:tav>
                                            <p:tav tm="100000">
                                              <p:val>
                                                <p:strVal val="#ppt_w"/>
                                              </p:val>
                                            </p:tav>
                                          </p:tavLst>
                                        </p:anim>
                                        <p:anim calcmode="lin" valueType="num">
                                          <p:cBhvr>
                                            <p:cTn id="109" dur="500" fill="hold"/>
                                            <p:tgtEl>
                                              <p:spTgt spid="206"/>
                                            </p:tgtEl>
                                            <p:attrNameLst>
                                              <p:attrName>ppt_h</p:attrName>
                                            </p:attrNameLst>
                                          </p:cBhvr>
                                          <p:tavLst>
                                            <p:tav tm="0">
                                              <p:val>
                                                <p:fltVal val="0"/>
                                              </p:val>
                                            </p:tav>
                                            <p:tav tm="100000">
                                              <p:val>
                                                <p:strVal val="#ppt_h"/>
                                              </p:val>
                                            </p:tav>
                                          </p:tavLst>
                                        </p:anim>
                                        <p:animEffect transition="in" filter="fade">
                                          <p:cBhvr>
                                            <p:cTn id="110" dur="500"/>
                                            <p:tgtEl>
                                              <p:spTgt spid="206"/>
                                            </p:tgtEl>
                                          </p:cBhvr>
                                        </p:animEffect>
                                      </p:childTnLst>
                                    </p:cTn>
                                  </p:par>
                                  <p:par>
                                    <p:cTn id="111" presetID="53" presetClass="entr" presetSubtype="16" fill="hold" nodeType="withEffect">
                                      <p:stCondLst>
                                        <p:cond delay="0"/>
                                      </p:stCondLst>
                                      <p:childTnLst>
                                        <p:set>
                                          <p:cBhvr>
                                            <p:cTn id="112" dur="1" fill="hold">
                                              <p:stCondLst>
                                                <p:cond delay="0"/>
                                              </p:stCondLst>
                                            </p:cTn>
                                            <p:tgtEl>
                                              <p:spTgt spid="216"/>
                                            </p:tgtEl>
                                            <p:attrNameLst>
                                              <p:attrName>style.visibility</p:attrName>
                                            </p:attrNameLst>
                                          </p:cBhvr>
                                          <p:to>
                                            <p:strVal val="visible"/>
                                          </p:to>
                                        </p:set>
                                        <p:anim calcmode="lin" valueType="num">
                                          <p:cBhvr>
                                            <p:cTn id="113" dur="500" fill="hold"/>
                                            <p:tgtEl>
                                              <p:spTgt spid="216"/>
                                            </p:tgtEl>
                                            <p:attrNameLst>
                                              <p:attrName>ppt_w</p:attrName>
                                            </p:attrNameLst>
                                          </p:cBhvr>
                                          <p:tavLst>
                                            <p:tav tm="0">
                                              <p:val>
                                                <p:fltVal val="0"/>
                                              </p:val>
                                            </p:tav>
                                            <p:tav tm="100000">
                                              <p:val>
                                                <p:strVal val="#ppt_w"/>
                                              </p:val>
                                            </p:tav>
                                          </p:tavLst>
                                        </p:anim>
                                        <p:anim calcmode="lin" valueType="num">
                                          <p:cBhvr>
                                            <p:cTn id="114" dur="500" fill="hold"/>
                                            <p:tgtEl>
                                              <p:spTgt spid="216"/>
                                            </p:tgtEl>
                                            <p:attrNameLst>
                                              <p:attrName>ppt_h</p:attrName>
                                            </p:attrNameLst>
                                          </p:cBhvr>
                                          <p:tavLst>
                                            <p:tav tm="0">
                                              <p:val>
                                                <p:fltVal val="0"/>
                                              </p:val>
                                            </p:tav>
                                            <p:tav tm="100000">
                                              <p:val>
                                                <p:strVal val="#ppt_h"/>
                                              </p:val>
                                            </p:tav>
                                          </p:tavLst>
                                        </p:anim>
                                        <p:animEffect transition="in" filter="fade">
                                          <p:cBhvr>
                                            <p:cTn id="115" dur="500"/>
                                            <p:tgtEl>
                                              <p:spTgt spid="216"/>
                                            </p:tgtEl>
                                          </p:cBhvr>
                                        </p:animEffect>
                                      </p:childTnLst>
                                    </p:cTn>
                                  </p:par>
                                  <p:par>
                                    <p:cTn id="116" presetID="53" presetClass="entr" presetSubtype="16" fill="hold" nodeType="withEffect">
                                      <p:stCondLst>
                                        <p:cond delay="0"/>
                                      </p:stCondLst>
                                      <p:childTnLst>
                                        <p:set>
                                          <p:cBhvr>
                                            <p:cTn id="117" dur="1" fill="hold">
                                              <p:stCondLst>
                                                <p:cond delay="0"/>
                                              </p:stCondLst>
                                            </p:cTn>
                                            <p:tgtEl>
                                              <p:spTgt spid="225"/>
                                            </p:tgtEl>
                                            <p:attrNameLst>
                                              <p:attrName>style.visibility</p:attrName>
                                            </p:attrNameLst>
                                          </p:cBhvr>
                                          <p:to>
                                            <p:strVal val="visible"/>
                                          </p:to>
                                        </p:set>
                                        <p:anim calcmode="lin" valueType="num">
                                          <p:cBhvr>
                                            <p:cTn id="118" dur="500" fill="hold"/>
                                            <p:tgtEl>
                                              <p:spTgt spid="225"/>
                                            </p:tgtEl>
                                            <p:attrNameLst>
                                              <p:attrName>ppt_w</p:attrName>
                                            </p:attrNameLst>
                                          </p:cBhvr>
                                          <p:tavLst>
                                            <p:tav tm="0">
                                              <p:val>
                                                <p:fltVal val="0"/>
                                              </p:val>
                                            </p:tav>
                                            <p:tav tm="100000">
                                              <p:val>
                                                <p:strVal val="#ppt_w"/>
                                              </p:val>
                                            </p:tav>
                                          </p:tavLst>
                                        </p:anim>
                                        <p:anim calcmode="lin" valueType="num">
                                          <p:cBhvr>
                                            <p:cTn id="119" dur="500" fill="hold"/>
                                            <p:tgtEl>
                                              <p:spTgt spid="225"/>
                                            </p:tgtEl>
                                            <p:attrNameLst>
                                              <p:attrName>ppt_h</p:attrName>
                                            </p:attrNameLst>
                                          </p:cBhvr>
                                          <p:tavLst>
                                            <p:tav tm="0">
                                              <p:val>
                                                <p:fltVal val="0"/>
                                              </p:val>
                                            </p:tav>
                                            <p:tav tm="100000">
                                              <p:val>
                                                <p:strVal val="#ppt_h"/>
                                              </p:val>
                                            </p:tav>
                                          </p:tavLst>
                                        </p:anim>
                                        <p:animEffect transition="in" filter="fade">
                                          <p:cBhvr>
                                            <p:cTn id="120" dur="500"/>
                                            <p:tgtEl>
                                              <p:spTgt spid="225"/>
                                            </p:tgtEl>
                                          </p:cBhvr>
                                        </p:animEffect>
                                      </p:childTnLst>
                                    </p:cTn>
                                  </p:par>
                                </p:childTnLst>
                              </p:cTn>
                            </p:par>
                            <p:par>
                              <p:cTn id="121" fill="hold">
                                <p:stCondLst>
                                  <p:cond delay="6250"/>
                                </p:stCondLst>
                                <p:childTnLst>
                                  <p:par>
                                    <p:cTn id="122" presetID="14" presetClass="entr" presetSubtype="10" fill="hold" nodeType="afterEffect">
                                      <p:stCondLst>
                                        <p:cond delay="0"/>
                                      </p:stCondLst>
                                      <p:childTnLst>
                                        <p:set>
                                          <p:cBhvr>
                                            <p:cTn id="123" dur="1" fill="hold">
                                              <p:stCondLst>
                                                <p:cond delay="0"/>
                                              </p:stCondLst>
                                            </p:cTn>
                                            <p:tgtEl>
                                              <p:spTgt spid="123"/>
                                            </p:tgtEl>
                                            <p:attrNameLst>
                                              <p:attrName>style.visibility</p:attrName>
                                            </p:attrNameLst>
                                          </p:cBhvr>
                                          <p:to>
                                            <p:strVal val="visible"/>
                                          </p:to>
                                        </p:set>
                                        <p:animEffect transition="in" filter="randombar(horizontal)">
                                          <p:cBhvr>
                                            <p:cTn id="124" dur="500"/>
                                            <p:tgtEl>
                                              <p:spTgt spid="123"/>
                                            </p:tgtEl>
                                          </p:cBhvr>
                                        </p:animEffect>
                                      </p:childTnLst>
                                    </p:cTn>
                                  </p:par>
                                  <p:par>
                                    <p:cTn id="125" presetID="14" presetClass="entr" presetSubtype="10" fill="hold" nodeType="withEffect">
                                      <p:stCondLst>
                                        <p:cond delay="0"/>
                                      </p:stCondLst>
                                      <p:childTnLst>
                                        <p:set>
                                          <p:cBhvr>
                                            <p:cTn id="126" dur="1" fill="hold">
                                              <p:stCondLst>
                                                <p:cond delay="0"/>
                                              </p:stCondLst>
                                            </p:cTn>
                                            <p:tgtEl>
                                              <p:spTgt spid="162"/>
                                            </p:tgtEl>
                                            <p:attrNameLst>
                                              <p:attrName>style.visibility</p:attrName>
                                            </p:attrNameLst>
                                          </p:cBhvr>
                                          <p:to>
                                            <p:strVal val="visible"/>
                                          </p:to>
                                        </p:set>
                                        <p:animEffect transition="in" filter="randombar(horizontal)">
                                          <p:cBhvr>
                                            <p:cTn id="127" dur="500"/>
                                            <p:tgtEl>
                                              <p:spTgt spid="162"/>
                                            </p:tgtEl>
                                          </p:cBhvr>
                                        </p:animEffect>
                                      </p:childTnLst>
                                    </p:cTn>
                                  </p:par>
                                  <p:par>
                                    <p:cTn id="128" presetID="14" presetClass="entr" presetSubtype="10" fill="hold" nodeType="withEffect">
                                      <p:stCondLst>
                                        <p:cond delay="0"/>
                                      </p:stCondLst>
                                      <p:childTnLst>
                                        <p:set>
                                          <p:cBhvr>
                                            <p:cTn id="129" dur="1" fill="hold">
                                              <p:stCondLst>
                                                <p:cond delay="0"/>
                                              </p:stCondLst>
                                            </p:cTn>
                                            <p:tgtEl>
                                              <p:spTgt spid="136"/>
                                            </p:tgtEl>
                                            <p:attrNameLst>
                                              <p:attrName>style.visibility</p:attrName>
                                            </p:attrNameLst>
                                          </p:cBhvr>
                                          <p:to>
                                            <p:strVal val="visible"/>
                                          </p:to>
                                        </p:set>
                                        <p:animEffect transition="in" filter="randombar(horizontal)">
                                          <p:cBhvr>
                                            <p:cTn id="130" dur="500"/>
                                            <p:tgtEl>
                                              <p:spTgt spid="136"/>
                                            </p:tgtEl>
                                          </p:cBhvr>
                                        </p:animEffect>
                                      </p:childTnLst>
                                    </p:cTn>
                                  </p:par>
                                  <p:par>
                                    <p:cTn id="131" presetID="14" presetClass="entr" presetSubtype="10" fill="hold" nodeType="withEffect">
                                      <p:stCondLst>
                                        <p:cond delay="0"/>
                                      </p:stCondLst>
                                      <p:childTnLst>
                                        <p:set>
                                          <p:cBhvr>
                                            <p:cTn id="132" dur="1" fill="hold">
                                              <p:stCondLst>
                                                <p:cond delay="0"/>
                                              </p:stCondLst>
                                            </p:cTn>
                                            <p:tgtEl>
                                              <p:spTgt spid="175"/>
                                            </p:tgtEl>
                                            <p:attrNameLst>
                                              <p:attrName>style.visibility</p:attrName>
                                            </p:attrNameLst>
                                          </p:cBhvr>
                                          <p:to>
                                            <p:strVal val="visible"/>
                                          </p:to>
                                        </p:set>
                                        <p:animEffect transition="in" filter="randombar(horizontal)">
                                          <p:cBhvr>
                                            <p:cTn id="133" dur="500"/>
                                            <p:tgtEl>
                                              <p:spTgt spid="175"/>
                                            </p:tgtEl>
                                          </p:cBhvr>
                                        </p:animEffect>
                                      </p:childTnLst>
                                    </p:cTn>
                                  </p:par>
                                  <p:par>
                                    <p:cTn id="134" presetID="14" presetClass="entr" presetSubtype="10" fill="hold" nodeType="withEffect">
                                      <p:stCondLst>
                                        <p:cond delay="0"/>
                                      </p:stCondLst>
                                      <p:childTnLst>
                                        <p:set>
                                          <p:cBhvr>
                                            <p:cTn id="135" dur="1" fill="hold">
                                              <p:stCondLst>
                                                <p:cond delay="0"/>
                                              </p:stCondLst>
                                            </p:cTn>
                                            <p:tgtEl>
                                              <p:spTgt spid="149"/>
                                            </p:tgtEl>
                                            <p:attrNameLst>
                                              <p:attrName>style.visibility</p:attrName>
                                            </p:attrNameLst>
                                          </p:cBhvr>
                                          <p:to>
                                            <p:strVal val="visible"/>
                                          </p:to>
                                        </p:set>
                                        <p:animEffect transition="in" filter="randombar(horizontal)">
                                          <p:cBhvr>
                                            <p:cTn id="136" dur="500"/>
                                            <p:tgtEl>
                                              <p:spTgt spid="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圆角矩形 21"/>
          <p:cNvSpPr/>
          <p:nvPr/>
        </p:nvSpPr>
        <p:spPr>
          <a:xfrm>
            <a:off x="866775" y="1737766"/>
            <a:ext cx="5448300" cy="956633"/>
          </a:xfrm>
          <a:prstGeom prst="roundRect">
            <a:avLst/>
          </a:prstGeom>
          <a:solidFill>
            <a:srgbClr val="663A77"/>
          </a:solid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3" name="Freeform 13"/>
          <p:cNvSpPr>
            <a:spLocks noEditPoints="1"/>
          </p:cNvSpPr>
          <p:nvPr/>
        </p:nvSpPr>
        <p:spPr bwMode="auto">
          <a:xfrm>
            <a:off x="3590926" y="4063814"/>
            <a:ext cx="3076575" cy="658590"/>
          </a:xfrm>
          <a:custGeom>
            <a:avLst/>
            <a:gdLst>
              <a:gd name="T0" fmla="*/ 229 w 695"/>
              <a:gd name="T1" fmla="*/ 157 h 174"/>
              <a:gd name="T2" fmla="*/ 338 w 695"/>
              <a:gd name="T3" fmla="*/ 173 h 174"/>
              <a:gd name="T4" fmla="*/ 395 w 695"/>
              <a:gd name="T5" fmla="*/ 157 h 174"/>
              <a:gd name="T6" fmla="*/ 273 w 695"/>
              <a:gd name="T7" fmla="*/ 86 h 174"/>
              <a:gd name="T8" fmla="*/ 273 w 695"/>
              <a:gd name="T9" fmla="*/ 72 h 174"/>
              <a:gd name="T10" fmla="*/ 355 w 695"/>
              <a:gd name="T11" fmla="*/ 82 h 174"/>
              <a:gd name="T12" fmla="*/ 493 w 695"/>
              <a:gd name="T13" fmla="*/ 99 h 174"/>
              <a:gd name="T14" fmla="*/ 563 w 695"/>
              <a:gd name="T15" fmla="*/ 86 h 174"/>
              <a:gd name="T16" fmla="*/ 534 w 695"/>
              <a:gd name="T17" fmla="*/ 47 h 174"/>
              <a:gd name="T18" fmla="*/ 569 w 695"/>
              <a:gd name="T19" fmla="*/ 32 h 174"/>
              <a:gd name="T20" fmla="*/ 656 w 695"/>
              <a:gd name="T21" fmla="*/ 39 h 174"/>
              <a:gd name="T22" fmla="*/ 653 w 695"/>
              <a:gd name="T23" fmla="*/ 8 h 174"/>
              <a:gd name="T24" fmla="*/ 656 w 695"/>
              <a:gd name="T25" fmla="*/ 4 h 174"/>
              <a:gd name="T26" fmla="*/ 677 w 695"/>
              <a:gd name="T27" fmla="*/ 3 h 174"/>
              <a:gd name="T28" fmla="*/ 689 w 695"/>
              <a:gd name="T29" fmla="*/ 2 h 174"/>
              <a:gd name="T30" fmla="*/ 656 w 695"/>
              <a:gd name="T31" fmla="*/ 1 h 174"/>
              <a:gd name="T32" fmla="*/ 645 w 695"/>
              <a:gd name="T33" fmla="*/ 8 h 174"/>
              <a:gd name="T34" fmla="*/ 652 w 695"/>
              <a:gd name="T35" fmla="*/ 28 h 174"/>
              <a:gd name="T36" fmla="*/ 633 w 695"/>
              <a:gd name="T37" fmla="*/ 32 h 174"/>
              <a:gd name="T38" fmla="*/ 631 w 695"/>
              <a:gd name="T39" fmla="*/ 31 h 174"/>
              <a:gd name="T40" fmla="*/ 623 w 695"/>
              <a:gd name="T41" fmla="*/ 29 h 174"/>
              <a:gd name="T42" fmla="*/ 588 w 695"/>
              <a:gd name="T43" fmla="*/ 27 h 174"/>
              <a:gd name="T44" fmla="*/ 573 w 695"/>
              <a:gd name="T45" fmla="*/ 24 h 174"/>
              <a:gd name="T46" fmla="*/ 562 w 695"/>
              <a:gd name="T47" fmla="*/ 22 h 174"/>
              <a:gd name="T48" fmla="*/ 532 w 695"/>
              <a:gd name="T49" fmla="*/ 21 h 174"/>
              <a:gd name="T50" fmla="*/ 498 w 695"/>
              <a:gd name="T51" fmla="*/ 36 h 174"/>
              <a:gd name="T52" fmla="*/ 500 w 695"/>
              <a:gd name="T53" fmla="*/ 43 h 174"/>
              <a:gd name="T54" fmla="*/ 516 w 695"/>
              <a:gd name="T55" fmla="*/ 47 h 174"/>
              <a:gd name="T56" fmla="*/ 509 w 695"/>
              <a:gd name="T57" fmla="*/ 51 h 174"/>
              <a:gd name="T58" fmla="*/ 529 w 695"/>
              <a:gd name="T59" fmla="*/ 74 h 174"/>
              <a:gd name="T60" fmla="*/ 535 w 695"/>
              <a:gd name="T61" fmla="*/ 83 h 174"/>
              <a:gd name="T62" fmla="*/ 515 w 695"/>
              <a:gd name="T63" fmla="*/ 91 h 174"/>
              <a:gd name="T64" fmla="*/ 466 w 695"/>
              <a:gd name="T65" fmla="*/ 86 h 174"/>
              <a:gd name="T66" fmla="*/ 444 w 695"/>
              <a:gd name="T67" fmla="*/ 84 h 174"/>
              <a:gd name="T68" fmla="*/ 435 w 695"/>
              <a:gd name="T69" fmla="*/ 82 h 174"/>
              <a:gd name="T70" fmla="*/ 418 w 695"/>
              <a:gd name="T71" fmla="*/ 82 h 174"/>
              <a:gd name="T72" fmla="*/ 383 w 695"/>
              <a:gd name="T73" fmla="*/ 77 h 174"/>
              <a:gd name="T74" fmla="*/ 346 w 695"/>
              <a:gd name="T75" fmla="*/ 71 h 174"/>
              <a:gd name="T76" fmla="*/ 307 w 695"/>
              <a:gd name="T77" fmla="*/ 68 h 174"/>
              <a:gd name="T78" fmla="*/ 240 w 695"/>
              <a:gd name="T79" fmla="*/ 69 h 174"/>
              <a:gd name="T80" fmla="*/ 241 w 695"/>
              <a:gd name="T81" fmla="*/ 78 h 174"/>
              <a:gd name="T82" fmla="*/ 247 w 695"/>
              <a:gd name="T83" fmla="*/ 84 h 174"/>
              <a:gd name="T84" fmla="*/ 245 w 695"/>
              <a:gd name="T85" fmla="*/ 86 h 174"/>
              <a:gd name="T86" fmla="*/ 269 w 695"/>
              <a:gd name="T87" fmla="*/ 98 h 174"/>
              <a:gd name="T88" fmla="*/ 293 w 695"/>
              <a:gd name="T89" fmla="*/ 111 h 174"/>
              <a:gd name="T90" fmla="*/ 308 w 695"/>
              <a:gd name="T91" fmla="*/ 118 h 174"/>
              <a:gd name="T92" fmla="*/ 332 w 695"/>
              <a:gd name="T93" fmla="*/ 128 h 174"/>
              <a:gd name="T94" fmla="*/ 352 w 695"/>
              <a:gd name="T95" fmla="*/ 144 h 174"/>
              <a:gd name="T96" fmla="*/ 371 w 695"/>
              <a:gd name="T97" fmla="*/ 156 h 174"/>
              <a:gd name="T98" fmla="*/ 370 w 695"/>
              <a:gd name="T99" fmla="*/ 167 h 174"/>
              <a:gd name="T100" fmla="*/ 281 w 695"/>
              <a:gd name="T101" fmla="*/ 157 h 174"/>
              <a:gd name="T102" fmla="*/ 249 w 695"/>
              <a:gd name="T103" fmla="*/ 152 h 174"/>
              <a:gd name="T104" fmla="*/ 160 w 695"/>
              <a:gd name="T105" fmla="*/ 140 h 174"/>
              <a:gd name="T106" fmla="*/ 79 w 695"/>
              <a:gd name="T107" fmla="*/ 123 h 174"/>
              <a:gd name="T108" fmla="*/ 656 w 695"/>
              <a:gd name="T109" fmla="*/ 33 h 174"/>
              <a:gd name="T110" fmla="*/ 648 w 695"/>
              <a:gd name="T111" fmla="*/ 5 h 174"/>
              <a:gd name="T112" fmla="*/ 655 w 695"/>
              <a:gd name="T113" fmla="*/ 33 h 174"/>
              <a:gd name="T114" fmla="*/ 648 w 695"/>
              <a:gd name="T115" fmla="*/ 37 h 174"/>
              <a:gd name="T116" fmla="*/ 535 w 695"/>
              <a:gd name="T117" fmla="*/ 9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5" h="174">
                <a:moveTo>
                  <a:pt x="78" y="130"/>
                </a:moveTo>
                <a:cubicBezTo>
                  <a:pt x="88" y="132"/>
                  <a:pt x="101" y="134"/>
                  <a:pt x="109" y="136"/>
                </a:cubicBezTo>
                <a:cubicBezTo>
                  <a:pt x="147" y="143"/>
                  <a:pt x="179" y="151"/>
                  <a:pt x="220" y="157"/>
                </a:cubicBezTo>
                <a:cubicBezTo>
                  <a:pt x="219" y="157"/>
                  <a:pt x="222" y="157"/>
                  <a:pt x="225" y="157"/>
                </a:cubicBezTo>
                <a:cubicBezTo>
                  <a:pt x="224" y="157"/>
                  <a:pt x="224" y="157"/>
                  <a:pt x="224" y="157"/>
                </a:cubicBezTo>
                <a:cubicBezTo>
                  <a:pt x="229" y="157"/>
                  <a:pt x="229" y="157"/>
                  <a:pt x="229" y="157"/>
                </a:cubicBezTo>
                <a:cubicBezTo>
                  <a:pt x="232" y="157"/>
                  <a:pt x="229" y="158"/>
                  <a:pt x="226" y="158"/>
                </a:cubicBezTo>
                <a:cubicBezTo>
                  <a:pt x="242" y="160"/>
                  <a:pt x="257" y="162"/>
                  <a:pt x="272" y="165"/>
                </a:cubicBezTo>
                <a:cubicBezTo>
                  <a:pt x="275" y="164"/>
                  <a:pt x="280" y="166"/>
                  <a:pt x="283" y="165"/>
                </a:cubicBezTo>
                <a:cubicBezTo>
                  <a:pt x="283" y="166"/>
                  <a:pt x="283" y="166"/>
                  <a:pt x="282" y="166"/>
                </a:cubicBezTo>
                <a:cubicBezTo>
                  <a:pt x="294" y="167"/>
                  <a:pt x="295" y="167"/>
                  <a:pt x="303" y="169"/>
                </a:cubicBezTo>
                <a:cubicBezTo>
                  <a:pt x="314" y="171"/>
                  <a:pt x="325" y="172"/>
                  <a:pt x="338" y="173"/>
                </a:cubicBezTo>
                <a:cubicBezTo>
                  <a:pt x="346" y="174"/>
                  <a:pt x="351" y="174"/>
                  <a:pt x="366" y="173"/>
                </a:cubicBezTo>
                <a:cubicBezTo>
                  <a:pt x="367" y="173"/>
                  <a:pt x="372" y="173"/>
                  <a:pt x="375" y="172"/>
                </a:cubicBezTo>
                <a:cubicBezTo>
                  <a:pt x="379" y="171"/>
                  <a:pt x="379" y="171"/>
                  <a:pt x="379" y="171"/>
                </a:cubicBezTo>
                <a:cubicBezTo>
                  <a:pt x="396" y="166"/>
                  <a:pt x="387" y="169"/>
                  <a:pt x="391" y="167"/>
                </a:cubicBezTo>
                <a:cubicBezTo>
                  <a:pt x="398" y="163"/>
                  <a:pt x="396" y="163"/>
                  <a:pt x="397" y="161"/>
                </a:cubicBezTo>
                <a:cubicBezTo>
                  <a:pt x="397" y="160"/>
                  <a:pt x="396" y="158"/>
                  <a:pt x="395" y="157"/>
                </a:cubicBezTo>
                <a:cubicBezTo>
                  <a:pt x="389" y="149"/>
                  <a:pt x="378" y="143"/>
                  <a:pt x="368" y="136"/>
                </a:cubicBezTo>
                <a:cubicBezTo>
                  <a:pt x="347" y="123"/>
                  <a:pt x="322" y="111"/>
                  <a:pt x="300" y="97"/>
                </a:cubicBezTo>
                <a:cubicBezTo>
                  <a:pt x="292" y="96"/>
                  <a:pt x="289" y="93"/>
                  <a:pt x="282" y="92"/>
                </a:cubicBezTo>
                <a:cubicBezTo>
                  <a:pt x="283" y="91"/>
                  <a:pt x="283" y="91"/>
                  <a:pt x="283" y="91"/>
                </a:cubicBezTo>
                <a:cubicBezTo>
                  <a:pt x="278" y="90"/>
                  <a:pt x="279" y="89"/>
                  <a:pt x="277" y="86"/>
                </a:cubicBezTo>
                <a:cubicBezTo>
                  <a:pt x="276" y="86"/>
                  <a:pt x="275" y="85"/>
                  <a:pt x="273" y="86"/>
                </a:cubicBezTo>
                <a:cubicBezTo>
                  <a:pt x="270" y="85"/>
                  <a:pt x="274" y="83"/>
                  <a:pt x="271" y="82"/>
                </a:cubicBezTo>
                <a:cubicBezTo>
                  <a:pt x="272" y="82"/>
                  <a:pt x="270" y="83"/>
                  <a:pt x="270" y="82"/>
                </a:cubicBezTo>
                <a:cubicBezTo>
                  <a:pt x="262" y="79"/>
                  <a:pt x="272" y="82"/>
                  <a:pt x="269" y="77"/>
                </a:cubicBezTo>
                <a:cubicBezTo>
                  <a:pt x="267" y="76"/>
                  <a:pt x="264" y="74"/>
                  <a:pt x="262" y="72"/>
                </a:cubicBezTo>
                <a:cubicBezTo>
                  <a:pt x="265" y="72"/>
                  <a:pt x="269" y="72"/>
                  <a:pt x="272" y="73"/>
                </a:cubicBezTo>
                <a:cubicBezTo>
                  <a:pt x="270" y="73"/>
                  <a:pt x="271" y="72"/>
                  <a:pt x="273" y="72"/>
                </a:cubicBezTo>
                <a:cubicBezTo>
                  <a:pt x="273" y="74"/>
                  <a:pt x="281" y="72"/>
                  <a:pt x="284" y="73"/>
                </a:cubicBezTo>
                <a:cubicBezTo>
                  <a:pt x="283" y="73"/>
                  <a:pt x="281" y="73"/>
                  <a:pt x="280" y="73"/>
                </a:cubicBezTo>
                <a:cubicBezTo>
                  <a:pt x="288" y="75"/>
                  <a:pt x="297" y="75"/>
                  <a:pt x="304" y="76"/>
                </a:cubicBezTo>
                <a:cubicBezTo>
                  <a:pt x="314" y="76"/>
                  <a:pt x="320" y="79"/>
                  <a:pt x="327" y="78"/>
                </a:cubicBezTo>
                <a:cubicBezTo>
                  <a:pt x="325" y="79"/>
                  <a:pt x="330" y="79"/>
                  <a:pt x="331" y="80"/>
                </a:cubicBezTo>
                <a:cubicBezTo>
                  <a:pt x="341" y="79"/>
                  <a:pt x="345" y="82"/>
                  <a:pt x="355" y="82"/>
                </a:cubicBezTo>
                <a:cubicBezTo>
                  <a:pt x="354" y="82"/>
                  <a:pt x="354" y="82"/>
                  <a:pt x="354" y="82"/>
                </a:cubicBezTo>
                <a:cubicBezTo>
                  <a:pt x="376" y="85"/>
                  <a:pt x="398" y="88"/>
                  <a:pt x="422" y="90"/>
                </a:cubicBezTo>
                <a:cubicBezTo>
                  <a:pt x="436" y="92"/>
                  <a:pt x="446" y="95"/>
                  <a:pt x="463" y="96"/>
                </a:cubicBezTo>
                <a:cubicBezTo>
                  <a:pt x="466" y="96"/>
                  <a:pt x="464" y="96"/>
                  <a:pt x="467" y="96"/>
                </a:cubicBezTo>
                <a:cubicBezTo>
                  <a:pt x="470" y="96"/>
                  <a:pt x="466" y="96"/>
                  <a:pt x="467" y="96"/>
                </a:cubicBezTo>
                <a:cubicBezTo>
                  <a:pt x="475" y="97"/>
                  <a:pt x="483" y="98"/>
                  <a:pt x="493" y="99"/>
                </a:cubicBezTo>
                <a:cubicBezTo>
                  <a:pt x="494" y="99"/>
                  <a:pt x="497" y="99"/>
                  <a:pt x="497" y="99"/>
                </a:cubicBezTo>
                <a:cubicBezTo>
                  <a:pt x="501" y="100"/>
                  <a:pt x="508" y="100"/>
                  <a:pt x="516" y="100"/>
                </a:cubicBezTo>
                <a:cubicBezTo>
                  <a:pt x="520" y="100"/>
                  <a:pt x="524" y="100"/>
                  <a:pt x="530" y="100"/>
                </a:cubicBezTo>
                <a:cubicBezTo>
                  <a:pt x="534" y="101"/>
                  <a:pt x="558" y="94"/>
                  <a:pt x="557" y="93"/>
                </a:cubicBezTo>
                <a:cubicBezTo>
                  <a:pt x="549" y="96"/>
                  <a:pt x="562" y="89"/>
                  <a:pt x="560" y="87"/>
                </a:cubicBezTo>
                <a:cubicBezTo>
                  <a:pt x="561" y="86"/>
                  <a:pt x="562" y="86"/>
                  <a:pt x="563" y="86"/>
                </a:cubicBezTo>
                <a:cubicBezTo>
                  <a:pt x="564" y="83"/>
                  <a:pt x="563" y="81"/>
                  <a:pt x="563" y="77"/>
                </a:cubicBezTo>
                <a:cubicBezTo>
                  <a:pt x="562" y="76"/>
                  <a:pt x="559" y="76"/>
                  <a:pt x="559" y="74"/>
                </a:cubicBezTo>
                <a:cubicBezTo>
                  <a:pt x="561" y="72"/>
                  <a:pt x="557" y="70"/>
                  <a:pt x="557" y="68"/>
                </a:cubicBezTo>
                <a:cubicBezTo>
                  <a:pt x="554" y="69"/>
                  <a:pt x="551" y="68"/>
                  <a:pt x="550" y="66"/>
                </a:cubicBezTo>
                <a:cubicBezTo>
                  <a:pt x="554" y="65"/>
                  <a:pt x="554" y="65"/>
                  <a:pt x="554" y="65"/>
                </a:cubicBezTo>
                <a:cubicBezTo>
                  <a:pt x="548" y="61"/>
                  <a:pt x="545" y="52"/>
                  <a:pt x="534" y="47"/>
                </a:cubicBezTo>
                <a:cubicBezTo>
                  <a:pt x="536" y="46"/>
                  <a:pt x="536" y="46"/>
                  <a:pt x="536" y="46"/>
                </a:cubicBezTo>
                <a:cubicBezTo>
                  <a:pt x="528" y="41"/>
                  <a:pt x="524" y="34"/>
                  <a:pt x="521" y="29"/>
                </a:cubicBezTo>
                <a:cubicBezTo>
                  <a:pt x="521" y="29"/>
                  <a:pt x="520" y="30"/>
                  <a:pt x="527" y="30"/>
                </a:cubicBezTo>
                <a:cubicBezTo>
                  <a:pt x="534" y="29"/>
                  <a:pt x="537" y="29"/>
                  <a:pt x="543" y="29"/>
                </a:cubicBezTo>
                <a:cubicBezTo>
                  <a:pt x="546" y="29"/>
                  <a:pt x="546" y="30"/>
                  <a:pt x="547" y="30"/>
                </a:cubicBezTo>
                <a:cubicBezTo>
                  <a:pt x="555" y="31"/>
                  <a:pt x="560" y="33"/>
                  <a:pt x="569" y="32"/>
                </a:cubicBezTo>
                <a:cubicBezTo>
                  <a:pt x="568" y="33"/>
                  <a:pt x="568" y="33"/>
                  <a:pt x="568" y="33"/>
                </a:cubicBezTo>
                <a:cubicBezTo>
                  <a:pt x="575" y="33"/>
                  <a:pt x="586" y="34"/>
                  <a:pt x="592" y="35"/>
                </a:cubicBezTo>
                <a:cubicBezTo>
                  <a:pt x="595" y="35"/>
                  <a:pt x="603" y="36"/>
                  <a:pt x="601" y="35"/>
                </a:cubicBezTo>
                <a:cubicBezTo>
                  <a:pt x="604" y="35"/>
                  <a:pt x="600" y="36"/>
                  <a:pt x="605" y="36"/>
                </a:cubicBezTo>
                <a:cubicBezTo>
                  <a:pt x="600" y="36"/>
                  <a:pt x="600" y="36"/>
                  <a:pt x="600" y="36"/>
                </a:cubicBezTo>
                <a:cubicBezTo>
                  <a:pt x="618" y="38"/>
                  <a:pt x="625" y="42"/>
                  <a:pt x="656" y="39"/>
                </a:cubicBezTo>
                <a:cubicBezTo>
                  <a:pt x="672" y="35"/>
                  <a:pt x="667" y="30"/>
                  <a:pt x="667" y="26"/>
                </a:cubicBezTo>
                <a:cubicBezTo>
                  <a:pt x="665" y="25"/>
                  <a:pt x="664" y="21"/>
                  <a:pt x="659" y="21"/>
                </a:cubicBezTo>
                <a:cubicBezTo>
                  <a:pt x="661" y="20"/>
                  <a:pt x="661" y="20"/>
                  <a:pt x="661" y="20"/>
                </a:cubicBezTo>
                <a:cubicBezTo>
                  <a:pt x="659" y="18"/>
                  <a:pt x="657" y="14"/>
                  <a:pt x="655" y="11"/>
                </a:cubicBezTo>
                <a:cubicBezTo>
                  <a:pt x="655" y="9"/>
                  <a:pt x="653" y="10"/>
                  <a:pt x="651" y="8"/>
                </a:cubicBezTo>
                <a:cubicBezTo>
                  <a:pt x="653" y="8"/>
                  <a:pt x="653" y="8"/>
                  <a:pt x="653" y="8"/>
                </a:cubicBezTo>
                <a:cubicBezTo>
                  <a:pt x="651" y="6"/>
                  <a:pt x="649" y="6"/>
                  <a:pt x="647" y="6"/>
                </a:cubicBezTo>
                <a:cubicBezTo>
                  <a:pt x="648" y="5"/>
                  <a:pt x="648" y="5"/>
                  <a:pt x="648" y="5"/>
                </a:cubicBezTo>
                <a:cubicBezTo>
                  <a:pt x="649" y="5"/>
                  <a:pt x="650" y="4"/>
                  <a:pt x="651" y="4"/>
                </a:cubicBezTo>
                <a:cubicBezTo>
                  <a:pt x="652" y="5"/>
                  <a:pt x="653" y="5"/>
                  <a:pt x="654" y="5"/>
                </a:cubicBezTo>
                <a:cubicBezTo>
                  <a:pt x="653" y="5"/>
                  <a:pt x="654" y="5"/>
                  <a:pt x="654" y="4"/>
                </a:cubicBezTo>
                <a:cubicBezTo>
                  <a:pt x="655" y="4"/>
                  <a:pt x="655" y="4"/>
                  <a:pt x="656" y="4"/>
                </a:cubicBezTo>
                <a:cubicBezTo>
                  <a:pt x="662" y="4"/>
                  <a:pt x="666" y="4"/>
                  <a:pt x="668" y="3"/>
                </a:cubicBezTo>
                <a:cubicBezTo>
                  <a:pt x="666" y="4"/>
                  <a:pt x="671" y="4"/>
                  <a:pt x="667" y="4"/>
                </a:cubicBezTo>
                <a:cubicBezTo>
                  <a:pt x="671" y="4"/>
                  <a:pt x="674" y="4"/>
                  <a:pt x="677" y="4"/>
                </a:cubicBezTo>
                <a:cubicBezTo>
                  <a:pt x="676" y="4"/>
                  <a:pt x="675" y="4"/>
                  <a:pt x="674" y="4"/>
                </a:cubicBezTo>
                <a:cubicBezTo>
                  <a:pt x="678" y="3"/>
                  <a:pt x="682" y="3"/>
                  <a:pt x="682" y="3"/>
                </a:cubicBezTo>
                <a:cubicBezTo>
                  <a:pt x="680" y="3"/>
                  <a:pt x="679" y="3"/>
                  <a:pt x="677" y="3"/>
                </a:cubicBezTo>
                <a:cubicBezTo>
                  <a:pt x="679" y="2"/>
                  <a:pt x="687" y="2"/>
                  <a:pt x="687" y="3"/>
                </a:cubicBezTo>
                <a:cubicBezTo>
                  <a:pt x="687" y="4"/>
                  <a:pt x="681" y="4"/>
                  <a:pt x="683" y="4"/>
                </a:cubicBezTo>
                <a:cubicBezTo>
                  <a:pt x="695" y="4"/>
                  <a:pt x="695" y="4"/>
                  <a:pt x="695" y="4"/>
                </a:cubicBezTo>
                <a:cubicBezTo>
                  <a:pt x="692" y="4"/>
                  <a:pt x="691" y="3"/>
                  <a:pt x="693" y="3"/>
                </a:cubicBezTo>
                <a:cubicBezTo>
                  <a:pt x="688" y="3"/>
                  <a:pt x="688" y="3"/>
                  <a:pt x="688" y="3"/>
                </a:cubicBezTo>
                <a:cubicBezTo>
                  <a:pt x="689" y="2"/>
                  <a:pt x="689" y="2"/>
                  <a:pt x="689" y="2"/>
                </a:cubicBezTo>
                <a:cubicBezTo>
                  <a:pt x="682" y="2"/>
                  <a:pt x="677" y="1"/>
                  <a:pt x="668" y="1"/>
                </a:cubicBezTo>
                <a:cubicBezTo>
                  <a:pt x="670" y="2"/>
                  <a:pt x="670" y="2"/>
                  <a:pt x="670" y="2"/>
                </a:cubicBezTo>
                <a:cubicBezTo>
                  <a:pt x="665" y="2"/>
                  <a:pt x="659" y="3"/>
                  <a:pt x="655" y="3"/>
                </a:cubicBezTo>
                <a:cubicBezTo>
                  <a:pt x="658" y="2"/>
                  <a:pt x="656" y="2"/>
                  <a:pt x="657" y="2"/>
                </a:cubicBezTo>
                <a:cubicBezTo>
                  <a:pt x="655" y="2"/>
                  <a:pt x="654" y="2"/>
                  <a:pt x="652" y="2"/>
                </a:cubicBezTo>
                <a:cubicBezTo>
                  <a:pt x="656" y="1"/>
                  <a:pt x="656" y="1"/>
                  <a:pt x="656" y="1"/>
                </a:cubicBezTo>
                <a:cubicBezTo>
                  <a:pt x="655" y="1"/>
                  <a:pt x="654" y="2"/>
                  <a:pt x="652" y="2"/>
                </a:cubicBezTo>
                <a:cubicBezTo>
                  <a:pt x="649" y="3"/>
                  <a:pt x="655" y="0"/>
                  <a:pt x="645" y="4"/>
                </a:cubicBezTo>
                <a:cubicBezTo>
                  <a:pt x="644" y="4"/>
                  <a:pt x="644" y="4"/>
                  <a:pt x="644" y="4"/>
                </a:cubicBezTo>
                <a:cubicBezTo>
                  <a:pt x="644" y="6"/>
                  <a:pt x="643" y="7"/>
                  <a:pt x="643" y="7"/>
                </a:cubicBezTo>
                <a:cubicBezTo>
                  <a:pt x="643" y="7"/>
                  <a:pt x="643" y="7"/>
                  <a:pt x="643" y="7"/>
                </a:cubicBezTo>
                <a:cubicBezTo>
                  <a:pt x="641" y="10"/>
                  <a:pt x="645" y="6"/>
                  <a:pt x="645" y="8"/>
                </a:cubicBezTo>
                <a:cubicBezTo>
                  <a:pt x="644" y="9"/>
                  <a:pt x="641" y="9"/>
                  <a:pt x="640" y="11"/>
                </a:cubicBezTo>
                <a:cubicBezTo>
                  <a:pt x="640" y="13"/>
                  <a:pt x="645" y="16"/>
                  <a:pt x="644" y="19"/>
                </a:cubicBezTo>
                <a:cubicBezTo>
                  <a:pt x="647" y="21"/>
                  <a:pt x="650" y="23"/>
                  <a:pt x="653" y="24"/>
                </a:cubicBezTo>
                <a:cubicBezTo>
                  <a:pt x="654" y="25"/>
                  <a:pt x="649" y="25"/>
                  <a:pt x="652" y="26"/>
                </a:cubicBezTo>
                <a:cubicBezTo>
                  <a:pt x="650" y="26"/>
                  <a:pt x="649" y="26"/>
                  <a:pt x="648" y="27"/>
                </a:cubicBezTo>
                <a:cubicBezTo>
                  <a:pt x="650" y="27"/>
                  <a:pt x="650" y="30"/>
                  <a:pt x="652" y="28"/>
                </a:cubicBezTo>
                <a:cubicBezTo>
                  <a:pt x="653" y="30"/>
                  <a:pt x="654" y="32"/>
                  <a:pt x="653" y="33"/>
                </a:cubicBezTo>
                <a:cubicBezTo>
                  <a:pt x="652" y="33"/>
                  <a:pt x="650" y="33"/>
                  <a:pt x="649" y="33"/>
                </a:cubicBezTo>
                <a:cubicBezTo>
                  <a:pt x="648" y="34"/>
                  <a:pt x="650" y="34"/>
                  <a:pt x="646" y="34"/>
                </a:cubicBezTo>
                <a:cubicBezTo>
                  <a:pt x="638" y="35"/>
                  <a:pt x="640" y="33"/>
                  <a:pt x="639" y="32"/>
                </a:cubicBezTo>
                <a:cubicBezTo>
                  <a:pt x="643" y="32"/>
                  <a:pt x="643" y="32"/>
                  <a:pt x="643" y="32"/>
                </a:cubicBezTo>
                <a:cubicBezTo>
                  <a:pt x="640" y="32"/>
                  <a:pt x="637" y="32"/>
                  <a:pt x="633" y="32"/>
                </a:cubicBezTo>
                <a:cubicBezTo>
                  <a:pt x="635" y="30"/>
                  <a:pt x="640" y="32"/>
                  <a:pt x="643" y="32"/>
                </a:cubicBezTo>
                <a:cubicBezTo>
                  <a:pt x="642" y="30"/>
                  <a:pt x="642" y="30"/>
                  <a:pt x="642" y="30"/>
                </a:cubicBezTo>
                <a:cubicBezTo>
                  <a:pt x="636" y="29"/>
                  <a:pt x="638" y="31"/>
                  <a:pt x="632" y="30"/>
                </a:cubicBezTo>
                <a:cubicBezTo>
                  <a:pt x="634" y="30"/>
                  <a:pt x="634" y="30"/>
                  <a:pt x="634" y="30"/>
                </a:cubicBezTo>
                <a:cubicBezTo>
                  <a:pt x="629" y="29"/>
                  <a:pt x="629" y="29"/>
                  <a:pt x="629" y="29"/>
                </a:cubicBezTo>
                <a:cubicBezTo>
                  <a:pt x="628" y="30"/>
                  <a:pt x="627" y="31"/>
                  <a:pt x="631" y="31"/>
                </a:cubicBezTo>
                <a:cubicBezTo>
                  <a:pt x="626" y="32"/>
                  <a:pt x="627" y="31"/>
                  <a:pt x="621" y="30"/>
                </a:cubicBezTo>
                <a:cubicBezTo>
                  <a:pt x="618" y="31"/>
                  <a:pt x="624" y="31"/>
                  <a:pt x="622" y="31"/>
                </a:cubicBezTo>
                <a:cubicBezTo>
                  <a:pt x="621" y="32"/>
                  <a:pt x="617" y="32"/>
                  <a:pt x="614" y="31"/>
                </a:cubicBezTo>
                <a:cubicBezTo>
                  <a:pt x="609" y="31"/>
                  <a:pt x="614" y="30"/>
                  <a:pt x="613" y="30"/>
                </a:cubicBezTo>
                <a:cubicBezTo>
                  <a:pt x="614" y="30"/>
                  <a:pt x="618" y="30"/>
                  <a:pt x="616" y="30"/>
                </a:cubicBezTo>
                <a:cubicBezTo>
                  <a:pt x="624" y="30"/>
                  <a:pt x="618" y="29"/>
                  <a:pt x="623" y="29"/>
                </a:cubicBezTo>
                <a:cubicBezTo>
                  <a:pt x="619" y="27"/>
                  <a:pt x="617" y="28"/>
                  <a:pt x="615" y="28"/>
                </a:cubicBezTo>
                <a:cubicBezTo>
                  <a:pt x="616" y="29"/>
                  <a:pt x="612" y="29"/>
                  <a:pt x="613" y="29"/>
                </a:cubicBezTo>
                <a:cubicBezTo>
                  <a:pt x="600" y="30"/>
                  <a:pt x="611" y="27"/>
                  <a:pt x="603" y="27"/>
                </a:cubicBezTo>
                <a:cubicBezTo>
                  <a:pt x="602" y="28"/>
                  <a:pt x="589" y="27"/>
                  <a:pt x="591" y="29"/>
                </a:cubicBezTo>
                <a:cubicBezTo>
                  <a:pt x="589" y="29"/>
                  <a:pt x="586" y="29"/>
                  <a:pt x="585" y="29"/>
                </a:cubicBezTo>
                <a:cubicBezTo>
                  <a:pt x="589" y="28"/>
                  <a:pt x="583" y="28"/>
                  <a:pt x="588" y="27"/>
                </a:cubicBezTo>
                <a:cubicBezTo>
                  <a:pt x="586" y="27"/>
                  <a:pt x="586" y="27"/>
                  <a:pt x="586" y="27"/>
                </a:cubicBezTo>
                <a:cubicBezTo>
                  <a:pt x="592" y="27"/>
                  <a:pt x="592" y="27"/>
                  <a:pt x="592" y="27"/>
                </a:cubicBezTo>
                <a:cubicBezTo>
                  <a:pt x="590" y="26"/>
                  <a:pt x="587" y="24"/>
                  <a:pt x="586" y="24"/>
                </a:cubicBezTo>
                <a:cubicBezTo>
                  <a:pt x="581" y="24"/>
                  <a:pt x="586" y="25"/>
                  <a:pt x="580" y="24"/>
                </a:cubicBezTo>
                <a:cubicBezTo>
                  <a:pt x="583" y="24"/>
                  <a:pt x="581" y="23"/>
                  <a:pt x="579" y="23"/>
                </a:cubicBezTo>
                <a:cubicBezTo>
                  <a:pt x="582" y="24"/>
                  <a:pt x="576" y="24"/>
                  <a:pt x="573" y="24"/>
                </a:cubicBezTo>
                <a:cubicBezTo>
                  <a:pt x="569" y="24"/>
                  <a:pt x="567" y="23"/>
                  <a:pt x="568" y="23"/>
                </a:cubicBezTo>
                <a:cubicBezTo>
                  <a:pt x="574" y="22"/>
                  <a:pt x="574" y="22"/>
                  <a:pt x="574" y="22"/>
                </a:cubicBezTo>
                <a:cubicBezTo>
                  <a:pt x="570" y="23"/>
                  <a:pt x="573" y="22"/>
                  <a:pt x="570" y="22"/>
                </a:cubicBezTo>
                <a:cubicBezTo>
                  <a:pt x="568" y="22"/>
                  <a:pt x="564" y="23"/>
                  <a:pt x="562" y="23"/>
                </a:cubicBezTo>
                <a:cubicBezTo>
                  <a:pt x="558" y="23"/>
                  <a:pt x="558" y="22"/>
                  <a:pt x="556" y="22"/>
                </a:cubicBezTo>
                <a:cubicBezTo>
                  <a:pt x="562" y="22"/>
                  <a:pt x="562" y="22"/>
                  <a:pt x="562" y="22"/>
                </a:cubicBezTo>
                <a:cubicBezTo>
                  <a:pt x="556" y="22"/>
                  <a:pt x="564" y="21"/>
                  <a:pt x="556" y="21"/>
                </a:cubicBezTo>
                <a:cubicBezTo>
                  <a:pt x="553" y="21"/>
                  <a:pt x="553" y="21"/>
                  <a:pt x="553" y="21"/>
                </a:cubicBezTo>
                <a:cubicBezTo>
                  <a:pt x="552" y="21"/>
                  <a:pt x="552" y="21"/>
                  <a:pt x="554" y="20"/>
                </a:cubicBezTo>
                <a:cubicBezTo>
                  <a:pt x="552" y="21"/>
                  <a:pt x="548" y="21"/>
                  <a:pt x="546" y="21"/>
                </a:cubicBezTo>
                <a:cubicBezTo>
                  <a:pt x="546" y="20"/>
                  <a:pt x="546" y="20"/>
                  <a:pt x="546" y="20"/>
                </a:cubicBezTo>
                <a:cubicBezTo>
                  <a:pt x="543" y="20"/>
                  <a:pt x="536" y="21"/>
                  <a:pt x="532" y="21"/>
                </a:cubicBezTo>
                <a:cubicBezTo>
                  <a:pt x="534" y="22"/>
                  <a:pt x="538" y="20"/>
                  <a:pt x="543" y="21"/>
                </a:cubicBezTo>
                <a:cubicBezTo>
                  <a:pt x="545" y="22"/>
                  <a:pt x="536" y="22"/>
                  <a:pt x="534" y="22"/>
                </a:cubicBezTo>
                <a:cubicBezTo>
                  <a:pt x="537" y="21"/>
                  <a:pt x="523" y="22"/>
                  <a:pt x="513" y="25"/>
                </a:cubicBezTo>
                <a:cubicBezTo>
                  <a:pt x="507" y="26"/>
                  <a:pt x="500" y="29"/>
                  <a:pt x="500" y="29"/>
                </a:cubicBezTo>
                <a:cubicBezTo>
                  <a:pt x="501" y="30"/>
                  <a:pt x="501" y="30"/>
                  <a:pt x="501" y="30"/>
                </a:cubicBezTo>
                <a:cubicBezTo>
                  <a:pt x="493" y="32"/>
                  <a:pt x="499" y="34"/>
                  <a:pt x="498" y="36"/>
                </a:cubicBezTo>
                <a:cubicBezTo>
                  <a:pt x="496" y="35"/>
                  <a:pt x="494" y="35"/>
                  <a:pt x="494" y="37"/>
                </a:cubicBezTo>
                <a:cubicBezTo>
                  <a:pt x="497" y="35"/>
                  <a:pt x="499" y="38"/>
                  <a:pt x="501" y="37"/>
                </a:cubicBezTo>
                <a:cubicBezTo>
                  <a:pt x="501" y="39"/>
                  <a:pt x="496" y="37"/>
                  <a:pt x="494" y="38"/>
                </a:cubicBezTo>
                <a:cubicBezTo>
                  <a:pt x="497" y="39"/>
                  <a:pt x="494" y="41"/>
                  <a:pt x="498" y="41"/>
                </a:cubicBezTo>
                <a:cubicBezTo>
                  <a:pt x="498" y="40"/>
                  <a:pt x="500" y="41"/>
                  <a:pt x="502" y="41"/>
                </a:cubicBezTo>
                <a:cubicBezTo>
                  <a:pt x="503" y="43"/>
                  <a:pt x="500" y="41"/>
                  <a:pt x="500" y="43"/>
                </a:cubicBezTo>
                <a:cubicBezTo>
                  <a:pt x="501" y="43"/>
                  <a:pt x="504" y="44"/>
                  <a:pt x="504" y="42"/>
                </a:cubicBezTo>
                <a:cubicBezTo>
                  <a:pt x="504" y="43"/>
                  <a:pt x="509" y="44"/>
                  <a:pt x="507" y="45"/>
                </a:cubicBezTo>
                <a:cubicBezTo>
                  <a:pt x="506" y="46"/>
                  <a:pt x="505" y="44"/>
                  <a:pt x="504" y="45"/>
                </a:cubicBezTo>
                <a:cubicBezTo>
                  <a:pt x="505" y="47"/>
                  <a:pt x="510" y="45"/>
                  <a:pt x="513" y="47"/>
                </a:cubicBezTo>
                <a:cubicBezTo>
                  <a:pt x="513" y="45"/>
                  <a:pt x="518" y="45"/>
                  <a:pt x="520" y="46"/>
                </a:cubicBezTo>
                <a:cubicBezTo>
                  <a:pt x="521" y="49"/>
                  <a:pt x="518" y="45"/>
                  <a:pt x="516" y="47"/>
                </a:cubicBezTo>
                <a:cubicBezTo>
                  <a:pt x="517" y="48"/>
                  <a:pt x="517" y="48"/>
                  <a:pt x="517" y="48"/>
                </a:cubicBezTo>
                <a:cubicBezTo>
                  <a:pt x="515" y="50"/>
                  <a:pt x="508" y="46"/>
                  <a:pt x="506" y="48"/>
                </a:cubicBezTo>
                <a:cubicBezTo>
                  <a:pt x="509" y="49"/>
                  <a:pt x="509" y="49"/>
                  <a:pt x="509" y="49"/>
                </a:cubicBezTo>
                <a:cubicBezTo>
                  <a:pt x="507" y="49"/>
                  <a:pt x="505" y="49"/>
                  <a:pt x="504" y="50"/>
                </a:cubicBezTo>
                <a:cubicBezTo>
                  <a:pt x="507" y="50"/>
                  <a:pt x="507" y="52"/>
                  <a:pt x="508" y="52"/>
                </a:cubicBezTo>
                <a:cubicBezTo>
                  <a:pt x="511" y="52"/>
                  <a:pt x="507" y="52"/>
                  <a:pt x="509" y="51"/>
                </a:cubicBezTo>
                <a:cubicBezTo>
                  <a:pt x="510" y="52"/>
                  <a:pt x="514" y="52"/>
                  <a:pt x="515" y="54"/>
                </a:cubicBezTo>
                <a:cubicBezTo>
                  <a:pt x="512" y="53"/>
                  <a:pt x="512" y="55"/>
                  <a:pt x="510" y="55"/>
                </a:cubicBezTo>
                <a:cubicBezTo>
                  <a:pt x="510" y="56"/>
                  <a:pt x="513" y="55"/>
                  <a:pt x="513" y="56"/>
                </a:cubicBezTo>
                <a:cubicBezTo>
                  <a:pt x="512" y="56"/>
                  <a:pt x="512" y="56"/>
                  <a:pt x="512" y="56"/>
                </a:cubicBezTo>
                <a:cubicBezTo>
                  <a:pt x="516" y="61"/>
                  <a:pt x="521" y="66"/>
                  <a:pt x="530" y="69"/>
                </a:cubicBezTo>
                <a:cubicBezTo>
                  <a:pt x="528" y="70"/>
                  <a:pt x="529" y="72"/>
                  <a:pt x="529" y="74"/>
                </a:cubicBezTo>
                <a:cubicBezTo>
                  <a:pt x="529" y="73"/>
                  <a:pt x="531" y="74"/>
                  <a:pt x="532" y="74"/>
                </a:cubicBezTo>
                <a:cubicBezTo>
                  <a:pt x="530" y="76"/>
                  <a:pt x="530" y="76"/>
                  <a:pt x="530" y="76"/>
                </a:cubicBezTo>
                <a:cubicBezTo>
                  <a:pt x="530" y="78"/>
                  <a:pt x="533" y="79"/>
                  <a:pt x="535" y="80"/>
                </a:cubicBezTo>
                <a:cubicBezTo>
                  <a:pt x="535" y="80"/>
                  <a:pt x="534" y="80"/>
                  <a:pt x="534" y="80"/>
                </a:cubicBezTo>
                <a:cubicBezTo>
                  <a:pt x="533" y="82"/>
                  <a:pt x="536" y="81"/>
                  <a:pt x="537" y="82"/>
                </a:cubicBezTo>
                <a:cubicBezTo>
                  <a:pt x="535" y="83"/>
                  <a:pt x="535" y="83"/>
                  <a:pt x="535" y="83"/>
                </a:cubicBezTo>
                <a:cubicBezTo>
                  <a:pt x="537" y="83"/>
                  <a:pt x="537" y="83"/>
                  <a:pt x="537" y="83"/>
                </a:cubicBezTo>
                <a:cubicBezTo>
                  <a:pt x="538" y="84"/>
                  <a:pt x="538" y="86"/>
                  <a:pt x="535" y="86"/>
                </a:cubicBezTo>
                <a:cubicBezTo>
                  <a:pt x="536" y="86"/>
                  <a:pt x="536" y="87"/>
                  <a:pt x="537" y="86"/>
                </a:cubicBezTo>
                <a:cubicBezTo>
                  <a:pt x="536" y="87"/>
                  <a:pt x="535" y="90"/>
                  <a:pt x="535" y="91"/>
                </a:cubicBezTo>
                <a:cubicBezTo>
                  <a:pt x="530" y="91"/>
                  <a:pt x="523" y="91"/>
                  <a:pt x="518" y="91"/>
                </a:cubicBezTo>
                <a:cubicBezTo>
                  <a:pt x="516" y="91"/>
                  <a:pt x="516" y="91"/>
                  <a:pt x="515" y="91"/>
                </a:cubicBezTo>
                <a:cubicBezTo>
                  <a:pt x="510" y="89"/>
                  <a:pt x="499" y="90"/>
                  <a:pt x="493" y="88"/>
                </a:cubicBezTo>
                <a:cubicBezTo>
                  <a:pt x="494" y="89"/>
                  <a:pt x="489" y="90"/>
                  <a:pt x="485" y="90"/>
                </a:cubicBezTo>
                <a:cubicBezTo>
                  <a:pt x="479" y="90"/>
                  <a:pt x="486" y="88"/>
                  <a:pt x="483" y="87"/>
                </a:cubicBezTo>
                <a:cubicBezTo>
                  <a:pt x="480" y="87"/>
                  <a:pt x="476" y="87"/>
                  <a:pt x="475" y="87"/>
                </a:cubicBezTo>
                <a:cubicBezTo>
                  <a:pt x="475" y="87"/>
                  <a:pt x="475" y="87"/>
                  <a:pt x="475" y="87"/>
                </a:cubicBezTo>
                <a:cubicBezTo>
                  <a:pt x="472" y="87"/>
                  <a:pt x="468" y="87"/>
                  <a:pt x="466" y="86"/>
                </a:cubicBezTo>
                <a:cubicBezTo>
                  <a:pt x="466" y="86"/>
                  <a:pt x="466" y="86"/>
                  <a:pt x="466" y="86"/>
                </a:cubicBezTo>
                <a:cubicBezTo>
                  <a:pt x="464" y="86"/>
                  <a:pt x="463" y="85"/>
                  <a:pt x="460" y="85"/>
                </a:cubicBezTo>
                <a:cubicBezTo>
                  <a:pt x="457" y="85"/>
                  <a:pt x="453" y="84"/>
                  <a:pt x="450" y="85"/>
                </a:cubicBezTo>
                <a:cubicBezTo>
                  <a:pt x="450" y="84"/>
                  <a:pt x="450" y="84"/>
                  <a:pt x="450" y="84"/>
                </a:cubicBezTo>
                <a:cubicBezTo>
                  <a:pt x="448" y="85"/>
                  <a:pt x="448" y="85"/>
                  <a:pt x="448" y="85"/>
                </a:cubicBezTo>
                <a:cubicBezTo>
                  <a:pt x="444" y="84"/>
                  <a:pt x="444" y="84"/>
                  <a:pt x="444" y="84"/>
                </a:cubicBezTo>
                <a:cubicBezTo>
                  <a:pt x="446" y="84"/>
                  <a:pt x="447" y="83"/>
                  <a:pt x="448" y="83"/>
                </a:cubicBezTo>
                <a:cubicBezTo>
                  <a:pt x="444" y="82"/>
                  <a:pt x="445" y="84"/>
                  <a:pt x="442" y="84"/>
                </a:cubicBezTo>
                <a:cubicBezTo>
                  <a:pt x="437" y="84"/>
                  <a:pt x="439" y="83"/>
                  <a:pt x="438" y="83"/>
                </a:cubicBezTo>
                <a:cubicBezTo>
                  <a:pt x="440" y="83"/>
                  <a:pt x="440" y="83"/>
                  <a:pt x="441" y="83"/>
                </a:cubicBezTo>
                <a:cubicBezTo>
                  <a:pt x="445" y="83"/>
                  <a:pt x="440" y="83"/>
                  <a:pt x="440" y="82"/>
                </a:cubicBezTo>
                <a:cubicBezTo>
                  <a:pt x="440" y="82"/>
                  <a:pt x="438" y="83"/>
                  <a:pt x="435" y="82"/>
                </a:cubicBezTo>
                <a:cubicBezTo>
                  <a:pt x="433" y="82"/>
                  <a:pt x="428" y="82"/>
                  <a:pt x="430" y="81"/>
                </a:cubicBezTo>
                <a:cubicBezTo>
                  <a:pt x="427" y="81"/>
                  <a:pt x="425" y="81"/>
                  <a:pt x="423" y="81"/>
                </a:cubicBezTo>
                <a:cubicBezTo>
                  <a:pt x="424" y="81"/>
                  <a:pt x="427" y="82"/>
                  <a:pt x="427" y="82"/>
                </a:cubicBezTo>
                <a:cubicBezTo>
                  <a:pt x="425" y="82"/>
                  <a:pt x="421" y="82"/>
                  <a:pt x="421" y="82"/>
                </a:cubicBezTo>
                <a:cubicBezTo>
                  <a:pt x="423" y="82"/>
                  <a:pt x="423" y="82"/>
                  <a:pt x="423" y="82"/>
                </a:cubicBezTo>
                <a:cubicBezTo>
                  <a:pt x="421" y="82"/>
                  <a:pt x="417" y="81"/>
                  <a:pt x="418" y="82"/>
                </a:cubicBezTo>
                <a:cubicBezTo>
                  <a:pt x="417" y="80"/>
                  <a:pt x="417" y="80"/>
                  <a:pt x="417" y="80"/>
                </a:cubicBezTo>
                <a:cubicBezTo>
                  <a:pt x="414" y="81"/>
                  <a:pt x="411" y="80"/>
                  <a:pt x="408" y="80"/>
                </a:cubicBezTo>
                <a:cubicBezTo>
                  <a:pt x="409" y="79"/>
                  <a:pt x="413" y="79"/>
                  <a:pt x="408" y="78"/>
                </a:cubicBezTo>
                <a:cubicBezTo>
                  <a:pt x="402" y="78"/>
                  <a:pt x="402" y="78"/>
                  <a:pt x="402" y="78"/>
                </a:cubicBezTo>
                <a:cubicBezTo>
                  <a:pt x="400" y="78"/>
                  <a:pt x="399" y="78"/>
                  <a:pt x="401" y="77"/>
                </a:cubicBezTo>
                <a:cubicBezTo>
                  <a:pt x="393" y="76"/>
                  <a:pt x="388" y="78"/>
                  <a:pt x="383" y="77"/>
                </a:cubicBezTo>
                <a:cubicBezTo>
                  <a:pt x="387" y="76"/>
                  <a:pt x="385" y="76"/>
                  <a:pt x="383" y="75"/>
                </a:cubicBezTo>
                <a:cubicBezTo>
                  <a:pt x="383" y="75"/>
                  <a:pt x="382" y="76"/>
                  <a:pt x="380" y="76"/>
                </a:cubicBezTo>
                <a:cubicBezTo>
                  <a:pt x="380" y="76"/>
                  <a:pt x="383" y="75"/>
                  <a:pt x="384" y="76"/>
                </a:cubicBezTo>
                <a:cubicBezTo>
                  <a:pt x="384" y="77"/>
                  <a:pt x="381" y="76"/>
                  <a:pt x="379" y="76"/>
                </a:cubicBezTo>
                <a:cubicBezTo>
                  <a:pt x="378" y="73"/>
                  <a:pt x="361" y="73"/>
                  <a:pt x="354" y="71"/>
                </a:cubicBezTo>
                <a:cubicBezTo>
                  <a:pt x="352" y="72"/>
                  <a:pt x="349" y="71"/>
                  <a:pt x="346" y="71"/>
                </a:cubicBezTo>
                <a:cubicBezTo>
                  <a:pt x="349" y="70"/>
                  <a:pt x="340" y="71"/>
                  <a:pt x="339" y="70"/>
                </a:cubicBezTo>
                <a:cubicBezTo>
                  <a:pt x="338" y="71"/>
                  <a:pt x="338" y="71"/>
                  <a:pt x="338" y="71"/>
                </a:cubicBezTo>
                <a:cubicBezTo>
                  <a:pt x="333" y="70"/>
                  <a:pt x="325" y="71"/>
                  <a:pt x="324" y="70"/>
                </a:cubicBezTo>
                <a:cubicBezTo>
                  <a:pt x="321" y="69"/>
                  <a:pt x="327" y="69"/>
                  <a:pt x="329" y="69"/>
                </a:cubicBezTo>
                <a:cubicBezTo>
                  <a:pt x="327" y="67"/>
                  <a:pt x="314" y="69"/>
                  <a:pt x="313" y="67"/>
                </a:cubicBezTo>
                <a:cubicBezTo>
                  <a:pt x="312" y="67"/>
                  <a:pt x="312" y="68"/>
                  <a:pt x="307" y="68"/>
                </a:cubicBezTo>
                <a:cubicBezTo>
                  <a:pt x="305" y="68"/>
                  <a:pt x="299" y="66"/>
                  <a:pt x="300" y="66"/>
                </a:cubicBezTo>
                <a:cubicBezTo>
                  <a:pt x="297" y="66"/>
                  <a:pt x="295" y="67"/>
                  <a:pt x="293" y="66"/>
                </a:cubicBezTo>
                <a:cubicBezTo>
                  <a:pt x="294" y="66"/>
                  <a:pt x="295" y="66"/>
                  <a:pt x="297" y="66"/>
                </a:cubicBezTo>
                <a:cubicBezTo>
                  <a:pt x="292" y="65"/>
                  <a:pt x="287" y="65"/>
                  <a:pt x="282" y="65"/>
                </a:cubicBezTo>
                <a:cubicBezTo>
                  <a:pt x="281" y="64"/>
                  <a:pt x="271" y="64"/>
                  <a:pt x="263" y="64"/>
                </a:cubicBezTo>
                <a:cubicBezTo>
                  <a:pt x="259" y="65"/>
                  <a:pt x="244" y="65"/>
                  <a:pt x="240" y="69"/>
                </a:cubicBezTo>
                <a:cubicBezTo>
                  <a:pt x="240" y="68"/>
                  <a:pt x="238" y="69"/>
                  <a:pt x="237" y="70"/>
                </a:cubicBezTo>
                <a:cubicBezTo>
                  <a:pt x="235" y="72"/>
                  <a:pt x="239" y="72"/>
                  <a:pt x="239" y="73"/>
                </a:cubicBezTo>
                <a:cubicBezTo>
                  <a:pt x="236" y="73"/>
                  <a:pt x="236" y="73"/>
                  <a:pt x="236" y="73"/>
                </a:cubicBezTo>
                <a:cubicBezTo>
                  <a:pt x="233" y="74"/>
                  <a:pt x="237" y="76"/>
                  <a:pt x="236" y="77"/>
                </a:cubicBezTo>
                <a:cubicBezTo>
                  <a:pt x="238" y="76"/>
                  <a:pt x="237" y="78"/>
                  <a:pt x="239" y="77"/>
                </a:cubicBezTo>
                <a:cubicBezTo>
                  <a:pt x="241" y="78"/>
                  <a:pt x="241" y="78"/>
                  <a:pt x="241" y="78"/>
                </a:cubicBezTo>
                <a:cubicBezTo>
                  <a:pt x="243" y="80"/>
                  <a:pt x="242" y="78"/>
                  <a:pt x="245" y="80"/>
                </a:cubicBezTo>
                <a:cubicBezTo>
                  <a:pt x="246" y="81"/>
                  <a:pt x="242" y="81"/>
                  <a:pt x="242" y="81"/>
                </a:cubicBezTo>
                <a:cubicBezTo>
                  <a:pt x="241" y="82"/>
                  <a:pt x="243" y="82"/>
                  <a:pt x="245" y="83"/>
                </a:cubicBezTo>
                <a:cubicBezTo>
                  <a:pt x="245" y="83"/>
                  <a:pt x="245" y="83"/>
                  <a:pt x="246" y="83"/>
                </a:cubicBezTo>
                <a:cubicBezTo>
                  <a:pt x="245" y="83"/>
                  <a:pt x="245" y="83"/>
                  <a:pt x="245" y="83"/>
                </a:cubicBezTo>
                <a:cubicBezTo>
                  <a:pt x="246" y="84"/>
                  <a:pt x="246" y="84"/>
                  <a:pt x="247" y="84"/>
                </a:cubicBezTo>
                <a:cubicBezTo>
                  <a:pt x="247" y="84"/>
                  <a:pt x="247" y="84"/>
                  <a:pt x="247" y="84"/>
                </a:cubicBezTo>
                <a:cubicBezTo>
                  <a:pt x="246" y="84"/>
                  <a:pt x="246" y="84"/>
                  <a:pt x="245" y="83"/>
                </a:cubicBezTo>
                <a:cubicBezTo>
                  <a:pt x="245" y="84"/>
                  <a:pt x="246" y="84"/>
                  <a:pt x="246" y="84"/>
                </a:cubicBezTo>
                <a:cubicBezTo>
                  <a:pt x="246" y="85"/>
                  <a:pt x="246" y="85"/>
                  <a:pt x="246" y="85"/>
                </a:cubicBezTo>
                <a:cubicBezTo>
                  <a:pt x="247" y="85"/>
                  <a:pt x="247" y="85"/>
                  <a:pt x="247" y="85"/>
                </a:cubicBezTo>
                <a:cubicBezTo>
                  <a:pt x="245" y="86"/>
                  <a:pt x="245" y="86"/>
                  <a:pt x="245" y="86"/>
                </a:cubicBezTo>
                <a:cubicBezTo>
                  <a:pt x="245" y="86"/>
                  <a:pt x="250" y="87"/>
                  <a:pt x="251" y="87"/>
                </a:cubicBezTo>
                <a:cubicBezTo>
                  <a:pt x="252" y="90"/>
                  <a:pt x="260" y="94"/>
                  <a:pt x="263" y="95"/>
                </a:cubicBezTo>
                <a:cubicBezTo>
                  <a:pt x="262" y="95"/>
                  <a:pt x="262" y="95"/>
                  <a:pt x="263" y="95"/>
                </a:cubicBezTo>
                <a:cubicBezTo>
                  <a:pt x="265" y="96"/>
                  <a:pt x="268" y="96"/>
                  <a:pt x="267" y="96"/>
                </a:cubicBezTo>
                <a:cubicBezTo>
                  <a:pt x="269" y="97"/>
                  <a:pt x="266" y="97"/>
                  <a:pt x="268" y="99"/>
                </a:cubicBezTo>
                <a:cubicBezTo>
                  <a:pt x="268" y="99"/>
                  <a:pt x="270" y="98"/>
                  <a:pt x="269" y="98"/>
                </a:cubicBezTo>
                <a:cubicBezTo>
                  <a:pt x="270" y="101"/>
                  <a:pt x="279" y="102"/>
                  <a:pt x="281" y="105"/>
                </a:cubicBezTo>
                <a:cubicBezTo>
                  <a:pt x="280" y="105"/>
                  <a:pt x="279" y="105"/>
                  <a:pt x="278" y="105"/>
                </a:cubicBezTo>
                <a:cubicBezTo>
                  <a:pt x="282" y="106"/>
                  <a:pt x="285" y="108"/>
                  <a:pt x="291" y="109"/>
                </a:cubicBezTo>
                <a:cubicBezTo>
                  <a:pt x="289" y="109"/>
                  <a:pt x="289" y="109"/>
                  <a:pt x="287" y="109"/>
                </a:cubicBezTo>
                <a:cubicBezTo>
                  <a:pt x="289" y="110"/>
                  <a:pt x="292" y="112"/>
                  <a:pt x="295" y="112"/>
                </a:cubicBezTo>
                <a:cubicBezTo>
                  <a:pt x="295" y="111"/>
                  <a:pt x="294" y="112"/>
                  <a:pt x="293" y="111"/>
                </a:cubicBezTo>
                <a:cubicBezTo>
                  <a:pt x="293" y="110"/>
                  <a:pt x="298" y="111"/>
                  <a:pt x="299" y="112"/>
                </a:cubicBezTo>
                <a:cubicBezTo>
                  <a:pt x="299" y="112"/>
                  <a:pt x="299" y="112"/>
                  <a:pt x="299" y="112"/>
                </a:cubicBezTo>
                <a:cubicBezTo>
                  <a:pt x="301" y="113"/>
                  <a:pt x="302" y="113"/>
                  <a:pt x="304" y="114"/>
                </a:cubicBezTo>
                <a:cubicBezTo>
                  <a:pt x="304" y="115"/>
                  <a:pt x="302" y="114"/>
                  <a:pt x="302" y="115"/>
                </a:cubicBezTo>
                <a:cubicBezTo>
                  <a:pt x="299" y="116"/>
                  <a:pt x="304" y="118"/>
                  <a:pt x="304" y="118"/>
                </a:cubicBezTo>
                <a:cubicBezTo>
                  <a:pt x="306" y="118"/>
                  <a:pt x="307" y="119"/>
                  <a:pt x="308" y="118"/>
                </a:cubicBezTo>
                <a:cubicBezTo>
                  <a:pt x="310" y="119"/>
                  <a:pt x="307" y="119"/>
                  <a:pt x="308" y="120"/>
                </a:cubicBezTo>
                <a:cubicBezTo>
                  <a:pt x="318" y="121"/>
                  <a:pt x="318" y="121"/>
                  <a:pt x="318" y="121"/>
                </a:cubicBezTo>
                <a:cubicBezTo>
                  <a:pt x="317" y="121"/>
                  <a:pt x="317" y="123"/>
                  <a:pt x="314" y="122"/>
                </a:cubicBezTo>
                <a:cubicBezTo>
                  <a:pt x="318" y="124"/>
                  <a:pt x="324" y="124"/>
                  <a:pt x="328" y="125"/>
                </a:cubicBezTo>
                <a:cubicBezTo>
                  <a:pt x="329" y="126"/>
                  <a:pt x="333" y="127"/>
                  <a:pt x="334" y="128"/>
                </a:cubicBezTo>
                <a:cubicBezTo>
                  <a:pt x="333" y="129"/>
                  <a:pt x="334" y="127"/>
                  <a:pt x="332" y="128"/>
                </a:cubicBezTo>
                <a:cubicBezTo>
                  <a:pt x="332" y="129"/>
                  <a:pt x="332" y="129"/>
                  <a:pt x="332" y="129"/>
                </a:cubicBezTo>
                <a:cubicBezTo>
                  <a:pt x="329" y="128"/>
                  <a:pt x="329" y="130"/>
                  <a:pt x="326" y="130"/>
                </a:cubicBezTo>
                <a:cubicBezTo>
                  <a:pt x="329" y="131"/>
                  <a:pt x="332" y="133"/>
                  <a:pt x="335" y="135"/>
                </a:cubicBezTo>
                <a:cubicBezTo>
                  <a:pt x="336" y="133"/>
                  <a:pt x="340" y="137"/>
                  <a:pt x="343" y="136"/>
                </a:cubicBezTo>
                <a:cubicBezTo>
                  <a:pt x="347" y="138"/>
                  <a:pt x="342" y="138"/>
                  <a:pt x="342" y="139"/>
                </a:cubicBezTo>
                <a:cubicBezTo>
                  <a:pt x="347" y="140"/>
                  <a:pt x="349" y="143"/>
                  <a:pt x="352" y="144"/>
                </a:cubicBezTo>
                <a:cubicBezTo>
                  <a:pt x="352" y="144"/>
                  <a:pt x="352" y="144"/>
                  <a:pt x="351" y="144"/>
                </a:cubicBezTo>
                <a:cubicBezTo>
                  <a:pt x="355" y="146"/>
                  <a:pt x="358" y="149"/>
                  <a:pt x="363" y="150"/>
                </a:cubicBezTo>
                <a:cubicBezTo>
                  <a:pt x="363" y="150"/>
                  <a:pt x="362" y="150"/>
                  <a:pt x="361" y="150"/>
                </a:cubicBezTo>
                <a:cubicBezTo>
                  <a:pt x="362" y="152"/>
                  <a:pt x="366" y="149"/>
                  <a:pt x="367" y="152"/>
                </a:cubicBezTo>
                <a:cubicBezTo>
                  <a:pt x="364" y="152"/>
                  <a:pt x="364" y="152"/>
                  <a:pt x="364" y="152"/>
                </a:cubicBezTo>
                <a:cubicBezTo>
                  <a:pt x="368" y="153"/>
                  <a:pt x="366" y="155"/>
                  <a:pt x="371" y="156"/>
                </a:cubicBezTo>
                <a:cubicBezTo>
                  <a:pt x="370" y="156"/>
                  <a:pt x="369" y="156"/>
                  <a:pt x="368" y="156"/>
                </a:cubicBezTo>
                <a:cubicBezTo>
                  <a:pt x="371" y="157"/>
                  <a:pt x="372" y="159"/>
                  <a:pt x="376" y="160"/>
                </a:cubicBezTo>
                <a:cubicBezTo>
                  <a:pt x="375" y="160"/>
                  <a:pt x="374" y="160"/>
                  <a:pt x="372" y="160"/>
                </a:cubicBezTo>
                <a:cubicBezTo>
                  <a:pt x="372" y="161"/>
                  <a:pt x="377" y="161"/>
                  <a:pt x="376" y="162"/>
                </a:cubicBezTo>
                <a:cubicBezTo>
                  <a:pt x="376" y="163"/>
                  <a:pt x="375" y="164"/>
                  <a:pt x="375" y="164"/>
                </a:cubicBezTo>
                <a:cubicBezTo>
                  <a:pt x="378" y="164"/>
                  <a:pt x="376" y="167"/>
                  <a:pt x="370" y="167"/>
                </a:cubicBezTo>
                <a:cubicBezTo>
                  <a:pt x="370" y="167"/>
                  <a:pt x="368" y="167"/>
                  <a:pt x="365" y="167"/>
                </a:cubicBezTo>
                <a:cubicBezTo>
                  <a:pt x="339" y="166"/>
                  <a:pt x="317" y="163"/>
                  <a:pt x="293" y="161"/>
                </a:cubicBezTo>
                <a:cubicBezTo>
                  <a:pt x="292" y="159"/>
                  <a:pt x="300" y="161"/>
                  <a:pt x="299" y="160"/>
                </a:cubicBezTo>
                <a:cubicBezTo>
                  <a:pt x="297" y="161"/>
                  <a:pt x="295" y="159"/>
                  <a:pt x="288" y="159"/>
                </a:cubicBezTo>
                <a:cubicBezTo>
                  <a:pt x="288" y="159"/>
                  <a:pt x="288" y="159"/>
                  <a:pt x="288" y="159"/>
                </a:cubicBezTo>
                <a:cubicBezTo>
                  <a:pt x="285" y="158"/>
                  <a:pt x="285" y="157"/>
                  <a:pt x="281" y="157"/>
                </a:cubicBezTo>
                <a:cubicBezTo>
                  <a:pt x="280" y="158"/>
                  <a:pt x="280" y="158"/>
                  <a:pt x="280" y="158"/>
                </a:cubicBezTo>
                <a:cubicBezTo>
                  <a:pt x="276" y="158"/>
                  <a:pt x="276" y="155"/>
                  <a:pt x="272" y="156"/>
                </a:cubicBezTo>
                <a:cubicBezTo>
                  <a:pt x="271" y="155"/>
                  <a:pt x="271" y="155"/>
                  <a:pt x="271" y="155"/>
                </a:cubicBezTo>
                <a:cubicBezTo>
                  <a:pt x="265" y="156"/>
                  <a:pt x="267" y="154"/>
                  <a:pt x="261" y="154"/>
                </a:cubicBezTo>
                <a:cubicBezTo>
                  <a:pt x="262" y="154"/>
                  <a:pt x="262" y="154"/>
                  <a:pt x="262" y="154"/>
                </a:cubicBezTo>
                <a:cubicBezTo>
                  <a:pt x="258" y="153"/>
                  <a:pt x="249" y="154"/>
                  <a:pt x="249" y="152"/>
                </a:cubicBezTo>
                <a:cubicBezTo>
                  <a:pt x="244" y="152"/>
                  <a:pt x="239" y="151"/>
                  <a:pt x="236" y="152"/>
                </a:cubicBezTo>
                <a:cubicBezTo>
                  <a:pt x="236" y="151"/>
                  <a:pt x="238" y="151"/>
                  <a:pt x="239" y="151"/>
                </a:cubicBezTo>
                <a:cubicBezTo>
                  <a:pt x="222" y="149"/>
                  <a:pt x="205" y="145"/>
                  <a:pt x="188" y="144"/>
                </a:cubicBezTo>
                <a:cubicBezTo>
                  <a:pt x="188" y="143"/>
                  <a:pt x="189" y="144"/>
                  <a:pt x="190" y="143"/>
                </a:cubicBezTo>
                <a:cubicBezTo>
                  <a:pt x="179" y="143"/>
                  <a:pt x="175" y="139"/>
                  <a:pt x="164" y="140"/>
                </a:cubicBezTo>
                <a:cubicBezTo>
                  <a:pt x="160" y="140"/>
                  <a:pt x="160" y="140"/>
                  <a:pt x="160" y="140"/>
                </a:cubicBezTo>
                <a:cubicBezTo>
                  <a:pt x="159" y="139"/>
                  <a:pt x="160" y="139"/>
                  <a:pt x="159" y="138"/>
                </a:cubicBezTo>
                <a:cubicBezTo>
                  <a:pt x="156" y="139"/>
                  <a:pt x="151" y="137"/>
                  <a:pt x="148" y="138"/>
                </a:cubicBezTo>
                <a:cubicBezTo>
                  <a:pt x="148" y="137"/>
                  <a:pt x="150" y="137"/>
                  <a:pt x="150" y="137"/>
                </a:cubicBezTo>
                <a:cubicBezTo>
                  <a:pt x="147" y="136"/>
                  <a:pt x="139" y="136"/>
                  <a:pt x="136" y="135"/>
                </a:cubicBezTo>
                <a:cubicBezTo>
                  <a:pt x="138" y="135"/>
                  <a:pt x="138" y="135"/>
                  <a:pt x="138" y="135"/>
                </a:cubicBezTo>
                <a:cubicBezTo>
                  <a:pt x="122" y="130"/>
                  <a:pt x="100" y="124"/>
                  <a:pt x="79" y="123"/>
                </a:cubicBezTo>
                <a:cubicBezTo>
                  <a:pt x="74" y="122"/>
                  <a:pt x="80" y="122"/>
                  <a:pt x="78" y="121"/>
                </a:cubicBezTo>
                <a:cubicBezTo>
                  <a:pt x="58" y="120"/>
                  <a:pt x="44" y="114"/>
                  <a:pt x="23" y="113"/>
                </a:cubicBezTo>
                <a:cubicBezTo>
                  <a:pt x="10" y="111"/>
                  <a:pt x="0" y="113"/>
                  <a:pt x="0" y="113"/>
                </a:cubicBezTo>
                <a:cubicBezTo>
                  <a:pt x="31" y="117"/>
                  <a:pt x="53" y="123"/>
                  <a:pt x="78" y="130"/>
                </a:cubicBezTo>
                <a:close/>
                <a:moveTo>
                  <a:pt x="656" y="33"/>
                </a:moveTo>
                <a:cubicBezTo>
                  <a:pt x="656" y="33"/>
                  <a:pt x="656" y="33"/>
                  <a:pt x="656" y="33"/>
                </a:cubicBezTo>
                <a:moveTo>
                  <a:pt x="655" y="33"/>
                </a:moveTo>
                <a:cubicBezTo>
                  <a:pt x="655" y="33"/>
                  <a:pt x="655" y="33"/>
                  <a:pt x="655" y="33"/>
                </a:cubicBezTo>
                <a:cubicBezTo>
                  <a:pt x="656" y="33"/>
                  <a:pt x="656" y="33"/>
                  <a:pt x="655" y="33"/>
                </a:cubicBezTo>
                <a:close/>
                <a:moveTo>
                  <a:pt x="650" y="3"/>
                </a:moveTo>
                <a:cubicBezTo>
                  <a:pt x="650" y="3"/>
                  <a:pt x="650" y="4"/>
                  <a:pt x="650" y="4"/>
                </a:cubicBezTo>
                <a:cubicBezTo>
                  <a:pt x="650" y="4"/>
                  <a:pt x="649" y="4"/>
                  <a:pt x="648" y="5"/>
                </a:cubicBezTo>
                <a:cubicBezTo>
                  <a:pt x="648" y="4"/>
                  <a:pt x="648" y="3"/>
                  <a:pt x="650" y="3"/>
                </a:cubicBezTo>
                <a:close/>
                <a:moveTo>
                  <a:pt x="649" y="34"/>
                </a:moveTo>
                <a:cubicBezTo>
                  <a:pt x="650" y="34"/>
                  <a:pt x="651" y="34"/>
                  <a:pt x="653" y="34"/>
                </a:cubicBezTo>
                <a:cubicBezTo>
                  <a:pt x="653" y="33"/>
                  <a:pt x="653" y="33"/>
                  <a:pt x="653" y="33"/>
                </a:cubicBezTo>
                <a:cubicBezTo>
                  <a:pt x="653" y="34"/>
                  <a:pt x="653" y="34"/>
                  <a:pt x="653" y="34"/>
                </a:cubicBezTo>
                <a:cubicBezTo>
                  <a:pt x="654" y="34"/>
                  <a:pt x="655" y="33"/>
                  <a:pt x="655" y="33"/>
                </a:cubicBezTo>
                <a:cubicBezTo>
                  <a:pt x="654" y="34"/>
                  <a:pt x="654" y="34"/>
                  <a:pt x="653" y="34"/>
                </a:cubicBezTo>
                <a:cubicBezTo>
                  <a:pt x="653" y="34"/>
                  <a:pt x="653" y="35"/>
                  <a:pt x="652" y="35"/>
                </a:cubicBezTo>
                <a:cubicBezTo>
                  <a:pt x="652" y="35"/>
                  <a:pt x="652" y="35"/>
                  <a:pt x="652" y="35"/>
                </a:cubicBezTo>
                <a:cubicBezTo>
                  <a:pt x="652" y="35"/>
                  <a:pt x="651" y="35"/>
                  <a:pt x="650" y="35"/>
                </a:cubicBezTo>
                <a:cubicBezTo>
                  <a:pt x="649" y="35"/>
                  <a:pt x="649" y="35"/>
                  <a:pt x="649" y="35"/>
                </a:cubicBezTo>
                <a:cubicBezTo>
                  <a:pt x="647" y="36"/>
                  <a:pt x="650" y="36"/>
                  <a:pt x="648" y="37"/>
                </a:cubicBezTo>
                <a:cubicBezTo>
                  <a:pt x="646" y="37"/>
                  <a:pt x="644" y="37"/>
                  <a:pt x="643" y="37"/>
                </a:cubicBezTo>
                <a:cubicBezTo>
                  <a:pt x="643" y="36"/>
                  <a:pt x="646" y="35"/>
                  <a:pt x="640" y="34"/>
                </a:cubicBezTo>
                <a:cubicBezTo>
                  <a:pt x="644" y="33"/>
                  <a:pt x="649" y="35"/>
                  <a:pt x="649" y="34"/>
                </a:cubicBezTo>
                <a:close/>
                <a:moveTo>
                  <a:pt x="539" y="91"/>
                </a:moveTo>
                <a:cubicBezTo>
                  <a:pt x="541" y="91"/>
                  <a:pt x="537" y="92"/>
                  <a:pt x="538" y="92"/>
                </a:cubicBezTo>
                <a:cubicBezTo>
                  <a:pt x="537" y="92"/>
                  <a:pt x="535" y="93"/>
                  <a:pt x="535" y="92"/>
                </a:cubicBezTo>
                <a:cubicBezTo>
                  <a:pt x="538" y="92"/>
                  <a:pt x="539" y="91"/>
                  <a:pt x="539" y="9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id-ID" sz="1013">
              <a:solidFill>
                <a:prstClr val="black"/>
              </a:solidFill>
              <a:latin typeface="Calibri" panose="020F0502020204030204"/>
              <a:ea typeface="+mn-ea"/>
            </a:endParaRPr>
          </a:p>
        </p:txBody>
      </p:sp>
      <p:grpSp>
        <p:nvGrpSpPr>
          <p:cNvPr id="24" name="Group 47"/>
          <p:cNvGrpSpPr/>
          <p:nvPr/>
        </p:nvGrpSpPr>
        <p:grpSpPr>
          <a:xfrm>
            <a:off x="4904874" y="1938779"/>
            <a:ext cx="2362492" cy="2424663"/>
            <a:chOff x="4516324" y="1568450"/>
            <a:chExt cx="3559176" cy="3652838"/>
          </a:xfrm>
        </p:grpSpPr>
        <p:sp>
          <p:nvSpPr>
            <p:cNvPr id="25" name="Freeform 18"/>
            <p:cNvSpPr/>
            <p:nvPr/>
          </p:nvSpPr>
          <p:spPr bwMode="auto">
            <a:xfrm>
              <a:off x="7670687" y="1568450"/>
              <a:ext cx="404813" cy="365125"/>
            </a:xfrm>
            <a:custGeom>
              <a:avLst/>
              <a:gdLst>
                <a:gd name="T0" fmla="*/ 0 w 71"/>
                <a:gd name="T1" fmla="*/ 18 h 64"/>
                <a:gd name="T2" fmla="*/ 26 w 71"/>
                <a:gd name="T3" fmla="*/ 2 h 64"/>
                <a:gd name="T4" fmla="*/ 55 w 71"/>
                <a:gd name="T5" fmla="*/ 11 h 64"/>
                <a:gd name="T6" fmla="*/ 65 w 71"/>
                <a:gd name="T7" fmla="*/ 40 h 64"/>
                <a:gd name="T8" fmla="*/ 52 w 71"/>
                <a:gd name="T9" fmla="*/ 64 h 64"/>
                <a:gd name="T10" fmla="*/ 0 w 71"/>
                <a:gd name="T11" fmla="*/ 18 h 64"/>
              </a:gdLst>
              <a:ahLst/>
              <a:cxnLst>
                <a:cxn ang="0">
                  <a:pos x="T0" y="T1"/>
                </a:cxn>
                <a:cxn ang="0">
                  <a:pos x="T2" y="T3"/>
                </a:cxn>
                <a:cxn ang="0">
                  <a:pos x="T4" y="T5"/>
                </a:cxn>
                <a:cxn ang="0">
                  <a:pos x="T6" y="T7"/>
                </a:cxn>
                <a:cxn ang="0">
                  <a:pos x="T8" y="T9"/>
                </a:cxn>
                <a:cxn ang="0">
                  <a:pos x="T10" y="T11"/>
                </a:cxn>
              </a:cxnLst>
              <a:rect l="0" t="0" r="r" b="b"/>
              <a:pathLst>
                <a:path w="71" h="64">
                  <a:moveTo>
                    <a:pt x="0" y="18"/>
                  </a:moveTo>
                  <a:cubicBezTo>
                    <a:pt x="0" y="18"/>
                    <a:pt x="17" y="3"/>
                    <a:pt x="26" y="2"/>
                  </a:cubicBezTo>
                  <a:cubicBezTo>
                    <a:pt x="36" y="0"/>
                    <a:pt x="47" y="3"/>
                    <a:pt x="55" y="11"/>
                  </a:cubicBezTo>
                  <a:cubicBezTo>
                    <a:pt x="62" y="18"/>
                    <a:pt x="71" y="29"/>
                    <a:pt x="65" y="40"/>
                  </a:cubicBezTo>
                  <a:cubicBezTo>
                    <a:pt x="60" y="52"/>
                    <a:pt x="52" y="64"/>
                    <a:pt x="52" y="64"/>
                  </a:cubicBezTo>
                  <a:lnTo>
                    <a:pt x="0" y="18"/>
                  </a:lnTo>
                  <a:close/>
                </a:path>
              </a:pathLst>
            </a:custGeom>
            <a:solidFill>
              <a:srgbClr val="FFCCE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6" name="Freeform 19"/>
            <p:cNvSpPr/>
            <p:nvPr/>
          </p:nvSpPr>
          <p:spPr bwMode="auto">
            <a:xfrm>
              <a:off x="7899287" y="1636713"/>
              <a:ext cx="153988" cy="268288"/>
            </a:xfrm>
            <a:custGeom>
              <a:avLst/>
              <a:gdLst>
                <a:gd name="T0" fmla="*/ 0 w 27"/>
                <a:gd name="T1" fmla="*/ 19 h 47"/>
                <a:gd name="T2" fmla="*/ 14 w 27"/>
                <a:gd name="T3" fmla="*/ 0 h 47"/>
                <a:gd name="T4" fmla="*/ 25 w 27"/>
                <a:gd name="T5" fmla="*/ 22 h 47"/>
                <a:gd name="T6" fmla="*/ 13 w 27"/>
                <a:gd name="T7" fmla="*/ 46 h 47"/>
                <a:gd name="T8" fmla="*/ 0 w 27"/>
                <a:gd name="T9" fmla="*/ 19 h 47"/>
              </a:gdLst>
              <a:ahLst/>
              <a:cxnLst>
                <a:cxn ang="0">
                  <a:pos x="T0" y="T1"/>
                </a:cxn>
                <a:cxn ang="0">
                  <a:pos x="T2" y="T3"/>
                </a:cxn>
                <a:cxn ang="0">
                  <a:pos x="T4" y="T5"/>
                </a:cxn>
                <a:cxn ang="0">
                  <a:pos x="T6" y="T7"/>
                </a:cxn>
                <a:cxn ang="0">
                  <a:pos x="T8" y="T9"/>
                </a:cxn>
              </a:cxnLst>
              <a:rect l="0" t="0" r="r" b="b"/>
              <a:pathLst>
                <a:path w="27" h="47">
                  <a:moveTo>
                    <a:pt x="0" y="19"/>
                  </a:moveTo>
                  <a:cubicBezTo>
                    <a:pt x="0" y="19"/>
                    <a:pt x="15" y="7"/>
                    <a:pt x="14" y="0"/>
                  </a:cubicBezTo>
                  <a:cubicBezTo>
                    <a:pt x="14" y="0"/>
                    <a:pt x="27" y="12"/>
                    <a:pt x="25" y="22"/>
                  </a:cubicBezTo>
                  <a:cubicBezTo>
                    <a:pt x="23" y="32"/>
                    <a:pt x="14" y="45"/>
                    <a:pt x="13" y="46"/>
                  </a:cubicBezTo>
                  <a:cubicBezTo>
                    <a:pt x="11" y="47"/>
                    <a:pt x="0" y="19"/>
                    <a:pt x="0" y="19"/>
                  </a:cubicBezTo>
                  <a:close/>
                </a:path>
              </a:pathLst>
            </a:custGeom>
            <a:solidFill>
              <a:srgbClr val="F69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7" name="Freeform 20"/>
            <p:cNvSpPr/>
            <p:nvPr/>
          </p:nvSpPr>
          <p:spPr bwMode="auto">
            <a:xfrm>
              <a:off x="7597662" y="1665288"/>
              <a:ext cx="398463" cy="314325"/>
            </a:xfrm>
            <a:custGeom>
              <a:avLst/>
              <a:gdLst>
                <a:gd name="T0" fmla="*/ 64 w 70"/>
                <a:gd name="T1" fmla="*/ 35 h 55"/>
                <a:gd name="T2" fmla="*/ 18 w 70"/>
                <a:gd name="T3" fmla="*/ 1 h 55"/>
                <a:gd name="T4" fmla="*/ 0 w 70"/>
                <a:gd name="T5" fmla="*/ 10 h 55"/>
                <a:gd name="T6" fmla="*/ 60 w 70"/>
                <a:gd name="T7" fmla="*/ 55 h 55"/>
                <a:gd name="T8" fmla="*/ 64 w 70"/>
                <a:gd name="T9" fmla="*/ 35 h 55"/>
              </a:gdLst>
              <a:ahLst/>
              <a:cxnLst>
                <a:cxn ang="0">
                  <a:pos x="T0" y="T1"/>
                </a:cxn>
                <a:cxn ang="0">
                  <a:pos x="T2" y="T3"/>
                </a:cxn>
                <a:cxn ang="0">
                  <a:pos x="T4" y="T5"/>
                </a:cxn>
                <a:cxn ang="0">
                  <a:pos x="T6" y="T7"/>
                </a:cxn>
                <a:cxn ang="0">
                  <a:pos x="T8" y="T9"/>
                </a:cxn>
              </a:cxnLst>
              <a:rect l="0" t="0" r="r" b="b"/>
              <a:pathLst>
                <a:path w="70" h="55">
                  <a:moveTo>
                    <a:pt x="64" y="35"/>
                  </a:moveTo>
                  <a:cubicBezTo>
                    <a:pt x="52" y="1"/>
                    <a:pt x="28" y="2"/>
                    <a:pt x="18" y="1"/>
                  </a:cubicBezTo>
                  <a:cubicBezTo>
                    <a:pt x="8" y="0"/>
                    <a:pt x="0" y="10"/>
                    <a:pt x="0" y="10"/>
                  </a:cubicBezTo>
                  <a:cubicBezTo>
                    <a:pt x="60" y="55"/>
                    <a:pt x="60" y="55"/>
                    <a:pt x="60" y="55"/>
                  </a:cubicBezTo>
                  <a:cubicBezTo>
                    <a:pt x="70" y="47"/>
                    <a:pt x="64" y="35"/>
                    <a:pt x="64" y="35"/>
                  </a:cubicBezTo>
                  <a:close/>
                </a:path>
              </a:pathLst>
            </a:cu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8" name="Freeform 21"/>
            <p:cNvSpPr/>
            <p:nvPr/>
          </p:nvSpPr>
          <p:spPr bwMode="auto">
            <a:xfrm>
              <a:off x="7859599" y="1797050"/>
              <a:ext cx="125413" cy="182563"/>
            </a:xfrm>
            <a:custGeom>
              <a:avLst/>
              <a:gdLst>
                <a:gd name="T0" fmla="*/ 11 w 22"/>
                <a:gd name="T1" fmla="*/ 0 h 32"/>
                <a:gd name="T2" fmla="*/ 6 w 22"/>
                <a:gd name="T3" fmla="*/ 7 h 32"/>
                <a:gd name="T4" fmla="*/ 0 w 22"/>
                <a:gd name="T5" fmla="*/ 22 h 32"/>
                <a:gd name="T6" fmla="*/ 14 w 22"/>
                <a:gd name="T7" fmla="*/ 32 h 32"/>
                <a:gd name="T8" fmla="*/ 18 w 22"/>
                <a:gd name="T9" fmla="*/ 27 h 32"/>
                <a:gd name="T10" fmla="*/ 11 w 22"/>
                <a:gd name="T11" fmla="*/ 0 h 32"/>
              </a:gdLst>
              <a:ahLst/>
              <a:cxnLst>
                <a:cxn ang="0">
                  <a:pos x="T0" y="T1"/>
                </a:cxn>
                <a:cxn ang="0">
                  <a:pos x="T2" y="T3"/>
                </a:cxn>
                <a:cxn ang="0">
                  <a:pos x="T4" y="T5"/>
                </a:cxn>
                <a:cxn ang="0">
                  <a:pos x="T6" y="T7"/>
                </a:cxn>
                <a:cxn ang="0">
                  <a:pos x="T8" y="T9"/>
                </a:cxn>
                <a:cxn ang="0">
                  <a:pos x="T10" y="T11"/>
                </a:cxn>
              </a:cxnLst>
              <a:rect l="0" t="0" r="r" b="b"/>
              <a:pathLst>
                <a:path w="22" h="32">
                  <a:moveTo>
                    <a:pt x="11" y="0"/>
                  </a:moveTo>
                  <a:cubicBezTo>
                    <a:pt x="12" y="7"/>
                    <a:pt x="6" y="7"/>
                    <a:pt x="6" y="7"/>
                  </a:cubicBezTo>
                  <a:cubicBezTo>
                    <a:pt x="0" y="22"/>
                    <a:pt x="0" y="22"/>
                    <a:pt x="0" y="22"/>
                  </a:cubicBezTo>
                  <a:cubicBezTo>
                    <a:pt x="14" y="32"/>
                    <a:pt x="14" y="32"/>
                    <a:pt x="14" y="32"/>
                  </a:cubicBezTo>
                  <a:cubicBezTo>
                    <a:pt x="16" y="30"/>
                    <a:pt x="17" y="28"/>
                    <a:pt x="18" y="27"/>
                  </a:cubicBezTo>
                  <a:cubicBezTo>
                    <a:pt x="22" y="17"/>
                    <a:pt x="11" y="0"/>
                    <a:pt x="11" y="0"/>
                  </a:cubicBezTo>
                  <a:close/>
                </a:path>
              </a:pathLst>
            </a:custGeom>
            <a:solidFill>
              <a:srgbClr val="99999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9" name="Freeform 22"/>
            <p:cNvSpPr/>
            <p:nvPr/>
          </p:nvSpPr>
          <p:spPr bwMode="auto">
            <a:xfrm>
              <a:off x="5090999" y="1643063"/>
              <a:ext cx="2847975" cy="2911475"/>
            </a:xfrm>
            <a:custGeom>
              <a:avLst/>
              <a:gdLst>
                <a:gd name="T0" fmla="*/ 0 w 500"/>
                <a:gd name="T1" fmla="*/ 338 h 511"/>
                <a:gd name="T2" fmla="*/ 440 w 500"/>
                <a:gd name="T3" fmla="*/ 14 h 511"/>
                <a:gd name="T4" fmla="*/ 500 w 500"/>
                <a:gd name="T5" fmla="*/ 59 h 511"/>
                <a:gd name="T6" fmla="*/ 227 w 500"/>
                <a:gd name="T7" fmla="*/ 511 h 511"/>
                <a:gd name="T8" fmla="*/ 0 w 500"/>
                <a:gd name="T9" fmla="*/ 338 h 511"/>
              </a:gdLst>
              <a:ahLst/>
              <a:cxnLst>
                <a:cxn ang="0">
                  <a:pos x="T0" y="T1"/>
                </a:cxn>
                <a:cxn ang="0">
                  <a:pos x="T2" y="T3"/>
                </a:cxn>
                <a:cxn ang="0">
                  <a:pos x="T4" y="T5"/>
                </a:cxn>
                <a:cxn ang="0">
                  <a:pos x="T6" y="T7"/>
                </a:cxn>
                <a:cxn ang="0">
                  <a:pos x="T8" y="T9"/>
                </a:cxn>
              </a:cxnLst>
              <a:rect l="0" t="0" r="r" b="b"/>
              <a:pathLst>
                <a:path w="500" h="511">
                  <a:moveTo>
                    <a:pt x="0" y="338"/>
                  </a:moveTo>
                  <a:cubicBezTo>
                    <a:pt x="440" y="14"/>
                    <a:pt x="440" y="14"/>
                    <a:pt x="440" y="14"/>
                  </a:cubicBezTo>
                  <a:cubicBezTo>
                    <a:pt x="440" y="14"/>
                    <a:pt x="491" y="0"/>
                    <a:pt x="500" y="59"/>
                  </a:cubicBezTo>
                  <a:cubicBezTo>
                    <a:pt x="227" y="511"/>
                    <a:pt x="227" y="511"/>
                    <a:pt x="227" y="511"/>
                  </a:cubicBezTo>
                  <a:lnTo>
                    <a:pt x="0" y="338"/>
                  </a:lnTo>
                  <a:close/>
                </a:path>
              </a:pathLst>
            </a:custGeom>
            <a:solidFill>
              <a:srgbClr val="ED7D31"/>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0" name="Freeform 23"/>
            <p:cNvSpPr/>
            <p:nvPr/>
          </p:nvSpPr>
          <p:spPr bwMode="auto">
            <a:xfrm>
              <a:off x="6195899" y="1836738"/>
              <a:ext cx="1743075" cy="2717800"/>
            </a:xfrm>
            <a:custGeom>
              <a:avLst/>
              <a:gdLst>
                <a:gd name="T0" fmla="*/ 0 w 306"/>
                <a:gd name="T1" fmla="*/ 414 h 477"/>
                <a:gd name="T2" fmla="*/ 12 w 306"/>
                <a:gd name="T3" fmla="*/ 461 h 477"/>
                <a:gd name="T4" fmla="*/ 33 w 306"/>
                <a:gd name="T5" fmla="*/ 477 h 477"/>
                <a:gd name="T6" fmla="*/ 306 w 306"/>
                <a:gd name="T7" fmla="*/ 25 h 477"/>
                <a:gd name="T8" fmla="*/ 298 w 306"/>
                <a:gd name="T9" fmla="*/ 0 h 477"/>
                <a:gd name="T10" fmla="*/ 0 w 306"/>
                <a:gd name="T11" fmla="*/ 414 h 477"/>
              </a:gdLst>
              <a:ahLst/>
              <a:cxnLst>
                <a:cxn ang="0">
                  <a:pos x="T0" y="T1"/>
                </a:cxn>
                <a:cxn ang="0">
                  <a:pos x="T2" y="T3"/>
                </a:cxn>
                <a:cxn ang="0">
                  <a:pos x="T4" y="T5"/>
                </a:cxn>
                <a:cxn ang="0">
                  <a:pos x="T6" y="T7"/>
                </a:cxn>
                <a:cxn ang="0">
                  <a:pos x="T8" y="T9"/>
                </a:cxn>
                <a:cxn ang="0">
                  <a:pos x="T10" y="T11"/>
                </a:cxn>
              </a:cxnLst>
              <a:rect l="0" t="0" r="r" b="b"/>
              <a:pathLst>
                <a:path w="306" h="477">
                  <a:moveTo>
                    <a:pt x="0" y="414"/>
                  </a:moveTo>
                  <a:cubicBezTo>
                    <a:pt x="12" y="461"/>
                    <a:pt x="12" y="461"/>
                    <a:pt x="12" y="461"/>
                  </a:cubicBezTo>
                  <a:cubicBezTo>
                    <a:pt x="33" y="477"/>
                    <a:pt x="33" y="477"/>
                    <a:pt x="33" y="477"/>
                  </a:cubicBezTo>
                  <a:cubicBezTo>
                    <a:pt x="306" y="25"/>
                    <a:pt x="306" y="25"/>
                    <a:pt x="306" y="25"/>
                  </a:cubicBezTo>
                  <a:cubicBezTo>
                    <a:pt x="304" y="14"/>
                    <a:pt x="302" y="7"/>
                    <a:pt x="298" y="0"/>
                  </a:cubicBezTo>
                  <a:lnTo>
                    <a:pt x="0" y="414"/>
                  </a:lnTo>
                  <a:close/>
                </a:path>
              </a:pathLst>
            </a:custGeom>
            <a:solidFill>
              <a:srgbClr val="A5A5A5"/>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1" name="Freeform 24"/>
            <p:cNvSpPr/>
            <p:nvPr/>
          </p:nvSpPr>
          <p:spPr bwMode="auto">
            <a:xfrm>
              <a:off x="5091000" y="1693863"/>
              <a:ext cx="2693988" cy="2092325"/>
            </a:xfrm>
            <a:custGeom>
              <a:avLst/>
              <a:gdLst>
                <a:gd name="T0" fmla="*/ 473 w 473"/>
                <a:gd name="T1" fmla="*/ 8 h 367"/>
                <a:gd name="T2" fmla="*/ 440 w 473"/>
                <a:gd name="T3" fmla="*/ 5 h 367"/>
                <a:gd name="T4" fmla="*/ 0 w 473"/>
                <a:gd name="T5" fmla="*/ 329 h 367"/>
                <a:gd name="T6" fmla="*/ 51 w 473"/>
                <a:gd name="T7" fmla="*/ 367 h 367"/>
                <a:gd name="T8" fmla="*/ 114 w 473"/>
                <a:gd name="T9" fmla="*/ 355 h 367"/>
                <a:gd name="T10" fmla="*/ 473 w 473"/>
                <a:gd name="T11" fmla="*/ 8 h 367"/>
              </a:gdLst>
              <a:ahLst/>
              <a:cxnLst>
                <a:cxn ang="0">
                  <a:pos x="T0" y="T1"/>
                </a:cxn>
                <a:cxn ang="0">
                  <a:pos x="T2" y="T3"/>
                </a:cxn>
                <a:cxn ang="0">
                  <a:pos x="T4" y="T5"/>
                </a:cxn>
                <a:cxn ang="0">
                  <a:pos x="T6" y="T7"/>
                </a:cxn>
                <a:cxn ang="0">
                  <a:pos x="T8" y="T9"/>
                </a:cxn>
                <a:cxn ang="0">
                  <a:pos x="T10" y="T11"/>
                </a:cxn>
              </a:cxnLst>
              <a:rect l="0" t="0" r="r" b="b"/>
              <a:pathLst>
                <a:path w="473" h="367">
                  <a:moveTo>
                    <a:pt x="473" y="8"/>
                  </a:moveTo>
                  <a:cubicBezTo>
                    <a:pt x="457" y="0"/>
                    <a:pt x="440" y="5"/>
                    <a:pt x="440" y="5"/>
                  </a:cubicBezTo>
                  <a:cubicBezTo>
                    <a:pt x="0" y="329"/>
                    <a:pt x="0" y="329"/>
                    <a:pt x="0" y="329"/>
                  </a:cubicBezTo>
                  <a:cubicBezTo>
                    <a:pt x="51" y="367"/>
                    <a:pt x="51" y="367"/>
                    <a:pt x="51" y="367"/>
                  </a:cubicBezTo>
                  <a:cubicBezTo>
                    <a:pt x="114" y="355"/>
                    <a:pt x="114" y="355"/>
                    <a:pt x="114" y="355"/>
                  </a:cubicBezTo>
                  <a:cubicBezTo>
                    <a:pt x="473" y="8"/>
                    <a:pt x="473" y="8"/>
                    <a:pt x="473" y="8"/>
                  </a:cubicBezTo>
                  <a:close/>
                </a:path>
              </a:pathLst>
            </a:custGeom>
            <a:solidFill>
              <a:srgbClr val="5B9BD5"/>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2" name="Freeform 25"/>
            <p:cNvSpPr/>
            <p:nvPr/>
          </p:nvSpPr>
          <p:spPr bwMode="auto">
            <a:xfrm>
              <a:off x="4822712" y="3335338"/>
              <a:ext cx="1560513" cy="1549400"/>
            </a:xfrm>
            <a:custGeom>
              <a:avLst/>
              <a:gdLst>
                <a:gd name="T0" fmla="*/ 0 w 274"/>
                <a:gd name="T1" fmla="*/ 156 h 272"/>
                <a:gd name="T2" fmla="*/ 47 w 274"/>
                <a:gd name="T3" fmla="*/ 41 h 272"/>
                <a:gd name="T4" fmla="*/ 161 w 274"/>
                <a:gd name="T5" fmla="*/ 67 h 272"/>
                <a:gd name="T6" fmla="*/ 241 w 274"/>
                <a:gd name="T7" fmla="*/ 151 h 272"/>
                <a:gd name="T8" fmla="*/ 274 w 274"/>
                <a:gd name="T9" fmla="*/ 214 h 272"/>
                <a:gd name="T10" fmla="*/ 146 w 274"/>
                <a:gd name="T11" fmla="*/ 272 h 272"/>
                <a:gd name="T12" fmla="*/ 0 w 274"/>
                <a:gd name="T13" fmla="*/ 156 h 272"/>
              </a:gdLst>
              <a:ahLst/>
              <a:cxnLst>
                <a:cxn ang="0">
                  <a:pos x="T0" y="T1"/>
                </a:cxn>
                <a:cxn ang="0">
                  <a:pos x="T2" y="T3"/>
                </a:cxn>
                <a:cxn ang="0">
                  <a:pos x="T4" y="T5"/>
                </a:cxn>
                <a:cxn ang="0">
                  <a:pos x="T6" y="T7"/>
                </a:cxn>
                <a:cxn ang="0">
                  <a:pos x="T8" y="T9"/>
                </a:cxn>
                <a:cxn ang="0">
                  <a:pos x="T10" y="T11"/>
                </a:cxn>
                <a:cxn ang="0">
                  <a:pos x="T12" y="T13"/>
                </a:cxn>
              </a:cxnLst>
              <a:rect l="0" t="0" r="r" b="b"/>
              <a:pathLst>
                <a:path w="274" h="272">
                  <a:moveTo>
                    <a:pt x="0" y="156"/>
                  </a:moveTo>
                  <a:cubicBezTo>
                    <a:pt x="0" y="156"/>
                    <a:pt x="41" y="65"/>
                    <a:pt x="47" y="41"/>
                  </a:cubicBezTo>
                  <a:cubicBezTo>
                    <a:pt x="47" y="41"/>
                    <a:pt x="116" y="0"/>
                    <a:pt x="161" y="67"/>
                  </a:cubicBezTo>
                  <a:cubicBezTo>
                    <a:pt x="161" y="67"/>
                    <a:pt x="255" y="55"/>
                    <a:pt x="241" y="151"/>
                  </a:cubicBezTo>
                  <a:cubicBezTo>
                    <a:pt x="241" y="151"/>
                    <a:pt x="274" y="164"/>
                    <a:pt x="274" y="214"/>
                  </a:cubicBezTo>
                  <a:cubicBezTo>
                    <a:pt x="274" y="214"/>
                    <a:pt x="203" y="249"/>
                    <a:pt x="146" y="272"/>
                  </a:cubicBezTo>
                  <a:lnTo>
                    <a:pt x="0" y="156"/>
                  </a:lnTo>
                  <a:close/>
                </a:path>
              </a:pathLst>
            </a:custGeom>
            <a:solidFill>
              <a:srgbClr val="F7DDA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3" name="Freeform 26"/>
            <p:cNvSpPr/>
            <p:nvPr/>
          </p:nvSpPr>
          <p:spPr bwMode="auto">
            <a:xfrm>
              <a:off x="4862399" y="3414713"/>
              <a:ext cx="838200" cy="860425"/>
            </a:xfrm>
            <a:custGeom>
              <a:avLst/>
              <a:gdLst>
                <a:gd name="T0" fmla="*/ 47 w 147"/>
                <a:gd name="T1" fmla="*/ 31 h 151"/>
                <a:gd name="T2" fmla="*/ 147 w 147"/>
                <a:gd name="T3" fmla="*/ 57 h 151"/>
                <a:gd name="T4" fmla="*/ 63 w 147"/>
                <a:gd name="T5" fmla="*/ 151 h 151"/>
                <a:gd name="T6" fmla="*/ 0 w 147"/>
                <a:gd name="T7" fmla="*/ 141 h 151"/>
                <a:gd name="T8" fmla="*/ 47 w 147"/>
                <a:gd name="T9" fmla="*/ 31 h 151"/>
              </a:gdLst>
              <a:ahLst/>
              <a:cxnLst>
                <a:cxn ang="0">
                  <a:pos x="T0" y="T1"/>
                </a:cxn>
                <a:cxn ang="0">
                  <a:pos x="T2" y="T3"/>
                </a:cxn>
                <a:cxn ang="0">
                  <a:pos x="T4" y="T5"/>
                </a:cxn>
                <a:cxn ang="0">
                  <a:pos x="T6" y="T7"/>
                </a:cxn>
                <a:cxn ang="0">
                  <a:pos x="T8" y="T9"/>
                </a:cxn>
              </a:cxnLst>
              <a:rect l="0" t="0" r="r" b="b"/>
              <a:pathLst>
                <a:path w="147" h="151">
                  <a:moveTo>
                    <a:pt x="47" y="31"/>
                  </a:moveTo>
                  <a:cubicBezTo>
                    <a:pt x="47" y="31"/>
                    <a:pt x="104" y="0"/>
                    <a:pt x="147" y="57"/>
                  </a:cubicBezTo>
                  <a:cubicBezTo>
                    <a:pt x="63" y="151"/>
                    <a:pt x="63" y="151"/>
                    <a:pt x="63" y="151"/>
                  </a:cubicBezTo>
                  <a:cubicBezTo>
                    <a:pt x="0" y="141"/>
                    <a:pt x="0" y="141"/>
                    <a:pt x="0" y="141"/>
                  </a:cubicBezTo>
                  <a:lnTo>
                    <a:pt x="47" y="31"/>
                  </a:lnTo>
                  <a:close/>
                </a:path>
              </a:pathLst>
            </a:custGeom>
            <a:solidFill>
              <a:srgbClr val="FFF3D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4" name="Freeform 27"/>
            <p:cNvSpPr/>
            <p:nvPr/>
          </p:nvSpPr>
          <p:spPr bwMode="auto">
            <a:xfrm>
              <a:off x="5511687" y="4217988"/>
              <a:ext cx="849313" cy="666750"/>
            </a:xfrm>
            <a:custGeom>
              <a:avLst/>
              <a:gdLst>
                <a:gd name="T0" fmla="*/ 116 w 149"/>
                <a:gd name="T1" fmla="*/ 0 h 117"/>
                <a:gd name="T2" fmla="*/ 145 w 149"/>
                <a:gd name="T3" fmla="*/ 63 h 117"/>
                <a:gd name="T4" fmla="*/ 25 w 149"/>
                <a:gd name="T5" fmla="*/ 117 h 117"/>
                <a:gd name="T6" fmla="*/ 0 w 149"/>
                <a:gd name="T7" fmla="*/ 54 h 117"/>
                <a:gd name="T8" fmla="*/ 116 w 149"/>
                <a:gd name="T9" fmla="*/ 0 h 117"/>
              </a:gdLst>
              <a:ahLst/>
              <a:cxnLst>
                <a:cxn ang="0">
                  <a:pos x="T0" y="T1"/>
                </a:cxn>
                <a:cxn ang="0">
                  <a:pos x="T2" y="T3"/>
                </a:cxn>
                <a:cxn ang="0">
                  <a:pos x="T4" y="T5"/>
                </a:cxn>
                <a:cxn ang="0">
                  <a:pos x="T6" y="T7"/>
                </a:cxn>
                <a:cxn ang="0">
                  <a:pos x="T8" y="T9"/>
                </a:cxn>
              </a:cxnLst>
              <a:rect l="0" t="0" r="r" b="b"/>
              <a:pathLst>
                <a:path w="149" h="117">
                  <a:moveTo>
                    <a:pt x="116" y="0"/>
                  </a:moveTo>
                  <a:cubicBezTo>
                    <a:pt x="116" y="0"/>
                    <a:pt x="149" y="19"/>
                    <a:pt x="145" y="63"/>
                  </a:cubicBezTo>
                  <a:cubicBezTo>
                    <a:pt x="25" y="117"/>
                    <a:pt x="25" y="117"/>
                    <a:pt x="25" y="117"/>
                  </a:cubicBezTo>
                  <a:cubicBezTo>
                    <a:pt x="0" y="54"/>
                    <a:pt x="0" y="54"/>
                    <a:pt x="0" y="54"/>
                  </a:cubicBezTo>
                  <a:lnTo>
                    <a:pt x="116" y="0"/>
                  </a:lnTo>
                  <a:close/>
                </a:path>
              </a:pathLst>
            </a:custGeom>
            <a:solidFill>
              <a:srgbClr val="ECC48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5" name="Freeform 28"/>
            <p:cNvSpPr/>
            <p:nvPr/>
          </p:nvSpPr>
          <p:spPr bwMode="auto">
            <a:xfrm>
              <a:off x="4516324" y="4081463"/>
              <a:ext cx="1138238" cy="1139825"/>
            </a:xfrm>
            <a:custGeom>
              <a:avLst/>
              <a:gdLst>
                <a:gd name="T0" fmla="*/ 0 w 200"/>
                <a:gd name="T1" fmla="*/ 200 h 200"/>
                <a:gd name="T2" fmla="*/ 200 w 200"/>
                <a:gd name="T3" fmla="*/ 141 h 200"/>
                <a:gd name="T4" fmla="*/ 54 w 200"/>
                <a:gd name="T5" fmla="*/ 25 h 200"/>
                <a:gd name="T6" fmla="*/ 0 w 200"/>
                <a:gd name="T7" fmla="*/ 200 h 200"/>
              </a:gdLst>
              <a:ahLst/>
              <a:cxnLst>
                <a:cxn ang="0">
                  <a:pos x="T0" y="T1"/>
                </a:cxn>
                <a:cxn ang="0">
                  <a:pos x="T2" y="T3"/>
                </a:cxn>
                <a:cxn ang="0">
                  <a:pos x="T4" y="T5"/>
                </a:cxn>
                <a:cxn ang="0">
                  <a:pos x="T6" y="T7"/>
                </a:cxn>
              </a:cxnLst>
              <a:rect l="0" t="0" r="r" b="b"/>
              <a:pathLst>
                <a:path w="200" h="200">
                  <a:moveTo>
                    <a:pt x="0" y="200"/>
                  </a:moveTo>
                  <a:cubicBezTo>
                    <a:pt x="200" y="141"/>
                    <a:pt x="200" y="141"/>
                    <a:pt x="200" y="141"/>
                  </a:cubicBezTo>
                  <a:cubicBezTo>
                    <a:pt x="169" y="0"/>
                    <a:pt x="54" y="25"/>
                    <a:pt x="54" y="25"/>
                  </a:cubicBezTo>
                  <a:lnTo>
                    <a:pt x="0" y="20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6" name="Freeform 29"/>
            <p:cNvSpPr/>
            <p:nvPr/>
          </p:nvSpPr>
          <p:spPr bwMode="auto">
            <a:xfrm>
              <a:off x="4571887" y="4206875"/>
              <a:ext cx="655638" cy="912813"/>
            </a:xfrm>
            <a:custGeom>
              <a:avLst/>
              <a:gdLst>
                <a:gd name="T0" fmla="*/ 115 w 115"/>
                <a:gd name="T1" fmla="*/ 12 h 160"/>
                <a:gd name="T2" fmla="*/ 115 w 115"/>
                <a:gd name="T3" fmla="*/ 12 h 160"/>
                <a:gd name="T4" fmla="*/ 51 w 115"/>
                <a:gd name="T5" fmla="*/ 2 h 160"/>
                <a:gd name="T6" fmla="*/ 0 w 115"/>
                <a:gd name="T7" fmla="*/ 160 h 160"/>
                <a:gd name="T8" fmla="*/ 115 w 115"/>
                <a:gd name="T9" fmla="*/ 12 h 160"/>
              </a:gdLst>
              <a:ahLst/>
              <a:cxnLst>
                <a:cxn ang="0">
                  <a:pos x="T0" y="T1"/>
                </a:cxn>
                <a:cxn ang="0">
                  <a:pos x="T2" y="T3"/>
                </a:cxn>
                <a:cxn ang="0">
                  <a:pos x="T4" y="T5"/>
                </a:cxn>
                <a:cxn ang="0">
                  <a:pos x="T6" y="T7"/>
                </a:cxn>
                <a:cxn ang="0">
                  <a:pos x="T8" y="T9"/>
                </a:cxn>
              </a:cxnLst>
              <a:rect l="0" t="0" r="r" b="b"/>
              <a:pathLst>
                <a:path w="115" h="160">
                  <a:moveTo>
                    <a:pt x="115" y="12"/>
                  </a:moveTo>
                  <a:cubicBezTo>
                    <a:pt x="115" y="12"/>
                    <a:pt x="115" y="12"/>
                    <a:pt x="115" y="12"/>
                  </a:cubicBezTo>
                  <a:cubicBezTo>
                    <a:pt x="88" y="0"/>
                    <a:pt x="63" y="1"/>
                    <a:pt x="51" y="2"/>
                  </a:cubicBezTo>
                  <a:cubicBezTo>
                    <a:pt x="0" y="160"/>
                    <a:pt x="0" y="160"/>
                    <a:pt x="0" y="160"/>
                  </a:cubicBezTo>
                  <a:lnTo>
                    <a:pt x="115" y="12"/>
                  </a:lnTo>
                  <a:close/>
                </a:path>
              </a:pathLst>
            </a:custGeom>
            <a:solidFill>
              <a:srgbClr val="42392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7" name="Freeform 30"/>
            <p:cNvSpPr/>
            <p:nvPr/>
          </p:nvSpPr>
          <p:spPr bwMode="auto">
            <a:xfrm>
              <a:off x="5711712" y="1739900"/>
              <a:ext cx="2073275" cy="1976438"/>
            </a:xfrm>
            <a:custGeom>
              <a:avLst/>
              <a:gdLst>
                <a:gd name="T0" fmla="*/ 1306 w 1306"/>
                <a:gd name="T1" fmla="*/ 0 h 1245"/>
                <a:gd name="T2" fmla="*/ 18 w 1306"/>
                <a:gd name="T3" fmla="*/ 1245 h 1245"/>
                <a:gd name="T4" fmla="*/ 0 w 1306"/>
                <a:gd name="T5" fmla="*/ 1220 h 1245"/>
                <a:gd name="T6" fmla="*/ 1306 w 1306"/>
                <a:gd name="T7" fmla="*/ 0 h 1245"/>
              </a:gdLst>
              <a:ahLst/>
              <a:cxnLst>
                <a:cxn ang="0">
                  <a:pos x="T0" y="T1"/>
                </a:cxn>
                <a:cxn ang="0">
                  <a:pos x="T2" y="T3"/>
                </a:cxn>
                <a:cxn ang="0">
                  <a:pos x="T4" y="T5"/>
                </a:cxn>
                <a:cxn ang="0">
                  <a:pos x="T6" y="T7"/>
                </a:cxn>
              </a:cxnLst>
              <a:rect l="0" t="0" r="r" b="b"/>
              <a:pathLst>
                <a:path w="1306" h="1245">
                  <a:moveTo>
                    <a:pt x="1306" y="0"/>
                  </a:moveTo>
                  <a:lnTo>
                    <a:pt x="18" y="1245"/>
                  </a:lnTo>
                  <a:lnTo>
                    <a:pt x="0" y="1220"/>
                  </a:lnTo>
                  <a:lnTo>
                    <a:pt x="1306" y="0"/>
                  </a:lnTo>
                  <a:close/>
                </a:path>
              </a:pathLst>
            </a:custGeom>
            <a:solidFill>
              <a:sysClr val="windowText" lastClr="000000">
                <a:alpha val="19000"/>
              </a:sys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8" name="Freeform 31"/>
            <p:cNvSpPr/>
            <p:nvPr/>
          </p:nvSpPr>
          <p:spPr bwMode="auto">
            <a:xfrm>
              <a:off x="6195899" y="1836738"/>
              <a:ext cx="1697038" cy="2359025"/>
            </a:xfrm>
            <a:custGeom>
              <a:avLst/>
              <a:gdLst>
                <a:gd name="T0" fmla="*/ 1069 w 1069"/>
                <a:gd name="T1" fmla="*/ 0 h 1486"/>
                <a:gd name="T2" fmla="*/ 0 w 1069"/>
                <a:gd name="T3" fmla="*/ 1486 h 1486"/>
                <a:gd name="T4" fmla="*/ 4 w 1069"/>
                <a:gd name="T5" fmla="*/ 1450 h 1486"/>
                <a:gd name="T6" fmla="*/ 1069 w 1069"/>
                <a:gd name="T7" fmla="*/ 0 h 1486"/>
              </a:gdLst>
              <a:ahLst/>
              <a:cxnLst>
                <a:cxn ang="0">
                  <a:pos x="T0" y="T1"/>
                </a:cxn>
                <a:cxn ang="0">
                  <a:pos x="T2" y="T3"/>
                </a:cxn>
                <a:cxn ang="0">
                  <a:pos x="T4" y="T5"/>
                </a:cxn>
                <a:cxn ang="0">
                  <a:pos x="T6" y="T7"/>
                </a:cxn>
              </a:cxnLst>
              <a:rect l="0" t="0" r="r" b="b"/>
              <a:pathLst>
                <a:path w="1069" h="1486">
                  <a:moveTo>
                    <a:pt x="1069" y="0"/>
                  </a:moveTo>
                  <a:lnTo>
                    <a:pt x="0" y="1486"/>
                  </a:lnTo>
                  <a:lnTo>
                    <a:pt x="4" y="1450"/>
                  </a:lnTo>
                  <a:lnTo>
                    <a:pt x="1069" y="0"/>
                  </a:lnTo>
                  <a:close/>
                </a:path>
              </a:pathLst>
            </a:custGeom>
            <a:solidFill>
              <a:sysClr val="windowText" lastClr="000000">
                <a:alpha val="19000"/>
              </a:sys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9" name="Freeform 32"/>
            <p:cNvSpPr/>
            <p:nvPr/>
          </p:nvSpPr>
          <p:spPr bwMode="auto">
            <a:xfrm>
              <a:off x="5090999" y="1722438"/>
              <a:ext cx="2506663" cy="1846263"/>
            </a:xfrm>
            <a:custGeom>
              <a:avLst/>
              <a:gdLst>
                <a:gd name="T0" fmla="*/ 1579 w 1579"/>
                <a:gd name="T1" fmla="*/ 0 h 1163"/>
                <a:gd name="T2" fmla="*/ 0 w 1579"/>
                <a:gd name="T3" fmla="*/ 1163 h 1163"/>
                <a:gd name="T4" fmla="*/ 57 w 1579"/>
                <a:gd name="T5" fmla="*/ 1138 h 1163"/>
                <a:gd name="T6" fmla="*/ 1579 w 1579"/>
                <a:gd name="T7" fmla="*/ 0 h 1163"/>
              </a:gdLst>
              <a:ahLst/>
              <a:cxnLst>
                <a:cxn ang="0">
                  <a:pos x="T0" y="T1"/>
                </a:cxn>
                <a:cxn ang="0">
                  <a:pos x="T2" y="T3"/>
                </a:cxn>
                <a:cxn ang="0">
                  <a:pos x="T4" y="T5"/>
                </a:cxn>
                <a:cxn ang="0">
                  <a:pos x="T6" y="T7"/>
                </a:cxn>
              </a:cxnLst>
              <a:rect l="0" t="0" r="r" b="b"/>
              <a:pathLst>
                <a:path w="1579" h="1163">
                  <a:moveTo>
                    <a:pt x="1579" y="0"/>
                  </a:moveTo>
                  <a:lnTo>
                    <a:pt x="0" y="1163"/>
                  </a:lnTo>
                  <a:lnTo>
                    <a:pt x="57" y="1138"/>
                  </a:lnTo>
                  <a:lnTo>
                    <a:pt x="1579" y="0"/>
                  </a:lnTo>
                  <a:close/>
                </a:path>
              </a:pathLst>
            </a:custGeom>
            <a:solidFill>
              <a:sysClr val="windowText" lastClr="000000">
                <a:alpha val="19000"/>
              </a:sys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grpSp>
      <p:sp>
        <p:nvSpPr>
          <p:cNvPr id="40" name="Freeform 154"/>
          <p:cNvSpPr>
            <a:spLocks noChangeAspect="1" noEditPoints="1"/>
          </p:cNvSpPr>
          <p:nvPr/>
        </p:nvSpPr>
        <p:spPr bwMode="auto">
          <a:xfrm>
            <a:off x="1427412" y="1928742"/>
            <a:ext cx="643627" cy="595904"/>
          </a:xfrm>
          <a:custGeom>
            <a:avLst/>
            <a:gdLst>
              <a:gd name="T0" fmla="*/ 191 w 257"/>
              <a:gd name="T1" fmla="*/ 125 h 238"/>
              <a:gd name="T2" fmla="*/ 134 w 257"/>
              <a:gd name="T3" fmla="*/ 160 h 238"/>
              <a:gd name="T4" fmla="*/ 227 w 257"/>
              <a:gd name="T5" fmla="*/ 43 h 238"/>
              <a:gd name="T6" fmla="*/ 185 w 257"/>
              <a:gd name="T7" fmla="*/ 46 h 238"/>
              <a:gd name="T8" fmla="*/ 134 w 257"/>
              <a:gd name="T9" fmla="*/ 0 h 238"/>
              <a:gd name="T10" fmla="*/ 128 w 257"/>
              <a:gd name="T11" fmla="*/ 51 h 238"/>
              <a:gd name="T12" fmla="*/ 123 w 257"/>
              <a:gd name="T13" fmla="*/ 0 h 238"/>
              <a:gd name="T14" fmla="*/ 72 w 257"/>
              <a:gd name="T15" fmla="*/ 46 h 238"/>
              <a:gd name="T16" fmla="*/ 30 w 257"/>
              <a:gd name="T17" fmla="*/ 43 h 238"/>
              <a:gd name="T18" fmla="*/ 134 w 257"/>
              <a:gd name="T19" fmla="*/ 74 h 238"/>
              <a:gd name="T20" fmla="*/ 191 w 257"/>
              <a:gd name="T21" fmla="*/ 114 h 238"/>
              <a:gd name="T22" fmla="*/ 134 w 257"/>
              <a:gd name="T23" fmla="*/ 74 h 238"/>
              <a:gd name="T24" fmla="*/ 234 w 257"/>
              <a:gd name="T25" fmla="*/ 52 h 238"/>
              <a:gd name="T26" fmla="*/ 194 w 257"/>
              <a:gd name="T27" fmla="*/ 67 h 238"/>
              <a:gd name="T28" fmla="*/ 202 w 257"/>
              <a:gd name="T29" fmla="*/ 114 h 238"/>
              <a:gd name="T30" fmla="*/ 202 w 257"/>
              <a:gd name="T31" fmla="*/ 125 h 238"/>
              <a:gd name="T32" fmla="*/ 233 w 257"/>
              <a:gd name="T33" fmla="*/ 181 h 238"/>
              <a:gd name="T34" fmla="*/ 257 w 257"/>
              <a:gd name="T35" fmla="*/ 125 h 238"/>
              <a:gd name="T36" fmla="*/ 213 w 257"/>
              <a:gd name="T37" fmla="*/ 114 h 238"/>
              <a:gd name="T38" fmla="*/ 123 w 257"/>
              <a:gd name="T39" fmla="*/ 74 h 238"/>
              <a:gd name="T40" fmla="*/ 66 w 257"/>
              <a:gd name="T41" fmla="*/ 114 h 238"/>
              <a:gd name="T42" fmla="*/ 123 w 257"/>
              <a:gd name="T43" fmla="*/ 74 h 238"/>
              <a:gd name="T44" fmla="*/ 63 w 257"/>
              <a:gd name="T45" fmla="*/ 67 h 238"/>
              <a:gd name="T46" fmla="*/ 22 w 257"/>
              <a:gd name="T47" fmla="*/ 52 h 238"/>
              <a:gd name="T48" fmla="*/ 43 w 257"/>
              <a:gd name="T49" fmla="*/ 114 h 238"/>
              <a:gd name="T50" fmla="*/ 0 w 257"/>
              <a:gd name="T51" fmla="*/ 125 h 238"/>
              <a:gd name="T52" fmla="*/ 24 w 257"/>
              <a:gd name="T53" fmla="*/ 181 h 238"/>
              <a:gd name="T54" fmla="*/ 55 w 257"/>
              <a:gd name="T55" fmla="*/ 125 h 238"/>
              <a:gd name="T56" fmla="*/ 55 w 257"/>
              <a:gd name="T57" fmla="*/ 114 h 238"/>
              <a:gd name="T58" fmla="*/ 29 w 257"/>
              <a:gd name="T59" fmla="*/ 191 h 238"/>
              <a:gd name="T60" fmla="*/ 104 w 257"/>
              <a:gd name="T61" fmla="*/ 236 h 238"/>
              <a:gd name="T62" fmla="*/ 82 w 257"/>
              <a:gd name="T63" fmla="*/ 186 h 238"/>
              <a:gd name="T64" fmla="*/ 123 w 257"/>
              <a:gd name="T65" fmla="*/ 183 h 238"/>
              <a:gd name="T66" fmla="*/ 134 w 257"/>
              <a:gd name="T67" fmla="*/ 183 h 238"/>
              <a:gd name="T68" fmla="*/ 175 w 257"/>
              <a:gd name="T69" fmla="*/ 186 h 238"/>
              <a:gd name="T70" fmla="*/ 153 w 257"/>
              <a:gd name="T71" fmla="*/ 236 h 238"/>
              <a:gd name="T72" fmla="*/ 228 w 257"/>
              <a:gd name="T73" fmla="*/ 191 h 238"/>
              <a:gd name="T74" fmla="*/ 123 w 257"/>
              <a:gd name="T75" fmla="*/ 160 h 238"/>
              <a:gd name="T76" fmla="*/ 66 w 257"/>
              <a:gd name="T77" fmla="*/ 125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7" h="238">
                <a:moveTo>
                  <a:pt x="134" y="125"/>
                </a:moveTo>
                <a:cubicBezTo>
                  <a:pt x="191" y="125"/>
                  <a:pt x="191" y="125"/>
                  <a:pt x="191" y="125"/>
                </a:cubicBezTo>
                <a:cubicBezTo>
                  <a:pt x="190" y="139"/>
                  <a:pt x="188" y="152"/>
                  <a:pt x="184" y="165"/>
                </a:cubicBezTo>
                <a:cubicBezTo>
                  <a:pt x="168" y="162"/>
                  <a:pt x="151" y="160"/>
                  <a:pt x="134" y="160"/>
                </a:cubicBezTo>
                <a:lnTo>
                  <a:pt x="134" y="125"/>
                </a:lnTo>
                <a:close/>
                <a:moveTo>
                  <a:pt x="227" y="43"/>
                </a:moveTo>
                <a:cubicBezTo>
                  <a:pt x="209" y="23"/>
                  <a:pt x="183" y="8"/>
                  <a:pt x="153" y="2"/>
                </a:cubicBezTo>
                <a:cubicBezTo>
                  <a:pt x="166" y="15"/>
                  <a:pt x="177" y="30"/>
                  <a:pt x="185" y="46"/>
                </a:cubicBezTo>
                <a:cubicBezTo>
                  <a:pt x="181" y="46"/>
                  <a:pt x="177" y="47"/>
                  <a:pt x="173" y="48"/>
                </a:cubicBezTo>
                <a:cubicBezTo>
                  <a:pt x="164" y="30"/>
                  <a:pt x="150" y="14"/>
                  <a:pt x="134" y="0"/>
                </a:cubicBezTo>
                <a:cubicBezTo>
                  <a:pt x="134" y="51"/>
                  <a:pt x="134" y="51"/>
                  <a:pt x="134" y="51"/>
                </a:cubicBezTo>
                <a:cubicBezTo>
                  <a:pt x="132" y="51"/>
                  <a:pt x="130" y="51"/>
                  <a:pt x="128" y="51"/>
                </a:cubicBezTo>
                <a:cubicBezTo>
                  <a:pt x="127" y="51"/>
                  <a:pt x="125" y="51"/>
                  <a:pt x="123" y="51"/>
                </a:cubicBezTo>
                <a:cubicBezTo>
                  <a:pt x="123" y="0"/>
                  <a:pt x="123" y="0"/>
                  <a:pt x="123" y="0"/>
                </a:cubicBezTo>
                <a:cubicBezTo>
                  <a:pt x="106" y="14"/>
                  <a:pt x="93" y="30"/>
                  <a:pt x="84" y="48"/>
                </a:cubicBezTo>
                <a:cubicBezTo>
                  <a:pt x="80" y="47"/>
                  <a:pt x="76" y="46"/>
                  <a:pt x="72" y="46"/>
                </a:cubicBezTo>
                <a:cubicBezTo>
                  <a:pt x="80" y="30"/>
                  <a:pt x="91" y="15"/>
                  <a:pt x="104" y="2"/>
                </a:cubicBezTo>
                <a:cubicBezTo>
                  <a:pt x="74" y="8"/>
                  <a:pt x="48" y="23"/>
                  <a:pt x="30" y="43"/>
                </a:cubicBezTo>
                <a:cubicBezTo>
                  <a:pt x="78" y="69"/>
                  <a:pt x="179" y="69"/>
                  <a:pt x="227" y="43"/>
                </a:cubicBezTo>
                <a:close/>
                <a:moveTo>
                  <a:pt x="134" y="74"/>
                </a:moveTo>
                <a:cubicBezTo>
                  <a:pt x="134" y="114"/>
                  <a:pt x="134" y="114"/>
                  <a:pt x="134" y="114"/>
                </a:cubicBezTo>
                <a:cubicBezTo>
                  <a:pt x="191" y="114"/>
                  <a:pt x="191" y="114"/>
                  <a:pt x="191" y="114"/>
                </a:cubicBezTo>
                <a:cubicBezTo>
                  <a:pt x="190" y="98"/>
                  <a:pt x="187" y="83"/>
                  <a:pt x="182" y="69"/>
                </a:cubicBezTo>
                <a:cubicBezTo>
                  <a:pt x="167" y="72"/>
                  <a:pt x="151" y="73"/>
                  <a:pt x="134" y="74"/>
                </a:cubicBezTo>
                <a:close/>
                <a:moveTo>
                  <a:pt x="257" y="114"/>
                </a:moveTo>
                <a:cubicBezTo>
                  <a:pt x="255" y="91"/>
                  <a:pt x="247" y="70"/>
                  <a:pt x="234" y="52"/>
                </a:cubicBezTo>
                <a:cubicBezTo>
                  <a:pt x="234" y="52"/>
                  <a:pt x="234" y="53"/>
                  <a:pt x="233" y="53"/>
                </a:cubicBezTo>
                <a:cubicBezTo>
                  <a:pt x="222" y="59"/>
                  <a:pt x="209" y="64"/>
                  <a:pt x="194" y="67"/>
                </a:cubicBezTo>
                <a:cubicBezTo>
                  <a:pt x="199" y="82"/>
                  <a:pt x="201" y="97"/>
                  <a:pt x="202" y="114"/>
                </a:cubicBezTo>
                <a:cubicBezTo>
                  <a:pt x="202" y="114"/>
                  <a:pt x="202" y="114"/>
                  <a:pt x="202" y="114"/>
                </a:cubicBezTo>
                <a:cubicBezTo>
                  <a:pt x="202" y="125"/>
                  <a:pt x="202" y="125"/>
                  <a:pt x="202" y="125"/>
                </a:cubicBezTo>
                <a:cubicBezTo>
                  <a:pt x="202" y="125"/>
                  <a:pt x="202" y="125"/>
                  <a:pt x="202" y="125"/>
                </a:cubicBezTo>
                <a:cubicBezTo>
                  <a:pt x="202" y="139"/>
                  <a:pt x="199" y="154"/>
                  <a:pt x="195" y="167"/>
                </a:cubicBezTo>
                <a:cubicBezTo>
                  <a:pt x="209" y="170"/>
                  <a:pt x="222" y="175"/>
                  <a:pt x="233" y="181"/>
                </a:cubicBezTo>
                <a:cubicBezTo>
                  <a:pt x="235" y="182"/>
                  <a:pt x="236" y="182"/>
                  <a:pt x="237" y="183"/>
                </a:cubicBezTo>
                <a:cubicBezTo>
                  <a:pt x="248" y="166"/>
                  <a:pt x="255" y="146"/>
                  <a:pt x="257" y="125"/>
                </a:cubicBezTo>
                <a:cubicBezTo>
                  <a:pt x="213" y="125"/>
                  <a:pt x="213" y="125"/>
                  <a:pt x="213" y="125"/>
                </a:cubicBezTo>
                <a:cubicBezTo>
                  <a:pt x="213" y="114"/>
                  <a:pt x="213" y="114"/>
                  <a:pt x="213" y="114"/>
                </a:cubicBezTo>
                <a:lnTo>
                  <a:pt x="257" y="114"/>
                </a:lnTo>
                <a:close/>
                <a:moveTo>
                  <a:pt x="123" y="74"/>
                </a:moveTo>
                <a:cubicBezTo>
                  <a:pt x="106" y="73"/>
                  <a:pt x="90" y="72"/>
                  <a:pt x="74" y="69"/>
                </a:cubicBezTo>
                <a:cubicBezTo>
                  <a:pt x="70" y="83"/>
                  <a:pt x="67" y="98"/>
                  <a:pt x="66" y="114"/>
                </a:cubicBezTo>
                <a:cubicBezTo>
                  <a:pt x="123" y="114"/>
                  <a:pt x="123" y="114"/>
                  <a:pt x="123" y="114"/>
                </a:cubicBezTo>
                <a:lnTo>
                  <a:pt x="123" y="74"/>
                </a:lnTo>
                <a:close/>
                <a:moveTo>
                  <a:pt x="55" y="114"/>
                </a:moveTo>
                <a:cubicBezTo>
                  <a:pt x="55" y="97"/>
                  <a:pt x="58" y="82"/>
                  <a:pt x="63" y="67"/>
                </a:cubicBezTo>
                <a:cubicBezTo>
                  <a:pt x="48" y="64"/>
                  <a:pt x="35" y="59"/>
                  <a:pt x="24" y="53"/>
                </a:cubicBezTo>
                <a:cubicBezTo>
                  <a:pt x="23" y="53"/>
                  <a:pt x="23" y="52"/>
                  <a:pt x="22" y="52"/>
                </a:cubicBezTo>
                <a:cubicBezTo>
                  <a:pt x="9" y="70"/>
                  <a:pt x="1" y="91"/>
                  <a:pt x="0" y="114"/>
                </a:cubicBezTo>
                <a:cubicBezTo>
                  <a:pt x="43" y="114"/>
                  <a:pt x="43" y="114"/>
                  <a:pt x="43" y="114"/>
                </a:cubicBezTo>
                <a:cubicBezTo>
                  <a:pt x="43" y="125"/>
                  <a:pt x="43" y="125"/>
                  <a:pt x="43" y="125"/>
                </a:cubicBezTo>
                <a:cubicBezTo>
                  <a:pt x="0" y="125"/>
                  <a:pt x="0" y="125"/>
                  <a:pt x="0" y="125"/>
                </a:cubicBezTo>
                <a:cubicBezTo>
                  <a:pt x="1" y="146"/>
                  <a:pt x="8" y="166"/>
                  <a:pt x="20" y="183"/>
                </a:cubicBezTo>
                <a:cubicBezTo>
                  <a:pt x="21" y="182"/>
                  <a:pt x="22" y="182"/>
                  <a:pt x="24" y="181"/>
                </a:cubicBezTo>
                <a:cubicBezTo>
                  <a:pt x="34" y="175"/>
                  <a:pt x="47" y="170"/>
                  <a:pt x="62" y="167"/>
                </a:cubicBezTo>
                <a:cubicBezTo>
                  <a:pt x="58" y="154"/>
                  <a:pt x="55" y="139"/>
                  <a:pt x="55" y="125"/>
                </a:cubicBezTo>
                <a:cubicBezTo>
                  <a:pt x="55" y="125"/>
                  <a:pt x="55" y="125"/>
                  <a:pt x="55" y="125"/>
                </a:cubicBezTo>
                <a:cubicBezTo>
                  <a:pt x="55" y="114"/>
                  <a:pt x="55" y="114"/>
                  <a:pt x="55" y="114"/>
                </a:cubicBezTo>
                <a:close/>
                <a:moveTo>
                  <a:pt x="228" y="191"/>
                </a:moveTo>
                <a:cubicBezTo>
                  <a:pt x="179" y="165"/>
                  <a:pt x="77" y="165"/>
                  <a:pt x="29" y="191"/>
                </a:cubicBezTo>
                <a:cubicBezTo>
                  <a:pt x="29" y="191"/>
                  <a:pt x="28" y="192"/>
                  <a:pt x="27" y="192"/>
                </a:cubicBezTo>
                <a:cubicBezTo>
                  <a:pt x="46" y="214"/>
                  <a:pt x="73" y="230"/>
                  <a:pt x="104" y="236"/>
                </a:cubicBezTo>
                <a:cubicBezTo>
                  <a:pt x="90" y="222"/>
                  <a:pt x="78" y="206"/>
                  <a:pt x="70" y="188"/>
                </a:cubicBezTo>
                <a:cubicBezTo>
                  <a:pt x="74" y="188"/>
                  <a:pt x="78" y="187"/>
                  <a:pt x="82" y="186"/>
                </a:cubicBezTo>
                <a:cubicBezTo>
                  <a:pt x="91" y="206"/>
                  <a:pt x="105" y="224"/>
                  <a:pt x="123" y="238"/>
                </a:cubicBezTo>
                <a:cubicBezTo>
                  <a:pt x="123" y="183"/>
                  <a:pt x="123" y="183"/>
                  <a:pt x="123" y="183"/>
                </a:cubicBezTo>
                <a:cubicBezTo>
                  <a:pt x="125" y="183"/>
                  <a:pt x="127" y="183"/>
                  <a:pt x="128" y="183"/>
                </a:cubicBezTo>
                <a:cubicBezTo>
                  <a:pt x="130" y="183"/>
                  <a:pt x="132" y="183"/>
                  <a:pt x="134" y="183"/>
                </a:cubicBezTo>
                <a:cubicBezTo>
                  <a:pt x="134" y="238"/>
                  <a:pt x="134" y="238"/>
                  <a:pt x="134" y="238"/>
                </a:cubicBezTo>
                <a:cubicBezTo>
                  <a:pt x="152" y="224"/>
                  <a:pt x="166" y="206"/>
                  <a:pt x="175" y="186"/>
                </a:cubicBezTo>
                <a:cubicBezTo>
                  <a:pt x="179" y="187"/>
                  <a:pt x="183" y="188"/>
                  <a:pt x="187" y="188"/>
                </a:cubicBezTo>
                <a:cubicBezTo>
                  <a:pt x="179" y="206"/>
                  <a:pt x="167" y="222"/>
                  <a:pt x="153" y="236"/>
                </a:cubicBezTo>
                <a:cubicBezTo>
                  <a:pt x="184" y="230"/>
                  <a:pt x="211" y="214"/>
                  <a:pt x="230" y="192"/>
                </a:cubicBezTo>
                <a:cubicBezTo>
                  <a:pt x="229" y="191"/>
                  <a:pt x="228" y="191"/>
                  <a:pt x="228" y="191"/>
                </a:cubicBezTo>
                <a:close/>
                <a:moveTo>
                  <a:pt x="73" y="165"/>
                </a:moveTo>
                <a:cubicBezTo>
                  <a:pt x="89" y="162"/>
                  <a:pt x="106" y="160"/>
                  <a:pt x="123" y="160"/>
                </a:cubicBezTo>
                <a:cubicBezTo>
                  <a:pt x="123" y="125"/>
                  <a:pt x="123" y="125"/>
                  <a:pt x="123" y="125"/>
                </a:cubicBezTo>
                <a:cubicBezTo>
                  <a:pt x="66" y="125"/>
                  <a:pt x="66" y="125"/>
                  <a:pt x="66" y="125"/>
                </a:cubicBezTo>
                <a:cubicBezTo>
                  <a:pt x="67" y="139"/>
                  <a:pt x="69" y="152"/>
                  <a:pt x="73" y="165"/>
                </a:cubicBezTo>
                <a:close/>
              </a:path>
            </a:pathLst>
          </a:custGeom>
          <a:solidFill>
            <a:sysClr val="window" lastClr="FFFFFF"/>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ea typeface="宋体"/>
              <a:sym typeface="Arial" panose="020B0604020202020204" pitchFamily="34" charset="0"/>
            </a:endParaRPr>
          </a:p>
        </p:txBody>
      </p:sp>
      <p:sp>
        <p:nvSpPr>
          <p:cNvPr id="41" name="文本框 32"/>
          <p:cNvSpPr txBox="1"/>
          <p:nvPr/>
        </p:nvSpPr>
        <p:spPr>
          <a:xfrm>
            <a:off x="2259501" y="1834852"/>
            <a:ext cx="3745479" cy="784830"/>
          </a:xfrm>
          <a:prstGeom prst="rect">
            <a:avLst/>
          </a:prstGeom>
          <a:noFill/>
        </p:spPr>
        <p:txBody>
          <a:bodyPr wrap="squar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marL="0" marR="0" lvl="0" indent="0" defTabSz="913901" eaLnBrk="1" fontAlgn="auto" latinLnBrk="0" hangingPunct="1">
              <a:lnSpc>
                <a:spcPct val="100000"/>
              </a:lnSpc>
              <a:spcBef>
                <a:spcPts val="0"/>
              </a:spcBef>
              <a:spcAft>
                <a:spcPts val="0"/>
              </a:spcAft>
              <a:buClrTx/>
              <a:buSzTx/>
              <a:buFontTx/>
              <a:buNone/>
              <a:tabLst/>
              <a:defRPr/>
            </a:pPr>
            <a:r>
              <a:rPr kumimoji="0" lang="zh-CN" altLang="en-US" sz="4500"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rPr>
              <a:t>单击添加标题</a:t>
            </a:r>
            <a:endParaRPr kumimoji="0" lang="zh-CN" altLang="en-US" sz="4500" b="0" i="0" u="none" strike="noStrike" kern="0" cap="none" spc="0" normalizeH="0" baseline="0" noProof="0" dirty="0">
              <a:ln>
                <a:noFill/>
              </a:ln>
              <a:solidFill>
                <a:prstClr val="white"/>
              </a:solidFill>
              <a:effectLst/>
              <a:uLnTx/>
              <a:uFillTx/>
              <a:latin typeface="时尚中黑简体" panose="01010104010101010101" pitchFamily="2" charset="-122"/>
              <a:ea typeface="时尚中黑简体" panose="01010104010101010101" pitchFamily="2" charset="-122"/>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randombar(horizontal)">
                                      <p:cBhvr>
                                        <p:cTn id="11" dur="500"/>
                                        <p:tgtEl>
                                          <p:spTgt spid="40"/>
                                        </p:tgtEl>
                                      </p:cBhvr>
                                    </p:animEffect>
                                  </p:childTnLst>
                                </p:cTn>
                              </p:par>
                            </p:childTnLst>
                          </p:cTn>
                        </p:par>
                        <p:par>
                          <p:cTn id="12" fill="hold">
                            <p:stCondLst>
                              <p:cond delay="1000"/>
                            </p:stCondLst>
                            <p:childTnLst>
                              <p:par>
                                <p:cTn id="13" presetID="14" presetClass="entr" presetSubtype="10" fill="hold" grpId="0" nodeType="afterEffect">
                                  <p:stCondLst>
                                    <p:cond delay="0"/>
                                  </p:stCondLst>
                                  <p:iterate type="lt">
                                    <p:tmPct val="10000"/>
                                  </p:iterate>
                                  <p:childTnLst>
                                    <p:set>
                                      <p:cBhvr>
                                        <p:cTn id="14" dur="1" fill="hold">
                                          <p:stCondLst>
                                            <p:cond delay="0"/>
                                          </p:stCondLst>
                                        </p:cTn>
                                        <p:tgtEl>
                                          <p:spTgt spid="41"/>
                                        </p:tgtEl>
                                        <p:attrNameLst>
                                          <p:attrName>style.visibility</p:attrName>
                                        </p:attrNameLst>
                                      </p:cBhvr>
                                      <p:to>
                                        <p:strVal val="visible"/>
                                      </p:to>
                                    </p:set>
                                    <p:animEffect transition="in" filter="randombar(horizontal)">
                                      <p:cBhvr>
                                        <p:cTn id="15" dur="500"/>
                                        <p:tgtEl>
                                          <p:spTgt spid="41"/>
                                        </p:tgtEl>
                                      </p:cBhvr>
                                    </p:animEffect>
                                  </p:childTnLst>
                                </p:cTn>
                              </p:par>
                            </p:childTnLst>
                          </p:cTn>
                        </p:par>
                        <p:par>
                          <p:cTn id="16" fill="hold">
                            <p:stCondLst>
                              <p:cond delay="1750"/>
                            </p:stCondLst>
                            <p:childTnLst>
                              <p:par>
                                <p:cTn id="17" presetID="10" presetClass="entr" presetSubtype="0"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par>
                                <p:cTn id="20" presetID="59" presetClass="path" presetSubtype="0" accel="50000" decel="50000" fill="hold" nodeType="withEffect">
                                  <p:stCondLst>
                                    <p:cond delay="0"/>
                                  </p:stCondLst>
                                  <p:childTnLst>
                                    <p:animMotion origin="layout" path="M -0.09583 0.13704 C -0.07448 0.15046 0.01654 0.18009 0.05052 0.18009 C 0.08555 0.18009 0.01719 0.16157 -0.00573 0.10972 C 0.01406 0.07824 0.08633 0.12268 0.12136 0.12268 C 0.14831 0.11597 0.09388 0.1081 0.10886 0.06898 C 0.11719 0.06065 0.16185 0.07477 0.17136 0.07268 C 0.18086 0.0706 0.14753 0.08079 0.16615 0.05602 C 0.18477 0.03125 0.27344 -0.04028 0.28281 -0.07546 " pathEditMode="relative" rAng="0" ptsTypes="ffffaaaf">
                                      <p:cBhvr>
                                        <p:cTn id="21" dur="2000" fill="hold"/>
                                        <p:tgtEl>
                                          <p:spTgt spid="24"/>
                                        </p:tgtEl>
                                        <p:attrNameLst>
                                          <p:attrName>ppt_x</p:attrName>
                                          <p:attrName>ppt_y</p:attrName>
                                        </p:attrNameLst>
                                      </p:cBhvr>
                                      <p:rCtr x="18932" y="-8472"/>
                                    </p:animMotion>
                                  </p:childTnLst>
                                </p:cTn>
                              </p:par>
                              <p:par>
                                <p:cTn id="22" presetID="22" presetClass="entr" presetSubtype="2"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right)">
                                      <p:cBhvr>
                                        <p:cTn id="24" dur="2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40" grpId="0" animBg="1"/>
      <p:bldP spid="4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圆角矩形 21"/>
          <p:cNvSpPr/>
          <p:nvPr/>
        </p:nvSpPr>
        <p:spPr>
          <a:xfrm>
            <a:off x="866775" y="1999962"/>
            <a:ext cx="5448300" cy="956633"/>
          </a:xfrm>
          <a:prstGeom prst="roundRect">
            <a:avLst/>
          </a:prstGeom>
          <a:solidFill>
            <a:srgbClr val="0070C0"/>
          </a:solid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3" name="Freeform 13"/>
          <p:cNvSpPr>
            <a:spLocks noEditPoints="1"/>
          </p:cNvSpPr>
          <p:nvPr/>
        </p:nvSpPr>
        <p:spPr bwMode="auto">
          <a:xfrm>
            <a:off x="4725796" y="4354586"/>
            <a:ext cx="3076575" cy="658590"/>
          </a:xfrm>
          <a:custGeom>
            <a:avLst/>
            <a:gdLst>
              <a:gd name="T0" fmla="*/ 229 w 695"/>
              <a:gd name="T1" fmla="*/ 157 h 174"/>
              <a:gd name="T2" fmla="*/ 338 w 695"/>
              <a:gd name="T3" fmla="*/ 173 h 174"/>
              <a:gd name="T4" fmla="*/ 395 w 695"/>
              <a:gd name="T5" fmla="*/ 157 h 174"/>
              <a:gd name="T6" fmla="*/ 273 w 695"/>
              <a:gd name="T7" fmla="*/ 86 h 174"/>
              <a:gd name="T8" fmla="*/ 273 w 695"/>
              <a:gd name="T9" fmla="*/ 72 h 174"/>
              <a:gd name="T10" fmla="*/ 355 w 695"/>
              <a:gd name="T11" fmla="*/ 82 h 174"/>
              <a:gd name="T12" fmla="*/ 493 w 695"/>
              <a:gd name="T13" fmla="*/ 99 h 174"/>
              <a:gd name="T14" fmla="*/ 563 w 695"/>
              <a:gd name="T15" fmla="*/ 86 h 174"/>
              <a:gd name="T16" fmla="*/ 534 w 695"/>
              <a:gd name="T17" fmla="*/ 47 h 174"/>
              <a:gd name="T18" fmla="*/ 569 w 695"/>
              <a:gd name="T19" fmla="*/ 32 h 174"/>
              <a:gd name="T20" fmla="*/ 656 w 695"/>
              <a:gd name="T21" fmla="*/ 39 h 174"/>
              <a:gd name="T22" fmla="*/ 653 w 695"/>
              <a:gd name="T23" fmla="*/ 8 h 174"/>
              <a:gd name="T24" fmla="*/ 656 w 695"/>
              <a:gd name="T25" fmla="*/ 4 h 174"/>
              <a:gd name="T26" fmla="*/ 677 w 695"/>
              <a:gd name="T27" fmla="*/ 3 h 174"/>
              <a:gd name="T28" fmla="*/ 689 w 695"/>
              <a:gd name="T29" fmla="*/ 2 h 174"/>
              <a:gd name="T30" fmla="*/ 656 w 695"/>
              <a:gd name="T31" fmla="*/ 1 h 174"/>
              <a:gd name="T32" fmla="*/ 645 w 695"/>
              <a:gd name="T33" fmla="*/ 8 h 174"/>
              <a:gd name="T34" fmla="*/ 652 w 695"/>
              <a:gd name="T35" fmla="*/ 28 h 174"/>
              <a:gd name="T36" fmla="*/ 633 w 695"/>
              <a:gd name="T37" fmla="*/ 32 h 174"/>
              <a:gd name="T38" fmla="*/ 631 w 695"/>
              <a:gd name="T39" fmla="*/ 31 h 174"/>
              <a:gd name="T40" fmla="*/ 623 w 695"/>
              <a:gd name="T41" fmla="*/ 29 h 174"/>
              <a:gd name="T42" fmla="*/ 588 w 695"/>
              <a:gd name="T43" fmla="*/ 27 h 174"/>
              <a:gd name="T44" fmla="*/ 573 w 695"/>
              <a:gd name="T45" fmla="*/ 24 h 174"/>
              <a:gd name="T46" fmla="*/ 562 w 695"/>
              <a:gd name="T47" fmla="*/ 22 h 174"/>
              <a:gd name="T48" fmla="*/ 532 w 695"/>
              <a:gd name="T49" fmla="*/ 21 h 174"/>
              <a:gd name="T50" fmla="*/ 498 w 695"/>
              <a:gd name="T51" fmla="*/ 36 h 174"/>
              <a:gd name="T52" fmla="*/ 500 w 695"/>
              <a:gd name="T53" fmla="*/ 43 h 174"/>
              <a:gd name="T54" fmla="*/ 516 w 695"/>
              <a:gd name="T55" fmla="*/ 47 h 174"/>
              <a:gd name="T56" fmla="*/ 509 w 695"/>
              <a:gd name="T57" fmla="*/ 51 h 174"/>
              <a:gd name="T58" fmla="*/ 529 w 695"/>
              <a:gd name="T59" fmla="*/ 74 h 174"/>
              <a:gd name="T60" fmla="*/ 535 w 695"/>
              <a:gd name="T61" fmla="*/ 83 h 174"/>
              <a:gd name="T62" fmla="*/ 515 w 695"/>
              <a:gd name="T63" fmla="*/ 91 h 174"/>
              <a:gd name="T64" fmla="*/ 466 w 695"/>
              <a:gd name="T65" fmla="*/ 86 h 174"/>
              <a:gd name="T66" fmla="*/ 444 w 695"/>
              <a:gd name="T67" fmla="*/ 84 h 174"/>
              <a:gd name="T68" fmla="*/ 435 w 695"/>
              <a:gd name="T69" fmla="*/ 82 h 174"/>
              <a:gd name="T70" fmla="*/ 418 w 695"/>
              <a:gd name="T71" fmla="*/ 82 h 174"/>
              <a:gd name="T72" fmla="*/ 383 w 695"/>
              <a:gd name="T73" fmla="*/ 77 h 174"/>
              <a:gd name="T74" fmla="*/ 346 w 695"/>
              <a:gd name="T75" fmla="*/ 71 h 174"/>
              <a:gd name="T76" fmla="*/ 307 w 695"/>
              <a:gd name="T77" fmla="*/ 68 h 174"/>
              <a:gd name="T78" fmla="*/ 240 w 695"/>
              <a:gd name="T79" fmla="*/ 69 h 174"/>
              <a:gd name="T80" fmla="*/ 241 w 695"/>
              <a:gd name="T81" fmla="*/ 78 h 174"/>
              <a:gd name="T82" fmla="*/ 247 w 695"/>
              <a:gd name="T83" fmla="*/ 84 h 174"/>
              <a:gd name="T84" fmla="*/ 245 w 695"/>
              <a:gd name="T85" fmla="*/ 86 h 174"/>
              <a:gd name="T86" fmla="*/ 269 w 695"/>
              <a:gd name="T87" fmla="*/ 98 h 174"/>
              <a:gd name="T88" fmla="*/ 293 w 695"/>
              <a:gd name="T89" fmla="*/ 111 h 174"/>
              <a:gd name="T90" fmla="*/ 308 w 695"/>
              <a:gd name="T91" fmla="*/ 118 h 174"/>
              <a:gd name="T92" fmla="*/ 332 w 695"/>
              <a:gd name="T93" fmla="*/ 128 h 174"/>
              <a:gd name="T94" fmla="*/ 352 w 695"/>
              <a:gd name="T95" fmla="*/ 144 h 174"/>
              <a:gd name="T96" fmla="*/ 371 w 695"/>
              <a:gd name="T97" fmla="*/ 156 h 174"/>
              <a:gd name="T98" fmla="*/ 370 w 695"/>
              <a:gd name="T99" fmla="*/ 167 h 174"/>
              <a:gd name="T100" fmla="*/ 281 w 695"/>
              <a:gd name="T101" fmla="*/ 157 h 174"/>
              <a:gd name="T102" fmla="*/ 249 w 695"/>
              <a:gd name="T103" fmla="*/ 152 h 174"/>
              <a:gd name="T104" fmla="*/ 160 w 695"/>
              <a:gd name="T105" fmla="*/ 140 h 174"/>
              <a:gd name="T106" fmla="*/ 79 w 695"/>
              <a:gd name="T107" fmla="*/ 123 h 174"/>
              <a:gd name="T108" fmla="*/ 656 w 695"/>
              <a:gd name="T109" fmla="*/ 33 h 174"/>
              <a:gd name="T110" fmla="*/ 648 w 695"/>
              <a:gd name="T111" fmla="*/ 5 h 174"/>
              <a:gd name="T112" fmla="*/ 655 w 695"/>
              <a:gd name="T113" fmla="*/ 33 h 174"/>
              <a:gd name="T114" fmla="*/ 648 w 695"/>
              <a:gd name="T115" fmla="*/ 37 h 174"/>
              <a:gd name="T116" fmla="*/ 535 w 695"/>
              <a:gd name="T117" fmla="*/ 9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5" h="174">
                <a:moveTo>
                  <a:pt x="78" y="130"/>
                </a:moveTo>
                <a:cubicBezTo>
                  <a:pt x="88" y="132"/>
                  <a:pt x="101" y="134"/>
                  <a:pt x="109" y="136"/>
                </a:cubicBezTo>
                <a:cubicBezTo>
                  <a:pt x="147" y="143"/>
                  <a:pt x="179" y="151"/>
                  <a:pt x="220" y="157"/>
                </a:cubicBezTo>
                <a:cubicBezTo>
                  <a:pt x="219" y="157"/>
                  <a:pt x="222" y="157"/>
                  <a:pt x="225" y="157"/>
                </a:cubicBezTo>
                <a:cubicBezTo>
                  <a:pt x="224" y="157"/>
                  <a:pt x="224" y="157"/>
                  <a:pt x="224" y="157"/>
                </a:cubicBezTo>
                <a:cubicBezTo>
                  <a:pt x="229" y="157"/>
                  <a:pt x="229" y="157"/>
                  <a:pt x="229" y="157"/>
                </a:cubicBezTo>
                <a:cubicBezTo>
                  <a:pt x="232" y="157"/>
                  <a:pt x="229" y="158"/>
                  <a:pt x="226" y="158"/>
                </a:cubicBezTo>
                <a:cubicBezTo>
                  <a:pt x="242" y="160"/>
                  <a:pt x="257" y="162"/>
                  <a:pt x="272" y="165"/>
                </a:cubicBezTo>
                <a:cubicBezTo>
                  <a:pt x="275" y="164"/>
                  <a:pt x="280" y="166"/>
                  <a:pt x="283" y="165"/>
                </a:cubicBezTo>
                <a:cubicBezTo>
                  <a:pt x="283" y="166"/>
                  <a:pt x="283" y="166"/>
                  <a:pt x="282" y="166"/>
                </a:cubicBezTo>
                <a:cubicBezTo>
                  <a:pt x="294" y="167"/>
                  <a:pt x="295" y="167"/>
                  <a:pt x="303" y="169"/>
                </a:cubicBezTo>
                <a:cubicBezTo>
                  <a:pt x="314" y="171"/>
                  <a:pt x="325" y="172"/>
                  <a:pt x="338" y="173"/>
                </a:cubicBezTo>
                <a:cubicBezTo>
                  <a:pt x="346" y="174"/>
                  <a:pt x="351" y="174"/>
                  <a:pt x="366" y="173"/>
                </a:cubicBezTo>
                <a:cubicBezTo>
                  <a:pt x="367" y="173"/>
                  <a:pt x="372" y="173"/>
                  <a:pt x="375" y="172"/>
                </a:cubicBezTo>
                <a:cubicBezTo>
                  <a:pt x="379" y="171"/>
                  <a:pt x="379" y="171"/>
                  <a:pt x="379" y="171"/>
                </a:cubicBezTo>
                <a:cubicBezTo>
                  <a:pt x="396" y="166"/>
                  <a:pt x="387" y="169"/>
                  <a:pt x="391" y="167"/>
                </a:cubicBezTo>
                <a:cubicBezTo>
                  <a:pt x="398" y="163"/>
                  <a:pt x="396" y="163"/>
                  <a:pt x="397" y="161"/>
                </a:cubicBezTo>
                <a:cubicBezTo>
                  <a:pt x="397" y="160"/>
                  <a:pt x="396" y="158"/>
                  <a:pt x="395" y="157"/>
                </a:cubicBezTo>
                <a:cubicBezTo>
                  <a:pt x="389" y="149"/>
                  <a:pt x="378" y="143"/>
                  <a:pt x="368" y="136"/>
                </a:cubicBezTo>
                <a:cubicBezTo>
                  <a:pt x="347" y="123"/>
                  <a:pt x="322" y="111"/>
                  <a:pt x="300" y="97"/>
                </a:cubicBezTo>
                <a:cubicBezTo>
                  <a:pt x="292" y="96"/>
                  <a:pt x="289" y="93"/>
                  <a:pt x="282" y="92"/>
                </a:cubicBezTo>
                <a:cubicBezTo>
                  <a:pt x="283" y="91"/>
                  <a:pt x="283" y="91"/>
                  <a:pt x="283" y="91"/>
                </a:cubicBezTo>
                <a:cubicBezTo>
                  <a:pt x="278" y="90"/>
                  <a:pt x="279" y="89"/>
                  <a:pt x="277" y="86"/>
                </a:cubicBezTo>
                <a:cubicBezTo>
                  <a:pt x="276" y="86"/>
                  <a:pt x="275" y="85"/>
                  <a:pt x="273" y="86"/>
                </a:cubicBezTo>
                <a:cubicBezTo>
                  <a:pt x="270" y="85"/>
                  <a:pt x="274" y="83"/>
                  <a:pt x="271" y="82"/>
                </a:cubicBezTo>
                <a:cubicBezTo>
                  <a:pt x="272" y="82"/>
                  <a:pt x="270" y="83"/>
                  <a:pt x="270" y="82"/>
                </a:cubicBezTo>
                <a:cubicBezTo>
                  <a:pt x="262" y="79"/>
                  <a:pt x="272" y="82"/>
                  <a:pt x="269" y="77"/>
                </a:cubicBezTo>
                <a:cubicBezTo>
                  <a:pt x="267" y="76"/>
                  <a:pt x="264" y="74"/>
                  <a:pt x="262" y="72"/>
                </a:cubicBezTo>
                <a:cubicBezTo>
                  <a:pt x="265" y="72"/>
                  <a:pt x="269" y="72"/>
                  <a:pt x="272" y="73"/>
                </a:cubicBezTo>
                <a:cubicBezTo>
                  <a:pt x="270" y="73"/>
                  <a:pt x="271" y="72"/>
                  <a:pt x="273" y="72"/>
                </a:cubicBezTo>
                <a:cubicBezTo>
                  <a:pt x="273" y="74"/>
                  <a:pt x="281" y="72"/>
                  <a:pt x="284" y="73"/>
                </a:cubicBezTo>
                <a:cubicBezTo>
                  <a:pt x="283" y="73"/>
                  <a:pt x="281" y="73"/>
                  <a:pt x="280" y="73"/>
                </a:cubicBezTo>
                <a:cubicBezTo>
                  <a:pt x="288" y="75"/>
                  <a:pt x="297" y="75"/>
                  <a:pt x="304" y="76"/>
                </a:cubicBezTo>
                <a:cubicBezTo>
                  <a:pt x="314" y="76"/>
                  <a:pt x="320" y="79"/>
                  <a:pt x="327" y="78"/>
                </a:cubicBezTo>
                <a:cubicBezTo>
                  <a:pt x="325" y="79"/>
                  <a:pt x="330" y="79"/>
                  <a:pt x="331" y="80"/>
                </a:cubicBezTo>
                <a:cubicBezTo>
                  <a:pt x="341" y="79"/>
                  <a:pt x="345" y="82"/>
                  <a:pt x="355" y="82"/>
                </a:cubicBezTo>
                <a:cubicBezTo>
                  <a:pt x="354" y="82"/>
                  <a:pt x="354" y="82"/>
                  <a:pt x="354" y="82"/>
                </a:cubicBezTo>
                <a:cubicBezTo>
                  <a:pt x="376" y="85"/>
                  <a:pt x="398" y="88"/>
                  <a:pt x="422" y="90"/>
                </a:cubicBezTo>
                <a:cubicBezTo>
                  <a:pt x="436" y="92"/>
                  <a:pt x="446" y="95"/>
                  <a:pt x="463" y="96"/>
                </a:cubicBezTo>
                <a:cubicBezTo>
                  <a:pt x="466" y="96"/>
                  <a:pt x="464" y="96"/>
                  <a:pt x="467" y="96"/>
                </a:cubicBezTo>
                <a:cubicBezTo>
                  <a:pt x="470" y="96"/>
                  <a:pt x="466" y="96"/>
                  <a:pt x="467" y="96"/>
                </a:cubicBezTo>
                <a:cubicBezTo>
                  <a:pt x="475" y="97"/>
                  <a:pt x="483" y="98"/>
                  <a:pt x="493" y="99"/>
                </a:cubicBezTo>
                <a:cubicBezTo>
                  <a:pt x="494" y="99"/>
                  <a:pt x="497" y="99"/>
                  <a:pt x="497" y="99"/>
                </a:cubicBezTo>
                <a:cubicBezTo>
                  <a:pt x="501" y="100"/>
                  <a:pt x="508" y="100"/>
                  <a:pt x="516" y="100"/>
                </a:cubicBezTo>
                <a:cubicBezTo>
                  <a:pt x="520" y="100"/>
                  <a:pt x="524" y="100"/>
                  <a:pt x="530" y="100"/>
                </a:cubicBezTo>
                <a:cubicBezTo>
                  <a:pt x="534" y="101"/>
                  <a:pt x="558" y="94"/>
                  <a:pt x="557" y="93"/>
                </a:cubicBezTo>
                <a:cubicBezTo>
                  <a:pt x="549" y="96"/>
                  <a:pt x="562" y="89"/>
                  <a:pt x="560" y="87"/>
                </a:cubicBezTo>
                <a:cubicBezTo>
                  <a:pt x="561" y="86"/>
                  <a:pt x="562" y="86"/>
                  <a:pt x="563" y="86"/>
                </a:cubicBezTo>
                <a:cubicBezTo>
                  <a:pt x="564" y="83"/>
                  <a:pt x="563" y="81"/>
                  <a:pt x="563" y="77"/>
                </a:cubicBezTo>
                <a:cubicBezTo>
                  <a:pt x="562" y="76"/>
                  <a:pt x="559" y="76"/>
                  <a:pt x="559" y="74"/>
                </a:cubicBezTo>
                <a:cubicBezTo>
                  <a:pt x="561" y="72"/>
                  <a:pt x="557" y="70"/>
                  <a:pt x="557" y="68"/>
                </a:cubicBezTo>
                <a:cubicBezTo>
                  <a:pt x="554" y="69"/>
                  <a:pt x="551" y="68"/>
                  <a:pt x="550" y="66"/>
                </a:cubicBezTo>
                <a:cubicBezTo>
                  <a:pt x="554" y="65"/>
                  <a:pt x="554" y="65"/>
                  <a:pt x="554" y="65"/>
                </a:cubicBezTo>
                <a:cubicBezTo>
                  <a:pt x="548" y="61"/>
                  <a:pt x="545" y="52"/>
                  <a:pt x="534" y="47"/>
                </a:cubicBezTo>
                <a:cubicBezTo>
                  <a:pt x="536" y="46"/>
                  <a:pt x="536" y="46"/>
                  <a:pt x="536" y="46"/>
                </a:cubicBezTo>
                <a:cubicBezTo>
                  <a:pt x="528" y="41"/>
                  <a:pt x="524" y="34"/>
                  <a:pt x="521" y="29"/>
                </a:cubicBezTo>
                <a:cubicBezTo>
                  <a:pt x="521" y="29"/>
                  <a:pt x="520" y="30"/>
                  <a:pt x="527" y="30"/>
                </a:cubicBezTo>
                <a:cubicBezTo>
                  <a:pt x="534" y="29"/>
                  <a:pt x="537" y="29"/>
                  <a:pt x="543" y="29"/>
                </a:cubicBezTo>
                <a:cubicBezTo>
                  <a:pt x="546" y="29"/>
                  <a:pt x="546" y="30"/>
                  <a:pt x="547" y="30"/>
                </a:cubicBezTo>
                <a:cubicBezTo>
                  <a:pt x="555" y="31"/>
                  <a:pt x="560" y="33"/>
                  <a:pt x="569" y="32"/>
                </a:cubicBezTo>
                <a:cubicBezTo>
                  <a:pt x="568" y="33"/>
                  <a:pt x="568" y="33"/>
                  <a:pt x="568" y="33"/>
                </a:cubicBezTo>
                <a:cubicBezTo>
                  <a:pt x="575" y="33"/>
                  <a:pt x="586" y="34"/>
                  <a:pt x="592" y="35"/>
                </a:cubicBezTo>
                <a:cubicBezTo>
                  <a:pt x="595" y="35"/>
                  <a:pt x="603" y="36"/>
                  <a:pt x="601" y="35"/>
                </a:cubicBezTo>
                <a:cubicBezTo>
                  <a:pt x="604" y="35"/>
                  <a:pt x="600" y="36"/>
                  <a:pt x="605" y="36"/>
                </a:cubicBezTo>
                <a:cubicBezTo>
                  <a:pt x="600" y="36"/>
                  <a:pt x="600" y="36"/>
                  <a:pt x="600" y="36"/>
                </a:cubicBezTo>
                <a:cubicBezTo>
                  <a:pt x="618" y="38"/>
                  <a:pt x="625" y="42"/>
                  <a:pt x="656" y="39"/>
                </a:cubicBezTo>
                <a:cubicBezTo>
                  <a:pt x="672" y="35"/>
                  <a:pt x="667" y="30"/>
                  <a:pt x="667" y="26"/>
                </a:cubicBezTo>
                <a:cubicBezTo>
                  <a:pt x="665" y="25"/>
                  <a:pt x="664" y="21"/>
                  <a:pt x="659" y="21"/>
                </a:cubicBezTo>
                <a:cubicBezTo>
                  <a:pt x="661" y="20"/>
                  <a:pt x="661" y="20"/>
                  <a:pt x="661" y="20"/>
                </a:cubicBezTo>
                <a:cubicBezTo>
                  <a:pt x="659" y="18"/>
                  <a:pt x="657" y="14"/>
                  <a:pt x="655" y="11"/>
                </a:cubicBezTo>
                <a:cubicBezTo>
                  <a:pt x="655" y="9"/>
                  <a:pt x="653" y="10"/>
                  <a:pt x="651" y="8"/>
                </a:cubicBezTo>
                <a:cubicBezTo>
                  <a:pt x="653" y="8"/>
                  <a:pt x="653" y="8"/>
                  <a:pt x="653" y="8"/>
                </a:cubicBezTo>
                <a:cubicBezTo>
                  <a:pt x="651" y="6"/>
                  <a:pt x="649" y="6"/>
                  <a:pt x="647" y="6"/>
                </a:cubicBezTo>
                <a:cubicBezTo>
                  <a:pt x="648" y="5"/>
                  <a:pt x="648" y="5"/>
                  <a:pt x="648" y="5"/>
                </a:cubicBezTo>
                <a:cubicBezTo>
                  <a:pt x="649" y="5"/>
                  <a:pt x="650" y="4"/>
                  <a:pt x="651" y="4"/>
                </a:cubicBezTo>
                <a:cubicBezTo>
                  <a:pt x="652" y="5"/>
                  <a:pt x="653" y="5"/>
                  <a:pt x="654" y="5"/>
                </a:cubicBezTo>
                <a:cubicBezTo>
                  <a:pt x="653" y="5"/>
                  <a:pt x="654" y="5"/>
                  <a:pt x="654" y="4"/>
                </a:cubicBezTo>
                <a:cubicBezTo>
                  <a:pt x="655" y="4"/>
                  <a:pt x="655" y="4"/>
                  <a:pt x="656" y="4"/>
                </a:cubicBezTo>
                <a:cubicBezTo>
                  <a:pt x="662" y="4"/>
                  <a:pt x="666" y="4"/>
                  <a:pt x="668" y="3"/>
                </a:cubicBezTo>
                <a:cubicBezTo>
                  <a:pt x="666" y="4"/>
                  <a:pt x="671" y="4"/>
                  <a:pt x="667" y="4"/>
                </a:cubicBezTo>
                <a:cubicBezTo>
                  <a:pt x="671" y="4"/>
                  <a:pt x="674" y="4"/>
                  <a:pt x="677" y="4"/>
                </a:cubicBezTo>
                <a:cubicBezTo>
                  <a:pt x="676" y="4"/>
                  <a:pt x="675" y="4"/>
                  <a:pt x="674" y="4"/>
                </a:cubicBezTo>
                <a:cubicBezTo>
                  <a:pt x="678" y="3"/>
                  <a:pt x="682" y="3"/>
                  <a:pt x="682" y="3"/>
                </a:cubicBezTo>
                <a:cubicBezTo>
                  <a:pt x="680" y="3"/>
                  <a:pt x="679" y="3"/>
                  <a:pt x="677" y="3"/>
                </a:cubicBezTo>
                <a:cubicBezTo>
                  <a:pt x="679" y="2"/>
                  <a:pt x="687" y="2"/>
                  <a:pt x="687" y="3"/>
                </a:cubicBezTo>
                <a:cubicBezTo>
                  <a:pt x="687" y="4"/>
                  <a:pt x="681" y="4"/>
                  <a:pt x="683" y="4"/>
                </a:cubicBezTo>
                <a:cubicBezTo>
                  <a:pt x="695" y="4"/>
                  <a:pt x="695" y="4"/>
                  <a:pt x="695" y="4"/>
                </a:cubicBezTo>
                <a:cubicBezTo>
                  <a:pt x="692" y="4"/>
                  <a:pt x="691" y="3"/>
                  <a:pt x="693" y="3"/>
                </a:cubicBezTo>
                <a:cubicBezTo>
                  <a:pt x="688" y="3"/>
                  <a:pt x="688" y="3"/>
                  <a:pt x="688" y="3"/>
                </a:cubicBezTo>
                <a:cubicBezTo>
                  <a:pt x="689" y="2"/>
                  <a:pt x="689" y="2"/>
                  <a:pt x="689" y="2"/>
                </a:cubicBezTo>
                <a:cubicBezTo>
                  <a:pt x="682" y="2"/>
                  <a:pt x="677" y="1"/>
                  <a:pt x="668" y="1"/>
                </a:cubicBezTo>
                <a:cubicBezTo>
                  <a:pt x="670" y="2"/>
                  <a:pt x="670" y="2"/>
                  <a:pt x="670" y="2"/>
                </a:cubicBezTo>
                <a:cubicBezTo>
                  <a:pt x="665" y="2"/>
                  <a:pt x="659" y="3"/>
                  <a:pt x="655" y="3"/>
                </a:cubicBezTo>
                <a:cubicBezTo>
                  <a:pt x="658" y="2"/>
                  <a:pt x="656" y="2"/>
                  <a:pt x="657" y="2"/>
                </a:cubicBezTo>
                <a:cubicBezTo>
                  <a:pt x="655" y="2"/>
                  <a:pt x="654" y="2"/>
                  <a:pt x="652" y="2"/>
                </a:cubicBezTo>
                <a:cubicBezTo>
                  <a:pt x="656" y="1"/>
                  <a:pt x="656" y="1"/>
                  <a:pt x="656" y="1"/>
                </a:cubicBezTo>
                <a:cubicBezTo>
                  <a:pt x="655" y="1"/>
                  <a:pt x="654" y="2"/>
                  <a:pt x="652" y="2"/>
                </a:cubicBezTo>
                <a:cubicBezTo>
                  <a:pt x="649" y="3"/>
                  <a:pt x="655" y="0"/>
                  <a:pt x="645" y="4"/>
                </a:cubicBezTo>
                <a:cubicBezTo>
                  <a:pt x="644" y="4"/>
                  <a:pt x="644" y="4"/>
                  <a:pt x="644" y="4"/>
                </a:cubicBezTo>
                <a:cubicBezTo>
                  <a:pt x="644" y="6"/>
                  <a:pt x="643" y="7"/>
                  <a:pt x="643" y="7"/>
                </a:cubicBezTo>
                <a:cubicBezTo>
                  <a:pt x="643" y="7"/>
                  <a:pt x="643" y="7"/>
                  <a:pt x="643" y="7"/>
                </a:cubicBezTo>
                <a:cubicBezTo>
                  <a:pt x="641" y="10"/>
                  <a:pt x="645" y="6"/>
                  <a:pt x="645" y="8"/>
                </a:cubicBezTo>
                <a:cubicBezTo>
                  <a:pt x="644" y="9"/>
                  <a:pt x="641" y="9"/>
                  <a:pt x="640" y="11"/>
                </a:cubicBezTo>
                <a:cubicBezTo>
                  <a:pt x="640" y="13"/>
                  <a:pt x="645" y="16"/>
                  <a:pt x="644" y="19"/>
                </a:cubicBezTo>
                <a:cubicBezTo>
                  <a:pt x="647" y="21"/>
                  <a:pt x="650" y="23"/>
                  <a:pt x="653" y="24"/>
                </a:cubicBezTo>
                <a:cubicBezTo>
                  <a:pt x="654" y="25"/>
                  <a:pt x="649" y="25"/>
                  <a:pt x="652" y="26"/>
                </a:cubicBezTo>
                <a:cubicBezTo>
                  <a:pt x="650" y="26"/>
                  <a:pt x="649" y="26"/>
                  <a:pt x="648" y="27"/>
                </a:cubicBezTo>
                <a:cubicBezTo>
                  <a:pt x="650" y="27"/>
                  <a:pt x="650" y="30"/>
                  <a:pt x="652" y="28"/>
                </a:cubicBezTo>
                <a:cubicBezTo>
                  <a:pt x="653" y="30"/>
                  <a:pt x="654" y="32"/>
                  <a:pt x="653" y="33"/>
                </a:cubicBezTo>
                <a:cubicBezTo>
                  <a:pt x="652" y="33"/>
                  <a:pt x="650" y="33"/>
                  <a:pt x="649" y="33"/>
                </a:cubicBezTo>
                <a:cubicBezTo>
                  <a:pt x="648" y="34"/>
                  <a:pt x="650" y="34"/>
                  <a:pt x="646" y="34"/>
                </a:cubicBezTo>
                <a:cubicBezTo>
                  <a:pt x="638" y="35"/>
                  <a:pt x="640" y="33"/>
                  <a:pt x="639" y="32"/>
                </a:cubicBezTo>
                <a:cubicBezTo>
                  <a:pt x="643" y="32"/>
                  <a:pt x="643" y="32"/>
                  <a:pt x="643" y="32"/>
                </a:cubicBezTo>
                <a:cubicBezTo>
                  <a:pt x="640" y="32"/>
                  <a:pt x="637" y="32"/>
                  <a:pt x="633" y="32"/>
                </a:cubicBezTo>
                <a:cubicBezTo>
                  <a:pt x="635" y="30"/>
                  <a:pt x="640" y="32"/>
                  <a:pt x="643" y="32"/>
                </a:cubicBezTo>
                <a:cubicBezTo>
                  <a:pt x="642" y="30"/>
                  <a:pt x="642" y="30"/>
                  <a:pt x="642" y="30"/>
                </a:cubicBezTo>
                <a:cubicBezTo>
                  <a:pt x="636" y="29"/>
                  <a:pt x="638" y="31"/>
                  <a:pt x="632" y="30"/>
                </a:cubicBezTo>
                <a:cubicBezTo>
                  <a:pt x="634" y="30"/>
                  <a:pt x="634" y="30"/>
                  <a:pt x="634" y="30"/>
                </a:cubicBezTo>
                <a:cubicBezTo>
                  <a:pt x="629" y="29"/>
                  <a:pt x="629" y="29"/>
                  <a:pt x="629" y="29"/>
                </a:cubicBezTo>
                <a:cubicBezTo>
                  <a:pt x="628" y="30"/>
                  <a:pt x="627" y="31"/>
                  <a:pt x="631" y="31"/>
                </a:cubicBezTo>
                <a:cubicBezTo>
                  <a:pt x="626" y="32"/>
                  <a:pt x="627" y="31"/>
                  <a:pt x="621" y="30"/>
                </a:cubicBezTo>
                <a:cubicBezTo>
                  <a:pt x="618" y="31"/>
                  <a:pt x="624" y="31"/>
                  <a:pt x="622" y="31"/>
                </a:cubicBezTo>
                <a:cubicBezTo>
                  <a:pt x="621" y="32"/>
                  <a:pt x="617" y="32"/>
                  <a:pt x="614" y="31"/>
                </a:cubicBezTo>
                <a:cubicBezTo>
                  <a:pt x="609" y="31"/>
                  <a:pt x="614" y="30"/>
                  <a:pt x="613" y="30"/>
                </a:cubicBezTo>
                <a:cubicBezTo>
                  <a:pt x="614" y="30"/>
                  <a:pt x="618" y="30"/>
                  <a:pt x="616" y="30"/>
                </a:cubicBezTo>
                <a:cubicBezTo>
                  <a:pt x="624" y="30"/>
                  <a:pt x="618" y="29"/>
                  <a:pt x="623" y="29"/>
                </a:cubicBezTo>
                <a:cubicBezTo>
                  <a:pt x="619" y="27"/>
                  <a:pt x="617" y="28"/>
                  <a:pt x="615" y="28"/>
                </a:cubicBezTo>
                <a:cubicBezTo>
                  <a:pt x="616" y="29"/>
                  <a:pt x="612" y="29"/>
                  <a:pt x="613" y="29"/>
                </a:cubicBezTo>
                <a:cubicBezTo>
                  <a:pt x="600" y="30"/>
                  <a:pt x="611" y="27"/>
                  <a:pt x="603" y="27"/>
                </a:cubicBezTo>
                <a:cubicBezTo>
                  <a:pt x="602" y="28"/>
                  <a:pt x="589" y="27"/>
                  <a:pt x="591" y="29"/>
                </a:cubicBezTo>
                <a:cubicBezTo>
                  <a:pt x="589" y="29"/>
                  <a:pt x="586" y="29"/>
                  <a:pt x="585" y="29"/>
                </a:cubicBezTo>
                <a:cubicBezTo>
                  <a:pt x="589" y="28"/>
                  <a:pt x="583" y="28"/>
                  <a:pt x="588" y="27"/>
                </a:cubicBezTo>
                <a:cubicBezTo>
                  <a:pt x="586" y="27"/>
                  <a:pt x="586" y="27"/>
                  <a:pt x="586" y="27"/>
                </a:cubicBezTo>
                <a:cubicBezTo>
                  <a:pt x="592" y="27"/>
                  <a:pt x="592" y="27"/>
                  <a:pt x="592" y="27"/>
                </a:cubicBezTo>
                <a:cubicBezTo>
                  <a:pt x="590" y="26"/>
                  <a:pt x="587" y="24"/>
                  <a:pt x="586" y="24"/>
                </a:cubicBezTo>
                <a:cubicBezTo>
                  <a:pt x="581" y="24"/>
                  <a:pt x="586" y="25"/>
                  <a:pt x="580" y="24"/>
                </a:cubicBezTo>
                <a:cubicBezTo>
                  <a:pt x="583" y="24"/>
                  <a:pt x="581" y="23"/>
                  <a:pt x="579" y="23"/>
                </a:cubicBezTo>
                <a:cubicBezTo>
                  <a:pt x="582" y="24"/>
                  <a:pt x="576" y="24"/>
                  <a:pt x="573" y="24"/>
                </a:cubicBezTo>
                <a:cubicBezTo>
                  <a:pt x="569" y="24"/>
                  <a:pt x="567" y="23"/>
                  <a:pt x="568" y="23"/>
                </a:cubicBezTo>
                <a:cubicBezTo>
                  <a:pt x="574" y="22"/>
                  <a:pt x="574" y="22"/>
                  <a:pt x="574" y="22"/>
                </a:cubicBezTo>
                <a:cubicBezTo>
                  <a:pt x="570" y="23"/>
                  <a:pt x="573" y="22"/>
                  <a:pt x="570" y="22"/>
                </a:cubicBezTo>
                <a:cubicBezTo>
                  <a:pt x="568" y="22"/>
                  <a:pt x="564" y="23"/>
                  <a:pt x="562" y="23"/>
                </a:cubicBezTo>
                <a:cubicBezTo>
                  <a:pt x="558" y="23"/>
                  <a:pt x="558" y="22"/>
                  <a:pt x="556" y="22"/>
                </a:cubicBezTo>
                <a:cubicBezTo>
                  <a:pt x="562" y="22"/>
                  <a:pt x="562" y="22"/>
                  <a:pt x="562" y="22"/>
                </a:cubicBezTo>
                <a:cubicBezTo>
                  <a:pt x="556" y="22"/>
                  <a:pt x="564" y="21"/>
                  <a:pt x="556" y="21"/>
                </a:cubicBezTo>
                <a:cubicBezTo>
                  <a:pt x="553" y="21"/>
                  <a:pt x="553" y="21"/>
                  <a:pt x="553" y="21"/>
                </a:cubicBezTo>
                <a:cubicBezTo>
                  <a:pt x="552" y="21"/>
                  <a:pt x="552" y="21"/>
                  <a:pt x="554" y="20"/>
                </a:cubicBezTo>
                <a:cubicBezTo>
                  <a:pt x="552" y="21"/>
                  <a:pt x="548" y="21"/>
                  <a:pt x="546" y="21"/>
                </a:cubicBezTo>
                <a:cubicBezTo>
                  <a:pt x="546" y="20"/>
                  <a:pt x="546" y="20"/>
                  <a:pt x="546" y="20"/>
                </a:cubicBezTo>
                <a:cubicBezTo>
                  <a:pt x="543" y="20"/>
                  <a:pt x="536" y="21"/>
                  <a:pt x="532" y="21"/>
                </a:cubicBezTo>
                <a:cubicBezTo>
                  <a:pt x="534" y="22"/>
                  <a:pt x="538" y="20"/>
                  <a:pt x="543" y="21"/>
                </a:cubicBezTo>
                <a:cubicBezTo>
                  <a:pt x="545" y="22"/>
                  <a:pt x="536" y="22"/>
                  <a:pt x="534" y="22"/>
                </a:cubicBezTo>
                <a:cubicBezTo>
                  <a:pt x="537" y="21"/>
                  <a:pt x="523" y="22"/>
                  <a:pt x="513" y="25"/>
                </a:cubicBezTo>
                <a:cubicBezTo>
                  <a:pt x="507" y="26"/>
                  <a:pt x="500" y="29"/>
                  <a:pt x="500" y="29"/>
                </a:cubicBezTo>
                <a:cubicBezTo>
                  <a:pt x="501" y="30"/>
                  <a:pt x="501" y="30"/>
                  <a:pt x="501" y="30"/>
                </a:cubicBezTo>
                <a:cubicBezTo>
                  <a:pt x="493" y="32"/>
                  <a:pt x="499" y="34"/>
                  <a:pt x="498" y="36"/>
                </a:cubicBezTo>
                <a:cubicBezTo>
                  <a:pt x="496" y="35"/>
                  <a:pt x="494" y="35"/>
                  <a:pt x="494" y="37"/>
                </a:cubicBezTo>
                <a:cubicBezTo>
                  <a:pt x="497" y="35"/>
                  <a:pt x="499" y="38"/>
                  <a:pt x="501" y="37"/>
                </a:cubicBezTo>
                <a:cubicBezTo>
                  <a:pt x="501" y="39"/>
                  <a:pt x="496" y="37"/>
                  <a:pt x="494" y="38"/>
                </a:cubicBezTo>
                <a:cubicBezTo>
                  <a:pt x="497" y="39"/>
                  <a:pt x="494" y="41"/>
                  <a:pt x="498" y="41"/>
                </a:cubicBezTo>
                <a:cubicBezTo>
                  <a:pt x="498" y="40"/>
                  <a:pt x="500" y="41"/>
                  <a:pt x="502" y="41"/>
                </a:cubicBezTo>
                <a:cubicBezTo>
                  <a:pt x="503" y="43"/>
                  <a:pt x="500" y="41"/>
                  <a:pt x="500" y="43"/>
                </a:cubicBezTo>
                <a:cubicBezTo>
                  <a:pt x="501" y="43"/>
                  <a:pt x="504" y="44"/>
                  <a:pt x="504" y="42"/>
                </a:cubicBezTo>
                <a:cubicBezTo>
                  <a:pt x="504" y="43"/>
                  <a:pt x="509" y="44"/>
                  <a:pt x="507" y="45"/>
                </a:cubicBezTo>
                <a:cubicBezTo>
                  <a:pt x="506" y="46"/>
                  <a:pt x="505" y="44"/>
                  <a:pt x="504" y="45"/>
                </a:cubicBezTo>
                <a:cubicBezTo>
                  <a:pt x="505" y="47"/>
                  <a:pt x="510" y="45"/>
                  <a:pt x="513" y="47"/>
                </a:cubicBezTo>
                <a:cubicBezTo>
                  <a:pt x="513" y="45"/>
                  <a:pt x="518" y="45"/>
                  <a:pt x="520" y="46"/>
                </a:cubicBezTo>
                <a:cubicBezTo>
                  <a:pt x="521" y="49"/>
                  <a:pt x="518" y="45"/>
                  <a:pt x="516" y="47"/>
                </a:cubicBezTo>
                <a:cubicBezTo>
                  <a:pt x="517" y="48"/>
                  <a:pt x="517" y="48"/>
                  <a:pt x="517" y="48"/>
                </a:cubicBezTo>
                <a:cubicBezTo>
                  <a:pt x="515" y="50"/>
                  <a:pt x="508" y="46"/>
                  <a:pt x="506" y="48"/>
                </a:cubicBezTo>
                <a:cubicBezTo>
                  <a:pt x="509" y="49"/>
                  <a:pt x="509" y="49"/>
                  <a:pt x="509" y="49"/>
                </a:cubicBezTo>
                <a:cubicBezTo>
                  <a:pt x="507" y="49"/>
                  <a:pt x="505" y="49"/>
                  <a:pt x="504" y="50"/>
                </a:cubicBezTo>
                <a:cubicBezTo>
                  <a:pt x="507" y="50"/>
                  <a:pt x="507" y="52"/>
                  <a:pt x="508" y="52"/>
                </a:cubicBezTo>
                <a:cubicBezTo>
                  <a:pt x="511" y="52"/>
                  <a:pt x="507" y="52"/>
                  <a:pt x="509" y="51"/>
                </a:cubicBezTo>
                <a:cubicBezTo>
                  <a:pt x="510" y="52"/>
                  <a:pt x="514" y="52"/>
                  <a:pt x="515" y="54"/>
                </a:cubicBezTo>
                <a:cubicBezTo>
                  <a:pt x="512" y="53"/>
                  <a:pt x="512" y="55"/>
                  <a:pt x="510" y="55"/>
                </a:cubicBezTo>
                <a:cubicBezTo>
                  <a:pt x="510" y="56"/>
                  <a:pt x="513" y="55"/>
                  <a:pt x="513" y="56"/>
                </a:cubicBezTo>
                <a:cubicBezTo>
                  <a:pt x="512" y="56"/>
                  <a:pt x="512" y="56"/>
                  <a:pt x="512" y="56"/>
                </a:cubicBezTo>
                <a:cubicBezTo>
                  <a:pt x="516" y="61"/>
                  <a:pt x="521" y="66"/>
                  <a:pt x="530" y="69"/>
                </a:cubicBezTo>
                <a:cubicBezTo>
                  <a:pt x="528" y="70"/>
                  <a:pt x="529" y="72"/>
                  <a:pt x="529" y="74"/>
                </a:cubicBezTo>
                <a:cubicBezTo>
                  <a:pt x="529" y="73"/>
                  <a:pt x="531" y="74"/>
                  <a:pt x="532" y="74"/>
                </a:cubicBezTo>
                <a:cubicBezTo>
                  <a:pt x="530" y="76"/>
                  <a:pt x="530" y="76"/>
                  <a:pt x="530" y="76"/>
                </a:cubicBezTo>
                <a:cubicBezTo>
                  <a:pt x="530" y="78"/>
                  <a:pt x="533" y="79"/>
                  <a:pt x="535" y="80"/>
                </a:cubicBezTo>
                <a:cubicBezTo>
                  <a:pt x="535" y="80"/>
                  <a:pt x="534" y="80"/>
                  <a:pt x="534" y="80"/>
                </a:cubicBezTo>
                <a:cubicBezTo>
                  <a:pt x="533" y="82"/>
                  <a:pt x="536" y="81"/>
                  <a:pt x="537" y="82"/>
                </a:cubicBezTo>
                <a:cubicBezTo>
                  <a:pt x="535" y="83"/>
                  <a:pt x="535" y="83"/>
                  <a:pt x="535" y="83"/>
                </a:cubicBezTo>
                <a:cubicBezTo>
                  <a:pt x="537" y="83"/>
                  <a:pt x="537" y="83"/>
                  <a:pt x="537" y="83"/>
                </a:cubicBezTo>
                <a:cubicBezTo>
                  <a:pt x="538" y="84"/>
                  <a:pt x="538" y="86"/>
                  <a:pt x="535" y="86"/>
                </a:cubicBezTo>
                <a:cubicBezTo>
                  <a:pt x="536" y="86"/>
                  <a:pt x="536" y="87"/>
                  <a:pt x="537" y="86"/>
                </a:cubicBezTo>
                <a:cubicBezTo>
                  <a:pt x="536" y="87"/>
                  <a:pt x="535" y="90"/>
                  <a:pt x="535" y="91"/>
                </a:cubicBezTo>
                <a:cubicBezTo>
                  <a:pt x="530" y="91"/>
                  <a:pt x="523" y="91"/>
                  <a:pt x="518" y="91"/>
                </a:cubicBezTo>
                <a:cubicBezTo>
                  <a:pt x="516" y="91"/>
                  <a:pt x="516" y="91"/>
                  <a:pt x="515" y="91"/>
                </a:cubicBezTo>
                <a:cubicBezTo>
                  <a:pt x="510" y="89"/>
                  <a:pt x="499" y="90"/>
                  <a:pt x="493" y="88"/>
                </a:cubicBezTo>
                <a:cubicBezTo>
                  <a:pt x="494" y="89"/>
                  <a:pt x="489" y="90"/>
                  <a:pt x="485" y="90"/>
                </a:cubicBezTo>
                <a:cubicBezTo>
                  <a:pt x="479" y="90"/>
                  <a:pt x="486" y="88"/>
                  <a:pt x="483" y="87"/>
                </a:cubicBezTo>
                <a:cubicBezTo>
                  <a:pt x="480" y="87"/>
                  <a:pt x="476" y="87"/>
                  <a:pt x="475" y="87"/>
                </a:cubicBezTo>
                <a:cubicBezTo>
                  <a:pt x="475" y="87"/>
                  <a:pt x="475" y="87"/>
                  <a:pt x="475" y="87"/>
                </a:cubicBezTo>
                <a:cubicBezTo>
                  <a:pt x="472" y="87"/>
                  <a:pt x="468" y="87"/>
                  <a:pt x="466" y="86"/>
                </a:cubicBezTo>
                <a:cubicBezTo>
                  <a:pt x="466" y="86"/>
                  <a:pt x="466" y="86"/>
                  <a:pt x="466" y="86"/>
                </a:cubicBezTo>
                <a:cubicBezTo>
                  <a:pt x="464" y="86"/>
                  <a:pt x="463" y="85"/>
                  <a:pt x="460" y="85"/>
                </a:cubicBezTo>
                <a:cubicBezTo>
                  <a:pt x="457" y="85"/>
                  <a:pt x="453" y="84"/>
                  <a:pt x="450" y="85"/>
                </a:cubicBezTo>
                <a:cubicBezTo>
                  <a:pt x="450" y="84"/>
                  <a:pt x="450" y="84"/>
                  <a:pt x="450" y="84"/>
                </a:cubicBezTo>
                <a:cubicBezTo>
                  <a:pt x="448" y="85"/>
                  <a:pt x="448" y="85"/>
                  <a:pt x="448" y="85"/>
                </a:cubicBezTo>
                <a:cubicBezTo>
                  <a:pt x="444" y="84"/>
                  <a:pt x="444" y="84"/>
                  <a:pt x="444" y="84"/>
                </a:cubicBezTo>
                <a:cubicBezTo>
                  <a:pt x="446" y="84"/>
                  <a:pt x="447" y="83"/>
                  <a:pt x="448" y="83"/>
                </a:cubicBezTo>
                <a:cubicBezTo>
                  <a:pt x="444" y="82"/>
                  <a:pt x="445" y="84"/>
                  <a:pt x="442" y="84"/>
                </a:cubicBezTo>
                <a:cubicBezTo>
                  <a:pt x="437" y="84"/>
                  <a:pt x="439" y="83"/>
                  <a:pt x="438" y="83"/>
                </a:cubicBezTo>
                <a:cubicBezTo>
                  <a:pt x="440" y="83"/>
                  <a:pt x="440" y="83"/>
                  <a:pt x="441" y="83"/>
                </a:cubicBezTo>
                <a:cubicBezTo>
                  <a:pt x="445" y="83"/>
                  <a:pt x="440" y="83"/>
                  <a:pt x="440" y="82"/>
                </a:cubicBezTo>
                <a:cubicBezTo>
                  <a:pt x="440" y="82"/>
                  <a:pt x="438" y="83"/>
                  <a:pt x="435" y="82"/>
                </a:cubicBezTo>
                <a:cubicBezTo>
                  <a:pt x="433" y="82"/>
                  <a:pt x="428" y="82"/>
                  <a:pt x="430" y="81"/>
                </a:cubicBezTo>
                <a:cubicBezTo>
                  <a:pt x="427" y="81"/>
                  <a:pt x="425" y="81"/>
                  <a:pt x="423" y="81"/>
                </a:cubicBezTo>
                <a:cubicBezTo>
                  <a:pt x="424" y="81"/>
                  <a:pt x="427" y="82"/>
                  <a:pt x="427" y="82"/>
                </a:cubicBezTo>
                <a:cubicBezTo>
                  <a:pt x="425" y="82"/>
                  <a:pt x="421" y="82"/>
                  <a:pt x="421" y="82"/>
                </a:cubicBezTo>
                <a:cubicBezTo>
                  <a:pt x="423" y="82"/>
                  <a:pt x="423" y="82"/>
                  <a:pt x="423" y="82"/>
                </a:cubicBezTo>
                <a:cubicBezTo>
                  <a:pt x="421" y="82"/>
                  <a:pt x="417" y="81"/>
                  <a:pt x="418" y="82"/>
                </a:cubicBezTo>
                <a:cubicBezTo>
                  <a:pt x="417" y="80"/>
                  <a:pt x="417" y="80"/>
                  <a:pt x="417" y="80"/>
                </a:cubicBezTo>
                <a:cubicBezTo>
                  <a:pt x="414" y="81"/>
                  <a:pt x="411" y="80"/>
                  <a:pt x="408" y="80"/>
                </a:cubicBezTo>
                <a:cubicBezTo>
                  <a:pt x="409" y="79"/>
                  <a:pt x="413" y="79"/>
                  <a:pt x="408" y="78"/>
                </a:cubicBezTo>
                <a:cubicBezTo>
                  <a:pt x="402" y="78"/>
                  <a:pt x="402" y="78"/>
                  <a:pt x="402" y="78"/>
                </a:cubicBezTo>
                <a:cubicBezTo>
                  <a:pt x="400" y="78"/>
                  <a:pt x="399" y="78"/>
                  <a:pt x="401" y="77"/>
                </a:cubicBezTo>
                <a:cubicBezTo>
                  <a:pt x="393" y="76"/>
                  <a:pt x="388" y="78"/>
                  <a:pt x="383" y="77"/>
                </a:cubicBezTo>
                <a:cubicBezTo>
                  <a:pt x="387" y="76"/>
                  <a:pt x="385" y="76"/>
                  <a:pt x="383" y="75"/>
                </a:cubicBezTo>
                <a:cubicBezTo>
                  <a:pt x="383" y="75"/>
                  <a:pt x="382" y="76"/>
                  <a:pt x="380" y="76"/>
                </a:cubicBezTo>
                <a:cubicBezTo>
                  <a:pt x="380" y="76"/>
                  <a:pt x="383" y="75"/>
                  <a:pt x="384" y="76"/>
                </a:cubicBezTo>
                <a:cubicBezTo>
                  <a:pt x="384" y="77"/>
                  <a:pt x="381" y="76"/>
                  <a:pt x="379" y="76"/>
                </a:cubicBezTo>
                <a:cubicBezTo>
                  <a:pt x="378" y="73"/>
                  <a:pt x="361" y="73"/>
                  <a:pt x="354" y="71"/>
                </a:cubicBezTo>
                <a:cubicBezTo>
                  <a:pt x="352" y="72"/>
                  <a:pt x="349" y="71"/>
                  <a:pt x="346" y="71"/>
                </a:cubicBezTo>
                <a:cubicBezTo>
                  <a:pt x="349" y="70"/>
                  <a:pt x="340" y="71"/>
                  <a:pt x="339" y="70"/>
                </a:cubicBezTo>
                <a:cubicBezTo>
                  <a:pt x="338" y="71"/>
                  <a:pt x="338" y="71"/>
                  <a:pt x="338" y="71"/>
                </a:cubicBezTo>
                <a:cubicBezTo>
                  <a:pt x="333" y="70"/>
                  <a:pt x="325" y="71"/>
                  <a:pt x="324" y="70"/>
                </a:cubicBezTo>
                <a:cubicBezTo>
                  <a:pt x="321" y="69"/>
                  <a:pt x="327" y="69"/>
                  <a:pt x="329" y="69"/>
                </a:cubicBezTo>
                <a:cubicBezTo>
                  <a:pt x="327" y="67"/>
                  <a:pt x="314" y="69"/>
                  <a:pt x="313" y="67"/>
                </a:cubicBezTo>
                <a:cubicBezTo>
                  <a:pt x="312" y="67"/>
                  <a:pt x="312" y="68"/>
                  <a:pt x="307" y="68"/>
                </a:cubicBezTo>
                <a:cubicBezTo>
                  <a:pt x="305" y="68"/>
                  <a:pt x="299" y="66"/>
                  <a:pt x="300" y="66"/>
                </a:cubicBezTo>
                <a:cubicBezTo>
                  <a:pt x="297" y="66"/>
                  <a:pt x="295" y="67"/>
                  <a:pt x="293" y="66"/>
                </a:cubicBezTo>
                <a:cubicBezTo>
                  <a:pt x="294" y="66"/>
                  <a:pt x="295" y="66"/>
                  <a:pt x="297" y="66"/>
                </a:cubicBezTo>
                <a:cubicBezTo>
                  <a:pt x="292" y="65"/>
                  <a:pt x="287" y="65"/>
                  <a:pt x="282" y="65"/>
                </a:cubicBezTo>
                <a:cubicBezTo>
                  <a:pt x="281" y="64"/>
                  <a:pt x="271" y="64"/>
                  <a:pt x="263" y="64"/>
                </a:cubicBezTo>
                <a:cubicBezTo>
                  <a:pt x="259" y="65"/>
                  <a:pt x="244" y="65"/>
                  <a:pt x="240" y="69"/>
                </a:cubicBezTo>
                <a:cubicBezTo>
                  <a:pt x="240" y="68"/>
                  <a:pt x="238" y="69"/>
                  <a:pt x="237" y="70"/>
                </a:cubicBezTo>
                <a:cubicBezTo>
                  <a:pt x="235" y="72"/>
                  <a:pt x="239" y="72"/>
                  <a:pt x="239" y="73"/>
                </a:cubicBezTo>
                <a:cubicBezTo>
                  <a:pt x="236" y="73"/>
                  <a:pt x="236" y="73"/>
                  <a:pt x="236" y="73"/>
                </a:cubicBezTo>
                <a:cubicBezTo>
                  <a:pt x="233" y="74"/>
                  <a:pt x="237" y="76"/>
                  <a:pt x="236" y="77"/>
                </a:cubicBezTo>
                <a:cubicBezTo>
                  <a:pt x="238" y="76"/>
                  <a:pt x="237" y="78"/>
                  <a:pt x="239" y="77"/>
                </a:cubicBezTo>
                <a:cubicBezTo>
                  <a:pt x="241" y="78"/>
                  <a:pt x="241" y="78"/>
                  <a:pt x="241" y="78"/>
                </a:cubicBezTo>
                <a:cubicBezTo>
                  <a:pt x="243" y="80"/>
                  <a:pt x="242" y="78"/>
                  <a:pt x="245" y="80"/>
                </a:cubicBezTo>
                <a:cubicBezTo>
                  <a:pt x="246" y="81"/>
                  <a:pt x="242" y="81"/>
                  <a:pt x="242" y="81"/>
                </a:cubicBezTo>
                <a:cubicBezTo>
                  <a:pt x="241" y="82"/>
                  <a:pt x="243" y="82"/>
                  <a:pt x="245" y="83"/>
                </a:cubicBezTo>
                <a:cubicBezTo>
                  <a:pt x="245" y="83"/>
                  <a:pt x="245" y="83"/>
                  <a:pt x="246" y="83"/>
                </a:cubicBezTo>
                <a:cubicBezTo>
                  <a:pt x="245" y="83"/>
                  <a:pt x="245" y="83"/>
                  <a:pt x="245" y="83"/>
                </a:cubicBezTo>
                <a:cubicBezTo>
                  <a:pt x="246" y="84"/>
                  <a:pt x="246" y="84"/>
                  <a:pt x="247" y="84"/>
                </a:cubicBezTo>
                <a:cubicBezTo>
                  <a:pt x="247" y="84"/>
                  <a:pt x="247" y="84"/>
                  <a:pt x="247" y="84"/>
                </a:cubicBezTo>
                <a:cubicBezTo>
                  <a:pt x="246" y="84"/>
                  <a:pt x="246" y="84"/>
                  <a:pt x="245" y="83"/>
                </a:cubicBezTo>
                <a:cubicBezTo>
                  <a:pt x="245" y="84"/>
                  <a:pt x="246" y="84"/>
                  <a:pt x="246" y="84"/>
                </a:cubicBezTo>
                <a:cubicBezTo>
                  <a:pt x="246" y="85"/>
                  <a:pt x="246" y="85"/>
                  <a:pt x="246" y="85"/>
                </a:cubicBezTo>
                <a:cubicBezTo>
                  <a:pt x="247" y="85"/>
                  <a:pt x="247" y="85"/>
                  <a:pt x="247" y="85"/>
                </a:cubicBezTo>
                <a:cubicBezTo>
                  <a:pt x="245" y="86"/>
                  <a:pt x="245" y="86"/>
                  <a:pt x="245" y="86"/>
                </a:cubicBezTo>
                <a:cubicBezTo>
                  <a:pt x="245" y="86"/>
                  <a:pt x="250" y="87"/>
                  <a:pt x="251" y="87"/>
                </a:cubicBezTo>
                <a:cubicBezTo>
                  <a:pt x="252" y="90"/>
                  <a:pt x="260" y="94"/>
                  <a:pt x="263" y="95"/>
                </a:cubicBezTo>
                <a:cubicBezTo>
                  <a:pt x="262" y="95"/>
                  <a:pt x="262" y="95"/>
                  <a:pt x="263" y="95"/>
                </a:cubicBezTo>
                <a:cubicBezTo>
                  <a:pt x="265" y="96"/>
                  <a:pt x="268" y="96"/>
                  <a:pt x="267" y="96"/>
                </a:cubicBezTo>
                <a:cubicBezTo>
                  <a:pt x="269" y="97"/>
                  <a:pt x="266" y="97"/>
                  <a:pt x="268" y="99"/>
                </a:cubicBezTo>
                <a:cubicBezTo>
                  <a:pt x="268" y="99"/>
                  <a:pt x="270" y="98"/>
                  <a:pt x="269" y="98"/>
                </a:cubicBezTo>
                <a:cubicBezTo>
                  <a:pt x="270" y="101"/>
                  <a:pt x="279" y="102"/>
                  <a:pt x="281" y="105"/>
                </a:cubicBezTo>
                <a:cubicBezTo>
                  <a:pt x="280" y="105"/>
                  <a:pt x="279" y="105"/>
                  <a:pt x="278" y="105"/>
                </a:cubicBezTo>
                <a:cubicBezTo>
                  <a:pt x="282" y="106"/>
                  <a:pt x="285" y="108"/>
                  <a:pt x="291" y="109"/>
                </a:cubicBezTo>
                <a:cubicBezTo>
                  <a:pt x="289" y="109"/>
                  <a:pt x="289" y="109"/>
                  <a:pt x="287" y="109"/>
                </a:cubicBezTo>
                <a:cubicBezTo>
                  <a:pt x="289" y="110"/>
                  <a:pt x="292" y="112"/>
                  <a:pt x="295" y="112"/>
                </a:cubicBezTo>
                <a:cubicBezTo>
                  <a:pt x="295" y="111"/>
                  <a:pt x="294" y="112"/>
                  <a:pt x="293" y="111"/>
                </a:cubicBezTo>
                <a:cubicBezTo>
                  <a:pt x="293" y="110"/>
                  <a:pt x="298" y="111"/>
                  <a:pt x="299" y="112"/>
                </a:cubicBezTo>
                <a:cubicBezTo>
                  <a:pt x="299" y="112"/>
                  <a:pt x="299" y="112"/>
                  <a:pt x="299" y="112"/>
                </a:cubicBezTo>
                <a:cubicBezTo>
                  <a:pt x="301" y="113"/>
                  <a:pt x="302" y="113"/>
                  <a:pt x="304" y="114"/>
                </a:cubicBezTo>
                <a:cubicBezTo>
                  <a:pt x="304" y="115"/>
                  <a:pt x="302" y="114"/>
                  <a:pt x="302" y="115"/>
                </a:cubicBezTo>
                <a:cubicBezTo>
                  <a:pt x="299" y="116"/>
                  <a:pt x="304" y="118"/>
                  <a:pt x="304" y="118"/>
                </a:cubicBezTo>
                <a:cubicBezTo>
                  <a:pt x="306" y="118"/>
                  <a:pt x="307" y="119"/>
                  <a:pt x="308" y="118"/>
                </a:cubicBezTo>
                <a:cubicBezTo>
                  <a:pt x="310" y="119"/>
                  <a:pt x="307" y="119"/>
                  <a:pt x="308" y="120"/>
                </a:cubicBezTo>
                <a:cubicBezTo>
                  <a:pt x="318" y="121"/>
                  <a:pt x="318" y="121"/>
                  <a:pt x="318" y="121"/>
                </a:cubicBezTo>
                <a:cubicBezTo>
                  <a:pt x="317" y="121"/>
                  <a:pt x="317" y="123"/>
                  <a:pt x="314" y="122"/>
                </a:cubicBezTo>
                <a:cubicBezTo>
                  <a:pt x="318" y="124"/>
                  <a:pt x="324" y="124"/>
                  <a:pt x="328" y="125"/>
                </a:cubicBezTo>
                <a:cubicBezTo>
                  <a:pt x="329" y="126"/>
                  <a:pt x="333" y="127"/>
                  <a:pt x="334" y="128"/>
                </a:cubicBezTo>
                <a:cubicBezTo>
                  <a:pt x="333" y="129"/>
                  <a:pt x="334" y="127"/>
                  <a:pt x="332" y="128"/>
                </a:cubicBezTo>
                <a:cubicBezTo>
                  <a:pt x="332" y="129"/>
                  <a:pt x="332" y="129"/>
                  <a:pt x="332" y="129"/>
                </a:cubicBezTo>
                <a:cubicBezTo>
                  <a:pt x="329" y="128"/>
                  <a:pt x="329" y="130"/>
                  <a:pt x="326" y="130"/>
                </a:cubicBezTo>
                <a:cubicBezTo>
                  <a:pt x="329" y="131"/>
                  <a:pt x="332" y="133"/>
                  <a:pt x="335" y="135"/>
                </a:cubicBezTo>
                <a:cubicBezTo>
                  <a:pt x="336" y="133"/>
                  <a:pt x="340" y="137"/>
                  <a:pt x="343" y="136"/>
                </a:cubicBezTo>
                <a:cubicBezTo>
                  <a:pt x="347" y="138"/>
                  <a:pt x="342" y="138"/>
                  <a:pt x="342" y="139"/>
                </a:cubicBezTo>
                <a:cubicBezTo>
                  <a:pt x="347" y="140"/>
                  <a:pt x="349" y="143"/>
                  <a:pt x="352" y="144"/>
                </a:cubicBezTo>
                <a:cubicBezTo>
                  <a:pt x="352" y="144"/>
                  <a:pt x="352" y="144"/>
                  <a:pt x="351" y="144"/>
                </a:cubicBezTo>
                <a:cubicBezTo>
                  <a:pt x="355" y="146"/>
                  <a:pt x="358" y="149"/>
                  <a:pt x="363" y="150"/>
                </a:cubicBezTo>
                <a:cubicBezTo>
                  <a:pt x="363" y="150"/>
                  <a:pt x="362" y="150"/>
                  <a:pt x="361" y="150"/>
                </a:cubicBezTo>
                <a:cubicBezTo>
                  <a:pt x="362" y="152"/>
                  <a:pt x="366" y="149"/>
                  <a:pt x="367" y="152"/>
                </a:cubicBezTo>
                <a:cubicBezTo>
                  <a:pt x="364" y="152"/>
                  <a:pt x="364" y="152"/>
                  <a:pt x="364" y="152"/>
                </a:cubicBezTo>
                <a:cubicBezTo>
                  <a:pt x="368" y="153"/>
                  <a:pt x="366" y="155"/>
                  <a:pt x="371" y="156"/>
                </a:cubicBezTo>
                <a:cubicBezTo>
                  <a:pt x="370" y="156"/>
                  <a:pt x="369" y="156"/>
                  <a:pt x="368" y="156"/>
                </a:cubicBezTo>
                <a:cubicBezTo>
                  <a:pt x="371" y="157"/>
                  <a:pt x="372" y="159"/>
                  <a:pt x="376" y="160"/>
                </a:cubicBezTo>
                <a:cubicBezTo>
                  <a:pt x="375" y="160"/>
                  <a:pt x="374" y="160"/>
                  <a:pt x="372" y="160"/>
                </a:cubicBezTo>
                <a:cubicBezTo>
                  <a:pt x="372" y="161"/>
                  <a:pt x="377" y="161"/>
                  <a:pt x="376" y="162"/>
                </a:cubicBezTo>
                <a:cubicBezTo>
                  <a:pt x="376" y="163"/>
                  <a:pt x="375" y="164"/>
                  <a:pt x="375" y="164"/>
                </a:cubicBezTo>
                <a:cubicBezTo>
                  <a:pt x="378" y="164"/>
                  <a:pt x="376" y="167"/>
                  <a:pt x="370" y="167"/>
                </a:cubicBezTo>
                <a:cubicBezTo>
                  <a:pt x="370" y="167"/>
                  <a:pt x="368" y="167"/>
                  <a:pt x="365" y="167"/>
                </a:cubicBezTo>
                <a:cubicBezTo>
                  <a:pt x="339" y="166"/>
                  <a:pt x="317" y="163"/>
                  <a:pt x="293" y="161"/>
                </a:cubicBezTo>
                <a:cubicBezTo>
                  <a:pt x="292" y="159"/>
                  <a:pt x="300" y="161"/>
                  <a:pt x="299" y="160"/>
                </a:cubicBezTo>
                <a:cubicBezTo>
                  <a:pt x="297" y="161"/>
                  <a:pt x="295" y="159"/>
                  <a:pt x="288" y="159"/>
                </a:cubicBezTo>
                <a:cubicBezTo>
                  <a:pt x="288" y="159"/>
                  <a:pt x="288" y="159"/>
                  <a:pt x="288" y="159"/>
                </a:cubicBezTo>
                <a:cubicBezTo>
                  <a:pt x="285" y="158"/>
                  <a:pt x="285" y="157"/>
                  <a:pt x="281" y="157"/>
                </a:cubicBezTo>
                <a:cubicBezTo>
                  <a:pt x="280" y="158"/>
                  <a:pt x="280" y="158"/>
                  <a:pt x="280" y="158"/>
                </a:cubicBezTo>
                <a:cubicBezTo>
                  <a:pt x="276" y="158"/>
                  <a:pt x="276" y="155"/>
                  <a:pt x="272" y="156"/>
                </a:cubicBezTo>
                <a:cubicBezTo>
                  <a:pt x="271" y="155"/>
                  <a:pt x="271" y="155"/>
                  <a:pt x="271" y="155"/>
                </a:cubicBezTo>
                <a:cubicBezTo>
                  <a:pt x="265" y="156"/>
                  <a:pt x="267" y="154"/>
                  <a:pt x="261" y="154"/>
                </a:cubicBezTo>
                <a:cubicBezTo>
                  <a:pt x="262" y="154"/>
                  <a:pt x="262" y="154"/>
                  <a:pt x="262" y="154"/>
                </a:cubicBezTo>
                <a:cubicBezTo>
                  <a:pt x="258" y="153"/>
                  <a:pt x="249" y="154"/>
                  <a:pt x="249" y="152"/>
                </a:cubicBezTo>
                <a:cubicBezTo>
                  <a:pt x="244" y="152"/>
                  <a:pt x="239" y="151"/>
                  <a:pt x="236" y="152"/>
                </a:cubicBezTo>
                <a:cubicBezTo>
                  <a:pt x="236" y="151"/>
                  <a:pt x="238" y="151"/>
                  <a:pt x="239" y="151"/>
                </a:cubicBezTo>
                <a:cubicBezTo>
                  <a:pt x="222" y="149"/>
                  <a:pt x="205" y="145"/>
                  <a:pt x="188" y="144"/>
                </a:cubicBezTo>
                <a:cubicBezTo>
                  <a:pt x="188" y="143"/>
                  <a:pt x="189" y="144"/>
                  <a:pt x="190" y="143"/>
                </a:cubicBezTo>
                <a:cubicBezTo>
                  <a:pt x="179" y="143"/>
                  <a:pt x="175" y="139"/>
                  <a:pt x="164" y="140"/>
                </a:cubicBezTo>
                <a:cubicBezTo>
                  <a:pt x="160" y="140"/>
                  <a:pt x="160" y="140"/>
                  <a:pt x="160" y="140"/>
                </a:cubicBezTo>
                <a:cubicBezTo>
                  <a:pt x="159" y="139"/>
                  <a:pt x="160" y="139"/>
                  <a:pt x="159" y="138"/>
                </a:cubicBezTo>
                <a:cubicBezTo>
                  <a:pt x="156" y="139"/>
                  <a:pt x="151" y="137"/>
                  <a:pt x="148" y="138"/>
                </a:cubicBezTo>
                <a:cubicBezTo>
                  <a:pt x="148" y="137"/>
                  <a:pt x="150" y="137"/>
                  <a:pt x="150" y="137"/>
                </a:cubicBezTo>
                <a:cubicBezTo>
                  <a:pt x="147" y="136"/>
                  <a:pt x="139" y="136"/>
                  <a:pt x="136" y="135"/>
                </a:cubicBezTo>
                <a:cubicBezTo>
                  <a:pt x="138" y="135"/>
                  <a:pt x="138" y="135"/>
                  <a:pt x="138" y="135"/>
                </a:cubicBezTo>
                <a:cubicBezTo>
                  <a:pt x="122" y="130"/>
                  <a:pt x="100" y="124"/>
                  <a:pt x="79" y="123"/>
                </a:cubicBezTo>
                <a:cubicBezTo>
                  <a:pt x="74" y="122"/>
                  <a:pt x="80" y="122"/>
                  <a:pt x="78" y="121"/>
                </a:cubicBezTo>
                <a:cubicBezTo>
                  <a:pt x="58" y="120"/>
                  <a:pt x="44" y="114"/>
                  <a:pt x="23" y="113"/>
                </a:cubicBezTo>
                <a:cubicBezTo>
                  <a:pt x="10" y="111"/>
                  <a:pt x="0" y="113"/>
                  <a:pt x="0" y="113"/>
                </a:cubicBezTo>
                <a:cubicBezTo>
                  <a:pt x="31" y="117"/>
                  <a:pt x="53" y="123"/>
                  <a:pt x="78" y="130"/>
                </a:cubicBezTo>
                <a:close/>
                <a:moveTo>
                  <a:pt x="656" y="33"/>
                </a:moveTo>
                <a:cubicBezTo>
                  <a:pt x="656" y="33"/>
                  <a:pt x="656" y="33"/>
                  <a:pt x="656" y="33"/>
                </a:cubicBezTo>
                <a:moveTo>
                  <a:pt x="655" y="33"/>
                </a:moveTo>
                <a:cubicBezTo>
                  <a:pt x="655" y="33"/>
                  <a:pt x="655" y="33"/>
                  <a:pt x="655" y="33"/>
                </a:cubicBezTo>
                <a:cubicBezTo>
                  <a:pt x="656" y="33"/>
                  <a:pt x="656" y="33"/>
                  <a:pt x="655" y="33"/>
                </a:cubicBezTo>
                <a:close/>
                <a:moveTo>
                  <a:pt x="650" y="3"/>
                </a:moveTo>
                <a:cubicBezTo>
                  <a:pt x="650" y="3"/>
                  <a:pt x="650" y="4"/>
                  <a:pt x="650" y="4"/>
                </a:cubicBezTo>
                <a:cubicBezTo>
                  <a:pt x="650" y="4"/>
                  <a:pt x="649" y="4"/>
                  <a:pt x="648" y="5"/>
                </a:cubicBezTo>
                <a:cubicBezTo>
                  <a:pt x="648" y="4"/>
                  <a:pt x="648" y="3"/>
                  <a:pt x="650" y="3"/>
                </a:cubicBezTo>
                <a:close/>
                <a:moveTo>
                  <a:pt x="649" y="34"/>
                </a:moveTo>
                <a:cubicBezTo>
                  <a:pt x="650" y="34"/>
                  <a:pt x="651" y="34"/>
                  <a:pt x="653" y="34"/>
                </a:cubicBezTo>
                <a:cubicBezTo>
                  <a:pt x="653" y="33"/>
                  <a:pt x="653" y="33"/>
                  <a:pt x="653" y="33"/>
                </a:cubicBezTo>
                <a:cubicBezTo>
                  <a:pt x="653" y="34"/>
                  <a:pt x="653" y="34"/>
                  <a:pt x="653" y="34"/>
                </a:cubicBezTo>
                <a:cubicBezTo>
                  <a:pt x="654" y="34"/>
                  <a:pt x="655" y="33"/>
                  <a:pt x="655" y="33"/>
                </a:cubicBezTo>
                <a:cubicBezTo>
                  <a:pt x="654" y="34"/>
                  <a:pt x="654" y="34"/>
                  <a:pt x="653" y="34"/>
                </a:cubicBezTo>
                <a:cubicBezTo>
                  <a:pt x="653" y="34"/>
                  <a:pt x="653" y="35"/>
                  <a:pt x="652" y="35"/>
                </a:cubicBezTo>
                <a:cubicBezTo>
                  <a:pt x="652" y="35"/>
                  <a:pt x="652" y="35"/>
                  <a:pt x="652" y="35"/>
                </a:cubicBezTo>
                <a:cubicBezTo>
                  <a:pt x="652" y="35"/>
                  <a:pt x="651" y="35"/>
                  <a:pt x="650" y="35"/>
                </a:cubicBezTo>
                <a:cubicBezTo>
                  <a:pt x="649" y="35"/>
                  <a:pt x="649" y="35"/>
                  <a:pt x="649" y="35"/>
                </a:cubicBezTo>
                <a:cubicBezTo>
                  <a:pt x="647" y="36"/>
                  <a:pt x="650" y="36"/>
                  <a:pt x="648" y="37"/>
                </a:cubicBezTo>
                <a:cubicBezTo>
                  <a:pt x="646" y="37"/>
                  <a:pt x="644" y="37"/>
                  <a:pt x="643" y="37"/>
                </a:cubicBezTo>
                <a:cubicBezTo>
                  <a:pt x="643" y="36"/>
                  <a:pt x="646" y="35"/>
                  <a:pt x="640" y="34"/>
                </a:cubicBezTo>
                <a:cubicBezTo>
                  <a:pt x="644" y="33"/>
                  <a:pt x="649" y="35"/>
                  <a:pt x="649" y="34"/>
                </a:cubicBezTo>
                <a:close/>
                <a:moveTo>
                  <a:pt x="539" y="91"/>
                </a:moveTo>
                <a:cubicBezTo>
                  <a:pt x="541" y="91"/>
                  <a:pt x="537" y="92"/>
                  <a:pt x="538" y="92"/>
                </a:cubicBezTo>
                <a:cubicBezTo>
                  <a:pt x="537" y="92"/>
                  <a:pt x="535" y="93"/>
                  <a:pt x="535" y="92"/>
                </a:cubicBezTo>
                <a:cubicBezTo>
                  <a:pt x="538" y="92"/>
                  <a:pt x="539" y="91"/>
                  <a:pt x="539" y="9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id-ID" sz="1013">
              <a:solidFill>
                <a:prstClr val="black"/>
              </a:solidFill>
              <a:latin typeface="Calibri" panose="020F0502020204030204"/>
              <a:ea typeface="+mn-ea"/>
            </a:endParaRPr>
          </a:p>
        </p:txBody>
      </p:sp>
      <p:grpSp>
        <p:nvGrpSpPr>
          <p:cNvPr id="24" name="Group 47"/>
          <p:cNvGrpSpPr/>
          <p:nvPr/>
        </p:nvGrpSpPr>
        <p:grpSpPr>
          <a:xfrm>
            <a:off x="4873251" y="2219513"/>
            <a:ext cx="2362492" cy="2424663"/>
            <a:chOff x="4516324" y="1568450"/>
            <a:chExt cx="3559176" cy="3652838"/>
          </a:xfrm>
        </p:grpSpPr>
        <p:sp>
          <p:nvSpPr>
            <p:cNvPr id="25" name="Freeform 18"/>
            <p:cNvSpPr/>
            <p:nvPr/>
          </p:nvSpPr>
          <p:spPr bwMode="auto">
            <a:xfrm>
              <a:off x="7670687" y="1568450"/>
              <a:ext cx="404813" cy="365125"/>
            </a:xfrm>
            <a:custGeom>
              <a:avLst/>
              <a:gdLst>
                <a:gd name="T0" fmla="*/ 0 w 71"/>
                <a:gd name="T1" fmla="*/ 18 h 64"/>
                <a:gd name="T2" fmla="*/ 26 w 71"/>
                <a:gd name="T3" fmla="*/ 2 h 64"/>
                <a:gd name="T4" fmla="*/ 55 w 71"/>
                <a:gd name="T5" fmla="*/ 11 h 64"/>
                <a:gd name="T6" fmla="*/ 65 w 71"/>
                <a:gd name="T7" fmla="*/ 40 h 64"/>
                <a:gd name="T8" fmla="*/ 52 w 71"/>
                <a:gd name="T9" fmla="*/ 64 h 64"/>
                <a:gd name="T10" fmla="*/ 0 w 71"/>
                <a:gd name="T11" fmla="*/ 18 h 64"/>
              </a:gdLst>
              <a:ahLst/>
              <a:cxnLst>
                <a:cxn ang="0">
                  <a:pos x="T0" y="T1"/>
                </a:cxn>
                <a:cxn ang="0">
                  <a:pos x="T2" y="T3"/>
                </a:cxn>
                <a:cxn ang="0">
                  <a:pos x="T4" y="T5"/>
                </a:cxn>
                <a:cxn ang="0">
                  <a:pos x="T6" y="T7"/>
                </a:cxn>
                <a:cxn ang="0">
                  <a:pos x="T8" y="T9"/>
                </a:cxn>
                <a:cxn ang="0">
                  <a:pos x="T10" y="T11"/>
                </a:cxn>
              </a:cxnLst>
              <a:rect l="0" t="0" r="r" b="b"/>
              <a:pathLst>
                <a:path w="71" h="64">
                  <a:moveTo>
                    <a:pt x="0" y="18"/>
                  </a:moveTo>
                  <a:cubicBezTo>
                    <a:pt x="0" y="18"/>
                    <a:pt x="17" y="3"/>
                    <a:pt x="26" y="2"/>
                  </a:cubicBezTo>
                  <a:cubicBezTo>
                    <a:pt x="36" y="0"/>
                    <a:pt x="47" y="3"/>
                    <a:pt x="55" y="11"/>
                  </a:cubicBezTo>
                  <a:cubicBezTo>
                    <a:pt x="62" y="18"/>
                    <a:pt x="71" y="29"/>
                    <a:pt x="65" y="40"/>
                  </a:cubicBezTo>
                  <a:cubicBezTo>
                    <a:pt x="60" y="52"/>
                    <a:pt x="52" y="64"/>
                    <a:pt x="52" y="64"/>
                  </a:cubicBezTo>
                  <a:lnTo>
                    <a:pt x="0" y="18"/>
                  </a:lnTo>
                  <a:close/>
                </a:path>
              </a:pathLst>
            </a:custGeom>
            <a:solidFill>
              <a:srgbClr val="FFCCE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6" name="Freeform 19"/>
            <p:cNvSpPr/>
            <p:nvPr/>
          </p:nvSpPr>
          <p:spPr bwMode="auto">
            <a:xfrm>
              <a:off x="7899287" y="1636713"/>
              <a:ext cx="153988" cy="268288"/>
            </a:xfrm>
            <a:custGeom>
              <a:avLst/>
              <a:gdLst>
                <a:gd name="T0" fmla="*/ 0 w 27"/>
                <a:gd name="T1" fmla="*/ 19 h 47"/>
                <a:gd name="T2" fmla="*/ 14 w 27"/>
                <a:gd name="T3" fmla="*/ 0 h 47"/>
                <a:gd name="T4" fmla="*/ 25 w 27"/>
                <a:gd name="T5" fmla="*/ 22 h 47"/>
                <a:gd name="T6" fmla="*/ 13 w 27"/>
                <a:gd name="T7" fmla="*/ 46 h 47"/>
                <a:gd name="T8" fmla="*/ 0 w 27"/>
                <a:gd name="T9" fmla="*/ 19 h 47"/>
              </a:gdLst>
              <a:ahLst/>
              <a:cxnLst>
                <a:cxn ang="0">
                  <a:pos x="T0" y="T1"/>
                </a:cxn>
                <a:cxn ang="0">
                  <a:pos x="T2" y="T3"/>
                </a:cxn>
                <a:cxn ang="0">
                  <a:pos x="T4" y="T5"/>
                </a:cxn>
                <a:cxn ang="0">
                  <a:pos x="T6" y="T7"/>
                </a:cxn>
                <a:cxn ang="0">
                  <a:pos x="T8" y="T9"/>
                </a:cxn>
              </a:cxnLst>
              <a:rect l="0" t="0" r="r" b="b"/>
              <a:pathLst>
                <a:path w="27" h="47">
                  <a:moveTo>
                    <a:pt x="0" y="19"/>
                  </a:moveTo>
                  <a:cubicBezTo>
                    <a:pt x="0" y="19"/>
                    <a:pt x="15" y="7"/>
                    <a:pt x="14" y="0"/>
                  </a:cubicBezTo>
                  <a:cubicBezTo>
                    <a:pt x="14" y="0"/>
                    <a:pt x="27" y="12"/>
                    <a:pt x="25" y="22"/>
                  </a:cubicBezTo>
                  <a:cubicBezTo>
                    <a:pt x="23" y="32"/>
                    <a:pt x="14" y="45"/>
                    <a:pt x="13" y="46"/>
                  </a:cubicBezTo>
                  <a:cubicBezTo>
                    <a:pt x="11" y="47"/>
                    <a:pt x="0" y="19"/>
                    <a:pt x="0" y="19"/>
                  </a:cubicBezTo>
                  <a:close/>
                </a:path>
              </a:pathLst>
            </a:custGeom>
            <a:solidFill>
              <a:srgbClr val="F69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7" name="Freeform 20"/>
            <p:cNvSpPr/>
            <p:nvPr/>
          </p:nvSpPr>
          <p:spPr bwMode="auto">
            <a:xfrm>
              <a:off x="7597662" y="1665288"/>
              <a:ext cx="398463" cy="314325"/>
            </a:xfrm>
            <a:custGeom>
              <a:avLst/>
              <a:gdLst>
                <a:gd name="T0" fmla="*/ 64 w 70"/>
                <a:gd name="T1" fmla="*/ 35 h 55"/>
                <a:gd name="T2" fmla="*/ 18 w 70"/>
                <a:gd name="T3" fmla="*/ 1 h 55"/>
                <a:gd name="T4" fmla="*/ 0 w 70"/>
                <a:gd name="T5" fmla="*/ 10 h 55"/>
                <a:gd name="T6" fmla="*/ 60 w 70"/>
                <a:gd name="T7" fmla="*/ 55 h 55"/>
                <a:gd name="T8" fmla="*/ 64 w 70"/>
                <a:gd name="T9" fmla="*/ 35 h 55"/>
              </a:gdLst>
              <a:ahLst/>
              <a:cxnLst>
                <a:cxn ang="0">
                  <a:pos x="T0" y="T1"/>
                </a:cxn>
                <a:cxn ang="0">
                  <a:pos x="T2" y="T3"/>
                </a:cxn>
                <a:cxn ang="0">
                  <a:pos x="T4" y="T5"/>
                </a:cxn>
                <a:cxn ang="0">
                  <a:pos x="T6" y="T7"/>
                </a:cxn>
                <a:cxn ang="0">
                  <a:pos x="T8" y="T9"/>
                </a:cxn>
              </a:cxnLst>
              <a:rect l="0" t="0" r="r" b="b"/>
              <a:pathLst>
                <a:path w="70" h="55">
                  <a:moveTo>
                    <a:pt x="64" y="35"/>
                  </a:moveTo>
                  <a:cubicBezTo>
                    <a:pt x="52" y="1"/>
                    <a:pt x="28" y="2"/>
                    <a:pt x="18" y="1"/>
                  </a:cubicBezTo>
                  <a:cubicBezTo>
                    <a:pt x="8" y="0"/>
                    <a:pt x="0" y="10"/>
                    <a:pt x="0" y="10"/>
                  </a:cubicBezTo>
                  <a:cubicBezTo>
                    <a:pt x="60" y="55"/>
                    <a:pt x="60" y="55"/>
                    <a:pt x="60" y="55"/>
                  </a:cubicBezTo>
                  <a:cubicBezTo>
                    <a:pt x="70" y="47"/>
                    <a:pt x="64" y="35"/>
                    <a:pt x="64" y="35"/>
                  </a:cubicBezTo>
                  <a:close/>
                </a:path>
              </a:pathLst>
            </a:cu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8" name="Freeform 21"/>
            <p:cNvSpPr/>
            <p:nvPr/>
          </p:nvSpPr>
          <p:spPr bwMode="auto">
            <a:xfrm>
              <a:off x="7859599" y="1797050"/>
              <a:ext cx="125413" cy="182563"/>
            </a:xfrm>
            <a:custGeom>
              <a:avLst/>
              <a:gdLst>
                <a:gd name="T0" fmla="*/ 11 w 22"/>
                <a:gd name="T1" fmla="*/ 0 h 32"/>
                <a:gd name="T2" fmla="*/ 6 w 22"/>
                <a:gd name="T3" fmla="*/ 7 h 32"/>
                <a:gd name="T4" fmla="*/ 0 w 22"/>
                <a:gd name="T5" fmla="*/ 22 h 32"/>
                <a:gd name="T6" fmla="*/ 14 w 22"/>
                <a:gd name="T7" fmla="*/ 32 h 32"/>
                <a:gd name="T8" fmla="*/ 18 w 22"/>
                <a:gd name="T9" fmla="*/ 27 h 32"/>
                <a:gd name="T10" fmla="*/ 11 w 22"/>
                <a:gd name="T11" fmla="*/ 0 h 32"/>
              </a:gdLst>
              <a:ahLst/>
              <a:cxnLst>
                <a:cxn ang="0">
                  <a:pos x="T0" y="T1"/>
                </a:cxn>
                <a:cxn ang="0">
                  <a:pos x="T2" y="T3"/>
                </a:cxn>
                <a:cxn ang="0">
                  <a:pos x="T4" y="T5"/>
                </a:cxn>
                <a:cxn ang="0">
                  <a:pos x="T6" y="T7"/>
                </a:cxn>
                <a:cxn ang="0">
                  <a:pos x="T8" y="T9"/>
                </a:cxn>
                <a:cxn ang="0">
                  <a:pos x="T10" y="T11"/>
                </a:cxn>
              </a:cxnLst>
              <a:rect l="0" t="0" r="r" b="b"/>
              <a:pathLst>
                <a:path w="22" h="32">
                  <a:moveTo>
                    <a:pt x="11" y="0"/>
                  </a:moveTo>
                  <a:cubicBezTo>
                    <a:pt x="12" y="7"/>
                    <a:pt x="6" y="7"/>
                    <a:pt x="6" y="7"/>
                  </a:cubicBezTo>
                  <a:cubicBezTo>
                    <a:pt x="0" y="22"/>
                    <a:pt x="0" y="22"/>
                    <a:pt x="0" y="22"/>
                  </a:cubicBezTo>
                  <a:cubicBezTo>
                    <a:pt x="14" y="32"/>
                    <a:pt x="14" y="32"/>
                    <a:pt x="14" y="32"/>
                  </a:cubicBezTo>
                  <a:cubicBezTo>
                    <a:pt x="16" y="30"/>
                    <a:pt x="17" y="28"/>
                    <a:pt x="18" y="27"/>
                  </a:cubicBezTo>
                  <a:cubicBezTo>
                    <a:pt x="22" y="17"/>
                    <a:pt x="11" y="0"/>
                    <a:pt x="11" y="0"/>
                  </a:cubicBezTo>
                  <a:close/>
                </a:path>
              </a:pathLst>
            </a:custGeom>
            <a:solidFill>
              <a:srgbClr val="99999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9" name="Freeform 22"/>
            <p:cNvSpPr/>
            <p:nvPr/>
          </p:nvSpPr>
          <p:spPr bwMode="auto">
            <a:xfrm>
              <a:off x="5090998" y="1643062"/>
              <a:ext cx="2847974" cy="2911475"/>
            </a:xfrm>
            <a:custGeom>
              <a:avLst/>
              <a:gdLst>
                <a:gd name="T0" fmla="*/ 0 w 500"/>
                <a:gd name="T1" fmla="*/ 338 h 511"/>
                <a:gd name="T2" fmla="*/ 440 w 500"/>
                <a:gd name="T3" fmla="*/ 14 h 511"/>
                <a:gd name="T4" fmla="*/ 500 w 500"/>
                <a:gd name="T5" fmla="*/ 59 h 511"/>
                <a:gd name="T6" fmla="*/ 227 w 500"/>
                <a:gd name="T7" fmla="*/ 511 h 511"/>
                <a:gd name="T8" fmla="*/ 0 w 500"/>
                <a:gd name="T9" fmla="*/ 338 h 511"/>
              </a:gdLst>
              <a:ahLst/>
              <a:cxnLst>
                <a:cxn ang="0">
                  <a:pos x="T0" y="T1"/>
                </a:cxn>
                <a:cxn ang="0">
                  <a:pos x="T2" y="T3"/>
                </a:cxn>
                <a:cxn ang="0">
                  <a:pos x="T4" y="T5"/>
                </a:cxn>
                <a:cxn ang="0">
                  <a:pos x="T6" y="T7"/>
                </a:cxn>
                <a:cxn ang="0">
                  <a:pos x="T8" y="T9"/>
                </a:cxn>
              </a:cxnLst>
              <a:rect l="0" t="0" r="r" b="b"/>
              <a:pathLst>
                <a:path w="500" h="511">
                  <a:moveTo>
                    <a:pt x="0" y="338"/>
                  </a:moveTo>
                  <a:cubicBezTo>
                    <a:pt x="440" y="14"/>
                    <a:pt x="440" y="14"/>
                    <a:pt x="440" y="14"/>
                  </a:cubicBezTo>
                  <a:cubicBezTo>
                    <a:pt x="440" y="14"/>
                    <a:pt x="491" y="0"/>
                    <a:pt x="500" y="59"/>
                  </a:cubicBezTo>
                  <a:cubicBezTo>
                    <a:pt x="227" y="511"/>
                    <a:pt x="227" y="511"/>
                    <a:pt x="227" y="511"/>
                  </a:cubicBezTo>
                  <a:lnTo>
                    <a:pt x="0" y="338"/>
                  </a:lnTo>
                  <a:close/>
                </a:path>
              </a:pathLst>
            </a:custGeom>
            <a:solidFill>
              <a:srgbClr val="29ABE2"/>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0" name="Freeform 23"/>
            <p:cNvSpPr/>
            <p:nvPr/>
          </p:nvSpPr>
          <p:spPr bwMode="auto">
            <a:xfrm>
              <a:off x="6195899" y="1836738"/>
              <a:ext cx="1743075" cy="2717800"/>
            </a:xfrm>
            <a:custGeom>
              <a:avLst/>
              <a:gdLst>
                <a:gd name="T0" fmla="*/ 0 w 306"/>
                <a:gd name="T1" fmla="*/ 414 h 477"/>
                <a:gd name="T2" fmla="*/ 12 w 306"/>
                <a:gd name="T3" fmla="*/ 461 h 477"/>
                <a:gd name="T4" fmla="*/ 33 w 306"/>
                <a:gd name="T5" fmla="*/ 477 h 477"/>
                <a:gd name="T6" fmla="*/ 306 w 306"/>
                <a:gd name="T7" fmla="*/ 25 h 477"/>
                <a:gd name="T8" fmla="*/ 298 w 306"/>
                <a:gd name="T9" fmla="*/ 0 h 477"/>
                <a:gd name="T10" fmla="*/ 0 w 306"/>
                <a:gd name="T11" fmla="*/ 414 h 477"/>
              </a:gdLst>
              <a:ahLst/>
              <a:cxnLst>
                <a:cxn ang="0">
                  <a:pos x="T0" y="T1"/>
                </a:cxn>
                <a:cxn ang="0">
                  <a:pos x="T2" y="T3"/>
                </a:cxn>
                <a:cxn ang="0">
                  <a:pos x="T4" y="T5"/>
                </a:cxn>
                <a:cxn ang="0">
                  <a:pos x="T6" y="T7"/>
                </a:cxn>
                <a:cxn ang="0">
                  <a:pos x="T8" y="T9"/>
                </a:cxn>
                <a:cxn ang="0">
                  <a:pos x="T10" y="T11"/>
                </a:cxn>
              </a:cxnLst>
              <a:rect l="0" t="0" r="r" b="b"/>
              <a:pathLst>
                <a:path w="306" h="477">
                  <a:moveTo>
                    <a:pt x="0" y="414"/>
                  </a:moveTo>
                  <a:cubicBezTo>
                    <a:pt x="12" y="461"/>
                    <a:pt x="12" y="461"/>
                    <a:pt x="12" y="461"/>
                  </a:cubicBezTo>
                  <a:cubicBezTo>
                    <a:pt x="33" y="477"/>
                    <a:pt x="33" y="477"/>
                    <a:pt x="33" y="477"/>
                  </a:cubicBezTo>
                  <a:cubicBezTo>
                    <a:pt x="306" y="25"/>
                    <a:pt x="306" y="25"/>
                    <a:pt x="306" y="25"/>
                  </a:cubicBezTo>
                  <a:cubicBezTo>
                    <a:pt x="304" y="14"/>
                    <a:pt x="302" y="7"/>
                    <a:pt x="298" y="0"/>
                  </a:cubicBezTo>
                  <a:lnTo>
                    <a:pt x="0" y="414"/>
                  </a:lnTo>
                  <a:close/>
                </a:path>
              </a:pathLst>
            </a:custGeom>
            <a:solidFill>
              <a:srgbClr val="A5A5A5"/>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1" name="Freeform 24"/>
            <p:cNvSpPr/>
            <p:nvPr/>
          </p:nvSpPr>
          <p:spPr bwMode="auto">
            <a:xfrm>
              <a:off x="5091000" y="1693863"/>
              <a:ext cx="2693988" cy="2092325"/>
            </a:xfrm>
            <a:custGeom>
              <a:avLst/>
              <a:gdLst>
                <a:gd name="T0" fmla="*/ 473 w 473"/>
                <a:gd name="T1" fmla="*/ 8 h 367"/>
                <a:gd name="T2" fmla="*/ 440 w 473"/>
                <a:gd name="T3" fmla="*/ 5 h 367"/>
                <a:gd name="T4" fmla="*/ 0 w 473"/>
                <a:gd name="T5" fmla="*/ 329 h 367"/>
                <a:gd name="T6" fmla="*/ 51 w 473"/>
                <a:gd name="T7" fmla="*/ 367 h 367"/>
                <a:gd name="T8" fmla="*/ 114 w 473"/>
                <a:gd name="T9" fmla="*/ 355 h 367"/>
                <a:gd name="T10" fmla="*/ 473 w 473"/>
                <a:gd name="T11" fmla="*/ 8 h 367"/>
              </a:gdLst>
              <a:ahLst/>
              <a:cxnLst>
                <a:cxn ang="0">
                  <a:pos x="T0" y="T1"/>
                </a:cxn>
                <a:cxn ang="0">
                  <a:pos x="T2" y="T3"/>
                </a:cxn>
                <a:cxn ang="0">
                  <a:pos x="T4" y="T5"/>
                </a:cxn>
                <a:cxn ang="0">
                  <a:pos x="T6" y="T7"/>
                </a:cxn>
                <a:cxn ang="0">
                  <a:pos x="T8" y="T9"/>
                </a:cxn>
                <a:cxn ang="0">
                  <a:pos x="T10" y="T11"/>
                </a:cxn>
              </a:cxnLst>
              <a:rect l="0" t="0" r="r" b="b"/>
              <a:pathLst>
                <a:path w="473" h="367">
                  <a:moveTo>
                    <a:pt x="473" y="8"/>
                  </a:moveTo>
                  <a:cubicBezTo>
                    <a:pt x="457" y="0"/>
                    <a:pt x="440" y="5"/>
                    <a:pt x="440" y="5"/>
                  </a:cubicBezTo>
                  <a:cubicBezTo>
                    <a:pt x="0" y="329"/>
                    <a:pt x="0" y="329"/>
                    <a:pt x="0" y="329"/>
                  </a:cubicBezTo>
                  <a:cubicBezTo>
                    <a:pt x="51" y="367"/>
                    <a:pt x="51" y="367"/>
                    <a:pt x="51" y="367"/>
                  </a:cubicBezTo>
                  <a:cubicBezTo>
                    <a:pt x="114" y="355"/>
                    <a:pt x="114" y="355"/>
                    <a:pt x="114" y="355"/>
                  </a:cubicBezTo>
                  <a:cubicBezTo>
                    <a:pt x="473" y="8"/>
                    <a:pt x="473" y="8"/>
                    <a:pt x="473" y="8"/>
                  </a:cubicBezTo>
                  <a:close/>
                </a:path>
              </a:pathLst>
            </a:custGeom>
            <a:solidFill>
              <a:srgbClr val="A3D800"/>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2" name="Freeform 25"/>
            <p:cNvSpPr/>
            <p:nvPr/>
          </p:nvSpPr>
          <p:spPr bwMode="auto">
            <a:xfrm>
              <a:off x="4822712" y="3335338"/>
              <a:ext cx="1560513" cy="1549400"/>
            </a:xfrm>
            <a:custGeom>
              <a:avLst/>
              <a:gdLst>
                <a:gd name="T0" fmla="*/ 0 w 274"/>
                <a:gd name="T1" fmla="*/ 156 h 272"/>
                <a:gd name="T2" fmla="*/ 47 w 274"/>
                <a:gd name="T3" fmla="*/ 41 h 272"/>
                <a:gd name="T4" fmla="*/ 161 w 274"/>
                <a:gd name="T5" fmla="*/ 67 h 272"/>
                <a:gd name="T6" fmla="*/ 241 w 274"/>
                <a:gd name="T7" fmla="*/ 151 h 272"/>
                <a:gd name="T8" fmla="*/ 274 w 274"/>
                <a:gd name="T9" fmla="*/ 214 h 272"/>
                <a:gd name="T10" fmla="*/ 146 w 274"/>
                <a:gd name="T11" fmla="*/ 272 h 272"/>
                <a:gd name="T12" fmla="*/ 0 w 274"/>
                <a:gd name="T13" fmla="*/ 156 h 272"/>
              </a:gdLst>
              <a:ahLst/>
              <a:cxnLst>
                <a:cxn ang="0">
                  <a:pos x="T0" y="T1"/>
                </a:cxn>
                <a:cxn ang="0">
                  <a:pos x="T2" y="T3"/>
                </a:cxn>
                <a:cxn ang="0">
                  <a:pos x="T4" y="T5"/>
                </a:cxn>
                <a:cxn ang="0">
                  <a:pos x="T6" y="T7"/>
                </a:cxn>
                <a:cxn ang="0">
                  <a:pos x="T8" y="T9"/>
                </a:cxn>
                <a:cxn ang="0">
                  <a:pos x="T10" y="T11"/>
                </a:cxn>
                <a:cxn ang="0">
                  <a:pos x="T12" y="T13"/>
                </a:cxn>
              </a:cxnLst>
              <a:rect l="0" t="0" r="r" b="b"/>
              <a:pathLst>
                <a:path w="274" h="272">
                  <a:moveTo>
                    <a:pt x="0" y="156"/>
                  </a:moveTo>
                  <a:cubicBezTo>
                    <a:pt x="0" y="156"/>
                    <a:pt x="41" y="65"/>
                    <a:pt x="47" y="41"/>
                  </a:cubicBezTo>
                  <a:cubicBezTo>
                    <a:pt x="47" y="41"/>
                    <a:pt x="116" y="0"/>
                    <a:pt x="161" y="67"/>
                  </a:cubicBezTo>
                  <a:cubicBezTo>
                    <a:pt x="161" y="67"/>
                    <a:pt x="255" y="55"/>
                    <a:pt x="241" y="151"/>
                  </a:cubicBezTo>
                  <a:cubicBezTo>
                    <a:pt x="241" y="151"/>
                    <a:pt x="274" y="164"/>
                    <a:pt x="274" y="214"/>
                  </a:cubicBezTo>
                  <a:cubicBezTo>
                    <a:pt x="274" y="214"/>
                    <a:pt x="203" y="249"/>
                    <a:pt x="146" y="272"/>
                  </a:cubicBezTo>
                  <a:lnTo>
                    <a:pt x="0" y="156"/>
                  </a:lnTo>
                  <a:close/>
                </a:path>
              </a:pathLst>
            </a:custGeom>
            <a:solidFill>
              <a:srgbClr val="F7DDA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3" name="Freeform 26"/>
            <p:cNvSpPr/>
            <p:nvPr/>
          </p:nvSpPr>
          <p:spPr bwMode="auto">
            <a:xfrm>
              <a:off x="4862399" y="3414713"/>
              <a:ext cx="838200" cy="860425"/>
            </a:xfrm>
            <a:custGeom>
              <a:avLst/>
              <a:gdLst>
                <a:gd name="T0" fmla="*/ 47 w 147"/>
                <a:gd name="T1" fmla="*/ 31 h 151"/>
                <a:gd name="T2" fmla="*/ 147 w 147"/>
                <a:gd name="T3" fmla="*/ 57 h 151"/>
                <a:gd name="T4" fmla="*/ 63 w 147"/>
                <a:gd name="T5" fmla="*/ 151 h 151"/>
                <a:gd name="T6" fmla="*/ 0 w 147"/>
                <a:gd name="T7" fmla="*/ 141 h 151"/>
                <a:gd name="T8" fmla="*/ 47 w 147"/>
                <a:gd name="T9" fmla="*/ 31 h 151"/>
              </a:gdLst>
              <a:ahLst/>
              <a:cxnLst>
                <a:cxn ang="0">
                  <a:pos x="T0" y="T1"/>
                </a:cxn>
                <a:cxn ang="0">
                  <a:pos x="T2" y="T3"/>
                </a:cxn>
                <a:cxn ang="0">
                  <a:pos x="T4" y="T5"/>
                </a:cxn>
                <a:cxn ang="0">
                  <a:pos x="T6" y="T7"/>
                </a:cxn>
                <a:cxn ang="0">
                  <a:pos x="T8" y="T9"/>
                </a:cxn>
              </a:cxnLst>
              <a:rect l="0" t="0" r="r" b="b"/>
              <a:pathLst>
                <a:path w="147" h="151">
                  <a:moveTo>
                    <a:pt x="47" y="31"/>
                  </a:moveTo>
                  <a:cubicBezTo>
                    <a:pt x="47" y="31"/>
                    <a:pt x="104" y="0"/>
                    <a:pt x="147" y="57"/>
                  </a:cubicBezTo>
                  <a:cubicBezTo>
                    <a:pt x="63" y="151"/>
                    <a:pt x="63" y="151"/>
                    <a:pt x="63" y="151"/>
                  </a:cubicBezTo>
                  <a:cubicBezTo>
                    <a:pt x="0" y="141"/>
                    <a:pt x="0" y="141"/>
                    <a:pt x="0" y="141"/>
                  </a:cubicBezTo>
                  <a:lnTo>
                    <a:pt x="47" y="31"/>
                  </a:lnTo>
                  <a:close/>
                </a:path>
              </a:pathLst>
            </a:custGeom>
            <a:solidFill>
              <a:srgbClr val="FFF3D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4" name="Freeform 27"/>
            <p:cNvSpPr/>
            <p:nvPr/>
          </p:nvSpPr>
          <p:spPr bwMode="auto">
            <a:xfrm>
              <a:off x="5511687" y="4217988"/>
              <a:ext cx="849313" cy="666750"/>
            </a:xfrm>
            <a:custGeom>
              <a:avLst/>
              <a:gdLst>
                <a:gd name="T0" fmla="*/ 116 w 149"/>
                <a:gd name="T1" fmla="*/ 0 h 117"/>
                <a:gd name="T2" fmla="*/ 145 w 149"/>
                <a:gd name="T3" fmla="*/ 63 h 117"/>
                <a:gd name="T4" fmla="*/ 25 w 149"/>
                <a:gd name="T5" fmla="*/ 117 h 117"/>
                <a:gd name="T6" fmla="*/ 0 w 149"/>
                <a:gd name="T7" fmla="*/ 54 h 117"/>
                <a:gd name="T8" fmla="*/ 116 w 149"/>
                <a:gd name="T9" fmla="*/ 0 h 117"/>
              </a:gdLst>
              <a:ahLst/>
              <a:cxnLst>
                <a:cxn ang="0">
                  <a:pos x="T0" y="T1"/>
                </a:cxn>
                <a:cxn ang="0">
                  <a:pos x="T2" y="T3"/>
                </a:cxn>
                <a:cxn ang="0">
                  <a:pos x="T4" y="T5"/>
                </a:cxn>
                <a:cxn ang="0">
                  <a:pos x="T6" y="T7"/>
                </a:cxn>
                <a:cxn ang="0">
                  <a:pos x="T8" y="T9"/>
                </a:cxn>
              </a:cxnLst>
              <a:rect l="0" t="0" r="r" b="b"/>
              <a:pathLst>
                <a:path w="149" h="117">
                  <a:moveTo>
                    <a:pt x="116" y="0"/>
                  </a:moveTo>
                  <a:cubicBezTo>
                    <a:pt x="116" y="0"/>
                    <a:pt x="149" y="19"/>
                    <a:pt x="145" y="63"/>
                  </a:cubicBezTo>
                  <a:cubicBezTo>
                    <a:pt x="25" y="117"/>
                    <a:pt x="25" y="117"/>
                    <a:pt x="25" y="117"/>
                  </a:cubicBezTo>
                  <a:cubicBezTo>
                    <a:pt x="0" y="54"/>
                    <a:pt x="0" y="54"/>
                    <a:pt x="0" y="54"/>
                  </a:cubicBezTo>
                  <a:lnTo>
                    <a:pt x="116" y="0"/>
                  </a:lnTo>
                  <a:close/>
                </a:path>
              </a:pathLst>
            </a:custGeom>
            <a:solidFill>
              <a:srgbClr val="ECC48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5" name="Freeform 28"/>
            <p:cNvSpPr/>
            <p:nvPr/>
          </p:nvSpPr>
          <p:spPr bwMode="auto">
            <a:xfrm>
              <a:off x="4516324" y="4081463"/>
              <a:ext cx="1138238" cy="1139825"/>
            </a:xfrm>
            <a:custGeom>
              <a:avLst/>
              <a:gdLst>
                <a:gd name="T0" fmla="*/ 0 w 200"/>
                <a:gd name="T1" fmla="*/ 200 h 200"/>
                <a:gd name="T2" fmla="*/ 200 w 200"/>
                <a:gd name="T3" fmla="*/ 141 h 200"/>
                <a:gd name="T4" fmla="*/ 54 w 200"/>
                <a:gd name="T5" fmla="*/ 25 h 200"/>
                <a:gd name="T6" fmla="*/ 0 w 200"/>
                <a:gd name="T7" fmla="*/ 200 h 200"/>
              </a:gdLst>
              <a:ahLst/>
              <a:cxnLst>
                <a:cxn ang="0">
                  <a:pos x="T0" y="T1"/>
                </a:cxn>
                <a:cxn ang="0">
                  <a:pos x="T2" y="T3"/>
                </a:cxn>
                <a:cxn ang="0">
                  <a:pos x="T4" y="T5"/>
                </a:cxn>
                <a:cxn ang="0">
                  <a:pos x="T6" y="T7"/>
                </a:cxn>
              </a:cxnLst>
              <a:rect l="0" t="0" r="r" b="b"/>
              <a:pathLst>
                <a:path w="200" h="200">
                  <a:moveTo>
                    <a:pt x="0" y="200"/>
                  </a:moveTo>
                  <a:cubicBezTo>
                    <a:pt x="200" y="141"/>
                    <a:pt x="200" y="141"/>
                    <a:pt x="200" y="141"/>
                  </a:cubicBezTo>
                  <a:cubicBezTo>
                    <a:pt x="169" y="0"/>
                    <a:pt x="54" y="25"/>
                    <a:pt x="54" y="25"/>
                  </a:cubicBezTo>
                  <a:lnTo>
                    <a:pt x="0" y="20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6" name="Freeform 29"/>
            <p:cNvSpPr/>
            <p:nvPr/>
          </p:nvSpPr>
          <p:spPr bwMode="auto">
            <a:xfrm>
              <a:off x="4571887" y="4206875"/>
              <a:ext cx="655638" cy="912813"/>
            </a:xfrm>
            <a:custGeom>
              <a:avLst/>
              <a:gdLst>
                <a:gd name="T0" fmla="*/ 115 w 115"/>
                <a:gd name="T1" fmla="*/ 12 h 160"/>
                <a:gd name="T2" fmla="*/ 115 w 115"/>
                <a:gd name="T3" fmla="*/ 12 h 160"/>
                <a:gd name="T4" fmla="*/ 51 w 115"/>
                <a:gd name="T5" fmla="*/ 2 h 160"/>
                <a:gd name="T6" fmla="*/ 0 w 115"/>
                <a:gd name="T7" fmla="*/ 160 h 160"/>
                <a:gd name="T8" fmla="*/ 115 w 115"/>
                <a:gd name="T9" fmla="*/ 12 h 160"/>
              </a:gdLst>
              <a:ahLst/>
              <a:cxnLst>
                <a:cxn ang="0">
                  <a:pos x="T0" y="T1"/>
                </a:cxn>
                <a:cxn ang="0">
                  <a:pos x="T2" y="T3"/>
                </a:cxn>
                <a:cxn ang="0">
                  <a:pos x="T4" y="T5"/>
                </a:cxn>
                <a:cxn ang="0">
                  <a:pos x="T6" y="T7"/>
                </a:cxn>
                <a:cxn ang="0">
                  <a:pos x="T8" y="T9"/>
                </a:cxn>
              </a:cxnLst>
              <a:rect l="0" t="0" r="r" b="b"/>
              <a:pathLst>
                <a:path w="115" h="160">
                  <a:moveTo>
                    <a:pt x="115" y="12"/>
                  </a:moveTo>
                  <a:cubicBezTo>
                    <a:pt x="115" y="12"/>
                    <a:pt x="115" y="12"/>
                    <a:pt x="115" y="12"/>
                  </a:cubicBezTo>
                  <a:cubicBezTo>
                    <a:pt x="88" y="0"/>
                    <a:pt x="63" y="1"/>
                    <a:pt x="51" y="2"/>
                  </a:cubicBezTo>
                  <a:cubicBezTo>
                    <a:pt x="0" y="160"/>
                    <a:pt x="0" y="160"/>
                    <a:pt x="0" y="160"/>
                  </a:cubicBezTo>
                  <a:lnTo>
                    <a:pt x="115" y="12"/>
                  </a:lnTo>
                  <a:close/>
                </a:path>
              </a:pathLst>
            </a:custGeom>
            <a:solidFill>
              <a:srgbClr val="42392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7" name="Freeform 30"/>
            <p:cNvSpPr/>
            <p:nvPr/>
          </p:nvSpPr>
          <p:spPr bwMode="auto">
            <a:xfrm>
              <a:off x="5711712" y="1739900"/>
              <a:ext cx="2073275" cy="1976438"/>
            </a:xfrm>
            <a:custGeom>
              <a:avLst/>
              <a:gdLst>
                <a:gd name="T0" fmla="*/ 1306 w 1306"/>
                <a:gd name="T1" fmla="*/ 0 h 1245"/>
                <a:gd name="T2" fmla="*/ 18 w 1306"/>
                <a:gd name="T3" fmla="*/ 1245 h 1245"/>
                <a:gd name="T4" fmla="*/ 0 w 1306"/>
                <a:gd name="T5" fmla="*/ 1220 h 1245"/>
                <a:gd name="T6" fmla="*/ 1306 w 1306"/>
                <a:gd name="T7" fmla="*/ 0 h 1245"/>
              </a:gdLst>
              <a:ahLst/>
              <a:cxnLst>
                <a:cxn ang="0">
                  <a:pos x="T0" y="T1"/>
                </a:cxn>
                <a:cxn ang="0">
                  <a:pos x="T2" y="T3"/>
                </a:cxn>
                <a:cxn ang="0">
                  <a:pos x="T4" y="T5"/>
                </a:cxn>
                <a:cxn ang="0">
                  <a:pos x="T6" y="T7"/>
                </a:cxn>
              </a:cxnLst>
              <a:rect l="0" t="0" r="r" b="b"/>
              <a:pathLst>
                <a:path w="1306" h="1245">
                  <a:moveTo>
                    <a:pt x="1306" y="0"/>
                  </a:moveTo>
                  <a:lnTo>
                    <a:pt x="18" y="1245"/>
                  </a:lnTo>
                  <a:lnTo>
                    <a:pt x="0" y="1220"/>
                  </a:lnTo>
                  <a:lnTo>
                    <a:pt x="1306" y="0"/>
                  </a:lnTo>
                  <a:close/>
                </a:path>
              </a:pathLst>
            </a:custGeom>
            <a:solidFill>
              <a:sysClr val="windowText" lastClr="000000">
                <a:alpha val="19000"/>
              </a:sys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8" name="Freeform 31"/>
            <p:cNvSpPr/>
            <p:nvPr/>
          </p:nvSpPr>
          <p:spPr bwMode="auto">
            <a:xfrm>
              <a:off x="6195899" y="1836738"/>
              <a:ext cx="1697038" cy="2359025"/>
            </a:xfrm>
            <a:custGeom>
              <a:avLst/>
              <a:gdLst>
                <a:gd name="T0" fmla="*/ 1069 w 1069"/>
                <a:gd name="T1" fmla="*/ 0 h 1486"/>
                <a:gd name="T2" fmla="*/ 0 w 1069"/>
                <a:gd name="T3" fmla="*/ 1486 h 1486"/>
                <a:gd name="T4" fmla="*/ 4 w 1069"/>
                <a:gd name="T5" fmla="*/ 1450 h 1486"/>
                <a:gd name="T6" fmla="*/ 1069 w 1069"/>
                <a:gd name="T7" fmla="*/ 0 h 1486"/>
              </a:gdLst>
              <a:ahLst/>
              <a:cxnLst>
                <a:cxn ang="0">
                  <a:pos x="T0" y="T1"/>
                </a:cxn>
                <a:cxn ang="0">
                  <a:pos x="T2" y="T3"/>
                </a:cxn>
                <a:cxn ang="0">
                  <a:pos x="T4" y="T5"/>
                </a:cxn>
                <a:cxn ang="0">
                  <a:pos x="T6" y="T7"/>
                </a:cxn>
              </a:cxnLst>
              <a:rect l="0" t="0" r="r" b="b"/>
              <a:pathLst>
                <a:path w="1069" h="1486">
                  <a:moveTo>
                    <a:pt x="1069" y="0"/>
                  </a:moveTo>
                  <a:lnTo>
                    <a:pt x="0" y="1486"/>
                  </a:lnTo>
                  <a:lnTo>
                    <a:pt x="4" y="1450"/>
                  </a:lnTo>
                  <a:lnTo>
                    <a:pt x="1069" y="0"/>
                  </a:lnTo>
                  <a:close/>
                </a:path>
              </a:pathLst>
            </a:custGeom>
            <a:solidFill>
              <a:sysClr val="windowText" lastClr="000000">
                <a:alpha val="19000"/>
              </a:sys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9" name="Freeform 32"/>
            <p:cNvSpPr/>
            <p:nvPr/>
          </p:nvSpPr>
          <p:spPr bwMode="auto">
            <a:xfrm>
              <a:off x="5090999" y="1722438"/>
              <a:ext cx="2506663" cy="1846263"/>
            </a:xfrm>
            <a:custGeom>
              <a:avLst/>
              <a:gdLst>
                <a:gd name="T0" fmla="*/ 1579 w 1579"/>
                <a:gd name="T1" fmla="*/ 0 h 1163"/>
                <a:gd name="T2" fmla="*/ 0 w 1579"/>
                <a:gd name="T3" fmla="*/ 1163 h 1163"/>
                <a:gd name="T4" fmla="*/ 57 w 1579"/>
                <a:gd name="T5" fmla="*/ 1138 h 1163"/>
                <a:gd name="T6" fmla="*/ 1579 w 1579"/>
                <a:gd name="T7" fmla="*/ 0 h 1163"/>
              </a:gdLst>
              <a:ahLst/>
              <a:cxnLst>
                <a:cxn ang="0">
                  <a:pos x="T0" y="T1"/>
                </a:cxn>
                <a:cxn ang="0">
                  <a:pos x="T2" y="T3"/>
                </a:cxn>
                <a:cxn ang="0">
                  <a:pos x="T4" y="T5"/>
                </a:cxn>
                <a:cxn ang="0">
                  <a:pos x="T6" y="T7"/>
                </a:cxn>
              </a:cxnLst>
              <a:rect l="0" t="0" r="r" b="b"/>
              <a:pathLst>
                <a:path w="1579" h="1163">
                  <a:moveTo>
                    <a:pt x="1579" y="0"/>
                  </a:moveTo>
                  <a:lnTo>
                    <a:pt x="0" y="1163"/>
                  </a:lnTo>
                  <a:lnTo>
                    <a:pt x="57" y="1138"/>
                  </a:lnTo>
                  <a:lnTo>
                    <a:pt x="1579" y="0"/>
                  </a:lnTo>
                  <a:close/>
                </a:path>
              </a:pathLst>
            </a:custGeom>
            <a:solidFill>
              <a:sysClr val="windowText" lastClr="000000">
                <a:alpha val="19000"/>
              </a:sys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grpSp>
      <p:sp>
        <p:nvSpPr>
          <p:cNvPr id="40" name="文本框 32"/>
          <p:cNvSpPr txBox="1"/>
          <p:nvPr/>
        </p:nvSpPr>
        <p:spPr>
          <a:xfrm>
            <a:off x="2259502" y="2097048"/>
            <a:ext cx="3652738" cy="784830"/>
          </a:xfrm>
          <a:prstGeom prst="rect">
            <a:avLst/>
          </a:prstGeom>
          <a:noFill/>
        </p:spPr>
        <p:txBody>
          <a:bodyPr wrap="squar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marL="0" marR="0" lvl="0" indent="0" defTabSz="913901" eaLnBrk="1" fontAlgn="auto" latinLnBrk="0" hangingPunct="1">
              <a:lnSpc>
                <a:spcPct val="100000"/>
              </a:lnSpc>
              <a:spcBef>
                <a:spcPts val="0"/>
              </a:spcBef>
              <a:spcAft>
                <a:spcPts val="0"/>
              </a:spcAft>
              <a:buClrTx/>
              <a:buSzTx/>
              <a:buFontTx/>
              <a:buNone/>
              <a:tabLst/>
              <a:defRPr/>
            </a:pPr>
            <a:r>
              <a:rPr kumimoji="0" lang="zh-CN" altLang="en-US" sz="4500"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rPr>
              <a:t>单击添加标题</a:t>
            </a:r>
            <a:endParaRPr kumimoji="0" lang="zh-CN" altLang="en-US" sz="4500" b="0" i="0" u="none" strike="noStrike" kern="0" cap="none" spc="0" normalizeH="0" baseline="0" noProof="0" dirty="0">
              <a:ln>
                <a:noFill/>
              </a:ln>
              <a:solidFill>
                <a:prstClr val="white"/>
              </a:solidFill>
              <a:effectLst/>
              <a:uLnTx/>
              <a:uFillTx/>
              <a:latin typeface="时尚中黑简体" panose="01010104010101010101" pitchFamily="2" charset="-122"/>
              <a:ea typeface="时尚中黑简体" panose="01010104010101010101" pitchFamily="2" charset="-122"/>
            </a:endParaRPr>
          </a:p>
        </p:txBody>
      </p:sp>
      <p:sp>
        <p:nvSpPr>
          <p:cNvPr id="41" name="Freeform 13"/>
          <p:cNvSpPr>
            <a:spLocks noEditPoints="1"/>
          </p:cNvSpPr>
          <p:nvPr/>
        </p:nvSpPr>
        <p:spPr bwMode="auto">
          <a:xfrm rot="20485079">
            <a:off x="1344362" y="2307579"/>
            <a:ext cx="631937" cy="484231"/>
          </a:xfrm>
          <a:custGeom>
            <a:avLst/>
            <a:gdLst>
              <a:gd name="T0" fmla="*/ 88 w 338"/>
              <a:gd name="T1" fmla="*/ 32 h 258"/>
              <a:gd name="T2" fmla="*/ 65 w 338"/>
              <a:gd name="T3" fmla="*/ 47 h 258"/>
              <a:gd name="T4" fmla="*/ 67 w 338"/>
              <a:gd name="T5" fmla="*/ 68 h 258"/>
              <a:gd name="T6" fmla="*/ 67 w 338"/>
              <a:gd name="T7" fmla="*/ 68 h 258"/>
              <a:gd name="T8" fmla="*/ 5 w 338"/>
              <a:gd name="T9" fmla="*/ 114 h 258"/>
              <a:gd name="T10" fmla="*/ 13 w 338"/>
              <a:gd name="T11" fmla="*/ 118 h 258"/>
              <a:gd name="T12" fmla="*/ 42 w 338"/>
              <a:gd name="T13" fmla="*/ 105 h 258"/>
              <a:gd name="T14" fmla="*/ 8 w 338"/>
              <a:gd name="T15" fmla="*/ 164 h 258"/>
              <a:gd name="T16" fmla="*/ 28 w 338"/>
              <a:gd name="T17" fmla="*/ 172 h 258"/>
              <a:gd name="T18" fmla="*/ 51 w 338"/>
              <a:gd name="T19" fmla="*/ 150 h 258"/>
              <a:gd name="T20" fmla="*/ 53 w 338"/>
              <a:gd name="T21" fmla="*/ 150 h 258"/>
              <a:gd name="T22" fmla="*/ 58 w 338"/>
              <a:gd name="T23" fmla="*/ 183 h 258"/>
              <a:gd name="T24" fmla="*/ 79 w 338"/>
              <a:gd name="T25" fmla="*/ 190 h 258"/>
              <a:gd name="T26" fmla="*/ 91 w 338"/>
              <a:gd name="T27" fmla="*/ 122 h 258"/>
              <a:gd name="T28" fmla="*/ 110 w 338"/>
              <a:gd name="T29" fmla="*/ 154 h 258"/>
              <a:gd name="T30" fmla="*/ 112 w 338"/>
              <a:gd name="T31" fmla="*/ 153 h 258"/>
              <a:gd name="T32" fmla="*/ 95 w 338"/>
              <a:gd name="T33" fmla="*/ 78 h 258"/>
              <a:gd name="T34" fmla="*/ 110 w 338"/>
              <a:gd name="T35" fmla="*/ 64 h 258"/>
              <a:gd name="T36" fmla="*/ 96 w 338"/>
              <a:gd name="T37" fmla="*/ 33 h 258"/>
              <a:gd name="T38" fmla="*/ 88 w 338"/>
              <a:gd name="T39" fmla="*/ 32 h 258"/>
              <a:gd name="T40" fmla="*/ 279 w 338"/>
              <a:gd name="T41" fmla="*/ 0 h 258"/>
              <a:gd name="T42" fmla="*/ 243 w 338"/>
              <a:gd name="T43" fmla="*/ 26 h 258"/>
              <a:gd name="T44" fmla="*/ 246 w 338"/>
              <a:gd name="T45" fmla="*/ 59 h 258"/>
              <a:gd name="T46" fmla="*/ 246 w 338"/>
              <a:gd name="T47" fmla="*/ 59 h 258"/>
              <a:gd name="T48" fmla="*/ 146 w 338"/>
              <a:gd name="T49" fmla="*/ 135 h 258"/>
              <a:gd name="T50" fmla="*/ 157 w 338"/>
              <a:gd name="T51" fmla="*/ 141 h 258"/>
              <a:gd name="T52" fmla="*/ 206 w 338"/>
              <a:gd name="T53" fmla="*/ 119 h 258"/>
              <a:gd name="T54" fmla="*/ 150 w 338"/>
              <a:gd name="T55" fmla="*/ 216 h 258"/>
              <a:gd name="T56" fmla="*/ 183 w 338"/>
              <a:gd name="T57" fmla="*/ 228 h 258"/>
              <a:gd name="T58" fmla="*/ 219 w 338"/>
              <a:gd name="T59" fmla="*/ 193 h 258"/>
              <a:gd name="T60" fmla="*/ 223 w 338"/>
              <a:gd name="T61" fmla="*/ 193 h 258"/>
              <a:gd name="T62" fmla="*/ 232 w 338"/>
              <a:gd name="T63" fmla="*/ 246 h 258"/>
              <a:gd name="T64" fmla="*/ 265 w 338"/>
              <a:gd name="T65" fmla="*/ 258 h 258"/>
              <a:gd name="T66" fmla="*/ 284 w 338"/>
              <a:gd name="T67" fmla="*/ 147 h 258"/>
              <a:gd name="T68" fmla="*/ 315 w 338"/>
              <a:gd name="T69" fmla="*/ 199 h 258"/>
              <a:gd name="T70" fmla="*/ 320 w 338"/>
              <a:gd name="T71" fmla="*/ 198 h 258"/>
              <a:gd name="T72" fmla="*/ 292 w 338"/>
              <a:gd name="T73" fmla="*/ 75 h 258"/>
              <a:gd name="T74" fmla="*/ 315 w 338"/>
              <a:gd name="T75" fmla="*/ 52 h 258"/>
              <a:gd name="T76" fmla="*/ 292 w 338"/>
              <a:gd name="T77" fmla="*/ 3 h 258"/>
              <a:gd name="T78" fmla="*/ 279 w 338"/>
              <a:gd name="T79"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8" h="258">
                <a:moveTo>
                  <a:pt x="88" y="32"/>
                </a:moveTo>
                <a:cubicBezTo>
                  <a:pt x="78" y="32"/>
                  <a:pt x="69" y="38"/>
                  <a:pt x="65" y="47"/>
                </a:cubicBezTo>
                <a:cubicBezTo>
                  <a:pt x="63" y="54"/>
                  <a:pt x="64" y="62"/>
                  <a:pt x="67" y="68"/>
                </a:cubicBezTo>
                <a:cubicBezTo>
                  <a:pt x="67" y="68"/>
                  <a:pt x="67" y="68"/>
                  <a:pt x="67" y="68"/>
                </a:cubicBezTo>
                <a:cubicBezTo>
                  <a:pt x="41" y="68"/>
                  <a:pt x="0" y="104"/>
                  <a:pt x="5" y="114"/>
                </a:cubicBezTo>
                <a:cubicBezTo>
                  <a:pt x="7" y="117"/>
                  <a:pt x="9" y="118"/>
                  <a:pt x="13" y="118"/>
                </a:cubicBezTo>
                <a:cubicBezTo>
                  <a:pt x="20" y="118"/>
                  <a:pt x="32" y="112"/>
                  <a:pt x="42" y="105"/>
                </a:cubicBezTo>
                <a:cubicBezTo>
                  <a:pt x="30" y="124"/>
                  <a:pt x="17" y="145"/>
                  <a:pt x="8" y="164"/>
                </a:cubicBezTo>
                <a:cubicBezTo>
                  <a:pt x="28" y="172"/>
                  <a:pt x="28" y="172"/>
                  <a:pt x="28" y="172"/>
                </a:cubicBezTo>
                <a:cubicBezTo>
                  <a:pt x="32" y="161"/>
                  <a:pt x="43" y="150"/>
                  <a:pt x="51" y="150"/>
                </a:cubicBezTo>
                <a:cubicBezTo>
                  <a:pt x="51" y="150"/>
                  <a:pt x="52" y="150"/>
                  <a:pt x="53" y="150"/>
                </a:cubicBezTo>
                <a:cubicBezTo>
                  <a:pt x="61" y="153"/>
                  <a:pt x="62" y="171"/>
                  <a:pt x="58" y="183"/>
                </a:cubicBezTo>
                <a:cubicBezTo>
                  <a:pt x="79" y="190"/>
                  <a:pt x="79" y="190"/>
                  <a:pt x="79" y="190"/>
                </a:cubicBezTo>
                <a:cubicBezTo>
                  <a:pt x="84" y="170"/>
                  <a:pt x="88" y="145"/>
                  <a:pt x="91" y="122"/>
                </a:cubicBezTo>
                <a:cubicBezTo>
                  <a:pt x="95" y="137"/>
                  <a:pt x="101" y="154"/>
                  <a:pt x="110" y="154"/>
                </a:cubicBezTo>
                <a:cubicBezTo>
                  <a:pt x="110" y="154"/>
                  <a:pt x="111" y="154"/>
                  <a:pt x="112" y="153"/>
                </a:cubicBezTo>
                <a:cubicBezTo>
                  <a:pt x="124" y="148"/>
                  <a:pt x="115" y="94"/>
                  <a:pt x="95" y="78"/>
                </a:cubicBezTo>
                <a:cubicBezTo>
                  <a:pt x="102" y="76"/>
                  <a:pt x="107" y="70"/>
                  <a:pt x="110" y="64"/>
                </a:cubicBezTo>
                <a:cubicBezTo>
                  <a:pt x="114" y="51"/>
                  <a:pt x="108" y="38"/>
                  <a:pt x="96" y="33"/>
                </a:cubicBezTo>
                <a:cubicBezTo>
                  <a:pt x="93" y="32"/>
                  <a:pt x="90" y="32"/>
                  <a:pt x="88" y="32"/>
                </a:cubicBezTo>
                <a:moveTo>
                  <a:pt x="279" y="0"/>
                </a:moveTo>
                <a:cubicBezTo>
                  <a:pt x="264" y="0"/>
                  <a:pt x="249" y="10"/>
                  <a:pt x="243" y="26"/>
                </a:cubicBezTo>
                <a:cubicBezTo>
                  <a:pt x="239" y="37"/>
                  <a:pt x="241" y="49"/>
                  <a:pt x="246" y="59"/>
                </a:cubicBezTo>
                <a:cubicBezTo>
                  <a:pt x="246" y="59"/>
                  <a:pt x="246" y="59"/>
                  <a:pt x="246" y="59"/>
                </a:cubicBezTo>
                <a:cubicBezTo>
                  <a:pt x="204" y="59"/>
                  <a:pt x="137" y="117"/>
                  <a:pt x="146" y="135"/>
                </a:cubicBezTo>
                <a:cubicBezTo>
                  <a:pt x="148" y="139"/>
                  <a:pt x="152" y="141"/>
                  <a:pt x="157" y="141"/>
                </a:cubicBezTo>
                <a:cubicBezTo>
                  <a:pt x="170" y="141"/>
                  <a:pt x="189" y="130"/>
                  <a:pt x="206" y="119"/>
                </a:cubicBezTo>
                <a:cubicBezTo>
                  <a:pt x="185" y="150"/>
                  <a:pt x="165" y="185"/>
                  <a:pt x="150" y="216"/>
                </a:cubicBezTo>
                <a:cubicBezTo>
                  <a:pt x="183" y="228"/>
                  <a:pt x="183" y="228"/>
                  <a:pt x="183" y="228"/>
                </a:cubicBezTo>
                <a:cubicBezTo>
                  <a:pt x="189" y="211"/>
                  <a:pt x="207" y="193"/>
                  <a:pt x="219" y="193"/>
                </a:cubicBezTo>
                <a:cubicBezTo>
                  <a:pt x="221" y="193"/>
                  <a:pt x="222" y="193"/>
                  <a:pt x="223" y="193"/>
                </a:cubicBezTo>
                <a:cubicBezTo>
                  <a:pt x="236" y="198"/>
                  <a:pt x="238" y="227"/>
                  <a:pt x="232" y="246"/>
                </a:cubicBezTo>
                <a:cubicBezTo>
                  <a:pt x="265" y="258"/>
                  <a:pt x="265" y="258"/>
                  <a:pt x="265" y="258"/>
                </a:cubicBezTo>
                <a:cubicBezTo>
                  <a:pt x="273" y="224"/>
                  <a:pt x="280" y="184"/>
                  <a:pt x="284" y="147"/>
                </a:cubicBezTo>
                <a:cubicBezTo>
                  <a:pt x="291" y="172"/>
                  <a:pt x="301" y="199"/>
                  <a:pt x="315" y="199"/>
                </a:cubicBezTo>
                <a:cubicBezTo>
                  <a:pt x="317" y="199"/>
                  <a:pt x="318" y="199"/>
                  <a:pt x="320" y="198"/>
                </a:cubicBezTo>
                <a:cubicBezTo>
                  <a:pt x="338" y="190"/>
                  <a:pt x="324" y="101"/>
                  <a:pt x="292" y="75"/>
                </a:cubicBezTo>
                <a:cubicBezTo>
                  <a:pt x="302" y="71"/>
                  <a:pt x="311" y="63"/>
                  <a:pt x="315" y="52"/>
                </a:cubicBezTo>
                <a:cubicBezTo>
                  <a:pt x="323" y="32"/>
                  <a:pt x="312" y="10"/>
                  <a:pt x="292" y="3"/>
                </a:cubicBezTo>
                <a:cubicBezTo>
                  <a:pt x="288" y="1"/>
                  <a:pt x="284" y="0"/>
                  <a:pt x="279" y="0"/>
                </a:cubicBezTo>
              </a:path>
            </a:pathLst>
          </a:custGeom>
          <a:solidFill>
            <a:sysClr val="window" lastClr="FFFFFF"/>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randombar(horizontal)">
                                      <p:cBhvr>
                                        <p:cTn id="11" dur="500"/>
                                        <p:tgtEl>
                                          <p:spTgt spid="41"/>
                                        </p:tgtEl>
                                      </p:cBhvr>
                                    </p:animEffect>
                                  </p:childTnLst>
                                </p:cTn>
                              </p:par>
                            </p:childTnLst>
                          </p:cTn>
                        </p:par>
                        <p:par>
                          <p:cTn id="12" fill="hold">
                            <p:stCondLst>
                              <p:cond delay="1000"/>
                            </p:stCondLst>
                            <p:childTnLst>
                              <p:par>
                                <p:cTn id="13" presetID="14" presetClass="entr" presetSubtype="10" fill="hold" grpId="0" nodeType="afterEffect">
                                  <p:stCondLst>
                                    <p:cond delay="0"/>
                                  </p:stCondLst>
                                  <p:iterate type="lt">
                                    <p:tmPct val="10000"/>
                                  </p:iterate>
                                  <p:childTnLst>
                                    <p:set>
                                      <p:cBhvr>
                                        <p:cTn id="14" dur="1" fill="hold">
                                          <p:stCondLst>
                                            <p:cond delay="0"/>
                                          </p:stCondLst>
                                        </p:cTn>
                                        <p:tgtEl>
                                          <p:spTgt spid="40"/>
                                        </p:tgtEl>
                                        <p:attrNameLst>
                                          <p:attrName>style.visibility</p:attrName>
                                        </p:attrNameLst>
                                      </p:cBhvr>
                                      <p:to>
                                        <p:strVal val="visible"/>
                                      </p:to>
                                    </p:set>
                                    <p:animEffect transition="in" filter="randombar(horizontal)">
                                      <p:cBhvr>
                                        <p:cTn id="15" dur="500"/>
                                        <p:tgtEl>
                                          <p:spTgt spid="40"/>
                                        </p:tgtEl>
                                      </p:cBhvr>
                                    </p:animEffect>
                                  </p:childTnLst>
                                </p:cTn>
                              </p:par>
                            </p:childTnLst>
                          </p:cTn>
                        </p:par>
                        <p:par>
                          <p:cTn id="16" fill="hold">
                            <p:stCondLst>
                              <p:cond delay="1750"/>
                            </p:stCondLst>
                            <p:childTnLst>
                              <p:par>
                                <p:cTn id="17" presetID="10" presetClass="entr" presetSubtype="0"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par>
                                <p:cTn id="20" presetID="59" presetClass="path" presetSubtype="0" accel="50000" decel="50000" fill="hold" nodeType="withEffect">
                                  <p:stCondLst>
                                    <p:cond delay="0"/>
                                  </p:stCondLst>
                                  <p:childTnLst>
                                    <p:animMotion origin="layout" path="M -0.09583 0.13704 C -0.07448 0.15031 0.0165 0.17994 0.05052 0.17994 C 0.08559 0.17994 0.01719 0.16142 -0.00573 0.10957 C 0.01407 0.07809 0.08629 0.12253 0.12136 0.12253 C 0.14827 0.11605 0.09393 0.10802 0.10886 0.06883 C 0.11719 0.0608 0.16181 0.07469 0.17136 0.07253 C 0.18091 0.07068 0.14757 0.08086 0.16615 0.05617 C 0.18473 0.03117 0.27344 -0.04043 0.28282 -0.07531 " pathEditMode="relative" rAng="0" ptsTypes="AAAAAAAA">
                                      <p:cBhvr>
                                        <p:cTn id="21" dur="2000" fill="hold"/>
                                        <p:tgtEl>
                                          <p:spTgt spid="24"/>
                                        </p:tgtEl>
                                        <p:attrNameLst>
                                          <p:attrName>ppt_x</p:attrName>
                                          <p:attrName>ppt_y</p:attrName>
                                        </p:attrNameLst>
                                      </p:cBhvr>
                                      <p:rCtr x="18924" y="-8488"/>
                                    </p:animMotion>
                                  </p:childTnLst>
                                </p:cTn>
                              </p:par>
                              <p:par>
                                <p:cTn id="22" presetID="22" presetClass="entr" presetSubtype="2"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right)">
                                      <p:cBhvr>
                                        <p:cTn id="24" dur="2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40" grpId="0"/>
      <p:bldP spid="4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7" name="图片 266"/>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rot="10800000">
            <a:off x="3881089" y="4063644"/>
            <a:ext cx="516158" cy="89279"/>
          </a:xfrm>
          <a:prstGeom prst="rect">
            <a:avLst/>
          </a:prstGeom>
        </p:spPr>
      </p:pic>
      <p:pic>
        <p:nvPicPr>
          <p:cNvPr id="268" name="图片 267"/>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rot="10800000">
            <a:off x="3881089" y="3321078"/>
            <a:ext cx="516158" cy="89279"/>
          </a:xfrm>
          <a:prstGeom prst="rect">
            <a:avLst/>
          </a:prstGeom>
        </p:spPr>
      </p:pic>
      <p:pic>
        <p:nvPicPr>
          <p:cNvPr id="269" name="图片 268"/>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rot="10800000">
            <a:off x="3881089" y="2588552"/>
            <a:ext cx="516158" cy="89279"/>
          </a:xfrm>
          <a:prstGeom prst="rect">
            <a:avLst/>
          </a:prstGeom>
        </p:spPr>
      </p:pic>
      <p:pic>
        <p:nvPicPr>
          <p:cNvPr id="270" name="图片 269"/>
          <p:cNvPicPr>
            <a:picLocks noChangeAspect="1"/>
          </p:cNvPicPr>
          <p:nvPr/>
        </p:nvPicPr>
        <p:blipFill rotWithShape="1">
          <a:blip r:embed="rId4" cstate="screen">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a:ext>
            </a:extLst>
          </a:blip>
          <a:srcRect/>
          <a:stretch/>
        </p:blipFill>
        <p:spPr>
          <a:xfrm rot="5400000">
            <a:off x="2718374" y="3295324"/>
            <a:ext cx="3156774" cy="211302"/>
          </a:xfrm>
          <a:prstGeom prst="rect">
            <a:avLst/>
          </a:prstGeom>
        </p:spPr>
      </p:pic>
      <p:grpSp>
        <p:nvGrpSpPr>
          <p:cNvPr id="271" name="Group 887"/>
          <p:cNvGrpSpPr>
            <a:grpSpLocks noChangeAspect="1"/>
          </p:cNvGrpSpPr>
          <p:nvPr/>
        </p:nvGrpSpPr>
        <p:grpSpPr bwMode="auto">
          <a:xfrm>
            <a:off x="3859353" y="4298916"/>
            <a:ext cx="200051" cy="248843"/>
            <a:chOff x="5971" y="2553"/>
            <a:chExt cx="246" cy="306"/>
          </a:xfrm>
          <a:solidFill>
            <a:srgbClr val="9055A8"/>
          </a:solidFill>
          <a:effectLst>
            <a:reflection blurRad="6350" stA="50000" endA="300" endPos="40000" dir="5400000" sy="-100000" algn="bl" rotWithShape="0"/>
          </a:effectLst>
        </p:grpSpPr>
        <p:sp>
          <p:nvSpPr>
            <p:cNvPr id="272" name="Freeform 889"/>
            <p:cNvSpPr>
              <a:spLocks/>
            </p:cNvSpPr>
            <p:nvPr/>
          </p:nvSpPr>
          <p:spPr bwMode="auto">
            <a:xfrm>
              <a:off x="5971" y="2715"/>
              <a:ext cx="246" cy="144"/>
            </a:xfrm>
            <a:custGeom>
              <a:avLst/>
              <a:gdLst>
                <a:gd name="T0" fmla="*/ 66 w 101"/>
                <a:gd name="T1" fmla="*/ 0 h 60"/>
                <a:gd name="T2" fmla="*/ 58 w 101"/>
                <a:gd name="T3" fmla="*/ 38 h 60"/>
                <a:gd name="T4" fmla="*/ 54 w 101"/>
                <a:gd name="T5" fmla="*/ 12 h 60"/>
                <a:gd name="T6" fmla="*/ 56 w 101"/>
                <a:gd name="T7" fmla="*/ 6 h 60"/>
                <a:gd name="T8" fmla="*/ 52 w 101"/>
                <a:gd name="T9" fmla="*/ 2 h 60"/>
                <a:gd name="T10" fmla="*/ 51 w 101"/>
                <a:gd name="T11" fmla="*/ 2 h 60"/>
                <a:gd name="T12" fmla="*/ 50 w 101"/>
                <a:gd name="T13" fmla="*/ 2 h 60"/>
                <a:gd name="T14" fmla="*/ 49 w 101"/>
                <a:gd name="T15" fmla="*/ 2 h 60"/>
                <a:gd name="T16" fmla="*/ 45 w 101"/>
                <a:gd name="T17" fmla="*/ 6 h 60"/>
                <a:gd name="T18" fmla="*/ 47 w 101"/>
                <a:gd name="T19" fmla="*/ 12 h 60"/>
                <a:gd name="T20" fmla="*/ 43 w 101"/>
                <a:gd name="T21" fmla="*/ 38 h 60"/>
                <a:gd name="T22" fmla="*/ 35 w 101"/>
                <a:gd name="T23" fmla="*/ 0 h 60"/>
                <a:gd name="T24" fmla="*/ 35 w 101"/>
                <a:gd name="T25" fmla="*/ 0 h 60"/>
                <a:gd name="T26" fmla="*/ 34 w 101"/>
                <a:gd name="T27" fmla="*/ 0 h 60"/>
                <a:gd name="T28" fmla="*/ 8 w 101"/>
                <a:gd name="T29" fmla="*/ 10 h 60"/>
                <a:gd name="T30" fmla="*/ 0 w 101"/>
                <a:gd name="T31" fmla="*/ 32 h 60"/>
                <a:gd name="T32" fmla="*/ 0 w 101"/>
                <a:gd name="T33" fmla="*/ 56 h 60"/>
                <a:gd name="T34" fmla="*/ 16 w 101"/>
                <a:gd name="T35" fmla="*/ 59 h 60"/>
                <a:gd name="T36" fmla="*/ 16 w 101"/>
                <a:gd name="T37" fmla="*/ 38 h 60"/>
                <a:gd name="T38" fmla="*/ 20 w 101"/>
                <a:gd name="T39" fmla="*/ 30 h 60"/>
                <a:gd name="T40" fmla="*/ 20 w 101"/>
                <a:gd name="T41" fmla="*/ 59 h 60"/>
                <a:gd name="T42" fmla="*/ 51 w 101"/>
                <a:gd name="T43" fmla="*/ 60 h 60"/>
                <a:gd name="T44" fmla="*/ 80 w 101"/>
                <a:gd name="T45" fmla="*/ 59 h 60"/>
                <a:gd name="T46" fmla="*/ 80 w 101"/>
                <a:gd name="T47" fmla="*/ 30 h 60"/>
                <a:gd name="T48" fmla="*/ 85 w 101"/>
                <a:gd name="T49" fmla="*/ 38 h 60"/>
                <a:gd name="T50" fmla="*/ 85 w 101"/>
                <a:gd name="T51" fmla="*/ 58 h 60"/>
                <a:gd name="T52" fmla="*/ 101 w 101"/>
                <a:gd name="T53" fmla="*/ 56 h 60"/>
                <a:gd name="T54" fmla="*/ 101 w 101"/>
                <a:gd name="T55" fmla="*/ 32 h 60"/>
                <a:gd name="T56" fmla="*/ 93 w 101"/>
                <a:gd name="T57" fmla="*/ 10 h 60"/>
                <a:gd name="T58" fmla="*/ 67 w 101"/>
                <a:gd name="T59" fmla="*/ 0 h 60"/>
                <a:gd name="T60" fmla="*/ 66 w 101"/>
                <a:gd name="T61" fmla="*/ 0 h 60"/>
                <a:gd name="T62" fmla="*/ 66 w 101"/>
                <a:gd name="T6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1" h="60">
                  <a:moveTo>
                    <a:pt x="66" y="0"/>
                  </a:moveTo>
                  <a:cubicBezTo>
                    <a:pt x="66" y="5"/>
                    <a:pt x="58" y="38"/>
                    <a:pt x="58" y="38"/>
                  </a:cubicBezTo>
                  <a:cubicBezTo>
                    <a:pt x="54" y="12"/>
                    <a:pt x="54" y="12"/>
                    <a:pt x="54" y="12"/>
                  </a:cubicBezTo>
                  <a:cubicBezTo>
                    <a:pt x="56" y="6"/>
                    <a:pt x="56" y="6"/>
                    <a:pt x="56" y="6"/>
                  </a:cubicBezTo>
                  <a:cubicBezTo>
                    <a:pt x="52" y="2"/>
                    <a:pt x="52" y="2"/>
                    <a:pt x="52" y="2"/>
                  </a:cubicBezTo>
                  <a:cubicBezTo>
                    <a:pt x="51" y="2"/>
                    <a:pt x="51" y="2"/>
                    <a:pt x="51" y="2"/>
                  </a:cubicBezTo>
                  <a:cubicBezTo>
                    <a:pt x="50" y="2"/>
                    <a:pt x="50" y="2"/>
                    <a:pt x="50" y="2"/>
                  </a:cubicBezTo>
                  <a:cubicBezTo>
                    <a:pt x="49" y="2"/>
                    <a:pt x="49" y="2"/>
                    <a:pt x="49" y="2"/>
                  </a:cubicBezTo>
                  <a:cubicBezTo>
                    <a:pt x="45" y="6"/>
                    <a:pt x="45" y="6"/>
                    <a:pt x="45" y="6"/>
                  </a:cubicBezTo>
                  <a:cubicBezTo>
                    <a:pt x="47" y="12"/>
                    <a:pt x="47" y="12"/>
                    <a:pt x="47" y="12"/>
                  </a:cubicBezTo>
                  <a:cubicBezTo>
                    <a:pt x="43" y="38"/>
                    <a:pt x="43" y="38"/>
                    <a:pt x="43" y="38"/>
                  </a:cubicBezTo>
                  <a:cubicBezTo>
                    <a:pt x="43" y="38"/>
                    <a:pt x="35" y="5"/>
                    <a:pt x="35" y="0"/>
                  </a:cubicBezTo>
                  <a:cubicBezTo>
                    <a:pt x="35" y="0"/>
                    <a:pt x="35" y="0"/>
                    <a:pt x="35" y="0"/>
                  </a:cubicBezTo>
                  <a:cubicBezTo>
                    <a:pt x="34" y="0"/>
                    <a:pt x="34" y="0"/>
                    <a:pt x="34" y="0"/>
                  </a:cubicBezTo>
                  <a:cubicBezTo>
                    <a:pt x="29" y="1"/>
                    <a:pt x="15" y="6"/>
                    <a:pt x="8" y="10"/>
                  </a:cubicBezTo>
                  <a:cubicBezTo>
                    <a:pt x="6" y="12"/>
                    <a:pt x="1" y="17"/>
                    <a:pt x="0" y="32"/>
                  </a:cubicBezTo>
                  <a:cubicBezTo>
                    <a:pt x="0" y="34"/>
                    <a:pt x="0" y="47"/>
                    <a:pt x="0" y="56"/>
                  </a:cubicBezTo>
                  <a:cubicBezTo>
                    <a:pt x="6" y="57"/>
                    <a:pt x="9" y="58"/>
                    <a:pt x="16" y="59"/>
                  </a:cubicBezTo>
                  <a:cubicBezTo>
                    <a:pt x="16" y="51"/>
                    <a:pt x="16" y="40"/>
                    <a:pt x="16" y="38"/>
                  </a:cubicBezTo>
                  <a:cubicBezTo>
                    <a:pt x="16" y="35"/>
                    <a:pt x="19" y="32"/>
                    <a:pt x="20" y="30"/>
                  </a:cubicBezTo>
                  <a:cubicBezTo>
                    <a:pt x="20" y="59"/>
                    <a:pt x="20" y="59"/>
                    <a:pt x="20" y="59"/>
                  </a:cubicBezTo>
                  <a:cubicBezTo>
                    <a:pt x="29" y="59"/>
                    <a:pt x="41" y="60"/>
                    <a:pt x="51" y="60"/>
                  </a:cubicBezTo>
                  <a:cubicBezTo>
                    <a:pt x="60" y="60"/>
                    <a:pt x="71" y="59"/>
                    <a:pt x="80" y="59"/>
                  </a:cubicBezTo>
                  <a:cubicBezTo>
                    <a:pt x="80" y="30"/>
                    <a:pt x="80" y="30"/>
                    <a:pt x="80" y="30"/>
                  </a:cubicBezTo>
                  <a:cubicBezTo>
                    <a:pt x="82" y="32"/>
                    <a:pt x="85" y="34"/>
                    <a:pt x="85" y="38"/>
                  </a:cubicBezTo>
                  <a:cubicBezTo>
                    <a:pt x="85" y="40"/>
                    <a:pt x="85" y="51"/>
                    <a:pt x="85" y="58"/>
                  </a:cubicBezTo>
                  <a:cubicBezTo>
                    <a:pt x="92" y="58"/>
                    <a:pt x="95" y="57"/>
                    <a:pt x="101" y="56"/>
                  </a:cubicBezTo>
                  <a:cubicBezTo>
                    <a:pt x="101" y="47"/>
                    <a:pt x="101" y="34"/>
                    <a:pt x="101" y="32"/>
                  </a:cubicBezTo>
                  <a:cubicBezTo>
                    <a:pt x="100" y="17"/>
                    <a:pt x="95" y="12"/>
                    <a:pt x="93" y="10"/>
                  </a:cubicBezTo>
                  <a:cubicBezTo>
                    <a:pt x="86" y="6"/>
                    <a:pt x="72" y="1"/>
                    <a:pt x="67" y="0"/>
                  </a:cubicBezTo>
                  <a:cubicBezTo>
                    <a:pt x="66" y="0"/>
                    <a:pt x="66" y="0"/>
                    <a:pt x="66" y="0"/>
                  </a:cubicBezTo>
                  <a:cubicBezTo>
                    <a:pt x="66" y="0"/>
                    <a:pt x="66" y="0"/>
                    <a:pt x="6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sp>
          <p:nvSpPr>
            <p:cNvPr id="273" name="Freeform 890"/>
            <p:cNvSpPr>
              <a:spLocks/>
            </p:cNvSpPr>
            <p:nvPr/>
          </p:nvSpPr>
          <p:spPr bwMode="auto">
            <a:xfrm>
              <a:off x="6032" y="2553"/>
              <a:ext cx="124" cy="147"/>
            </a:xfrm>
            <a:custGeom>
              <a:avLst/>
              <a:gdLst>
                <a:gd name="T0" fmla="*/ 26 w 51"/>
                <a:gd name="T1" fmla="*/ 0 h 61"/>
                <a:gd name="T2" fmla="*/ 4 w 51"/>
                <a:gd name="T3" fmla="*/ 25 h 61"/>
                <a:gd name="T4" fmla="*/ 0 w 51"/>
                <a:gd name="T5" fmla="*/ 30 h 61"/>
                <a:gd name="T6" fmla="*/ 5 w 51"/>
                <a:gd name="T7" fmla="*/ 40 h 61"/>
                <a:gd name="T8" fmla="*/ 26 w 51"/>
                <a:gd name="T9" fmla="*/ 61 h 61"/>
                <a:gd name="T10" fmla="*/ 46 w 51"/>
                <a:gd name="T11" fmla="*/ 39 h 61"/>
                <a:gd name="T12" fmla="*/ 51 w 51"/>
                <a:gd name="T13" fmla="*/ 30 h 61"/>
                <a:gd name="T14" fmla="*/ 48 w 51"/>
                <a:gd name="T15" fmla="*/ 25 h 61"/>
                <a:gd name="T16" fmla="*/ 26 w 51"/>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61">
                  <a:moveTo>
                    <a:pt x="26" y="0"/>
                  </a:moveTo>
                  <a:cubicBezTo>
                    <a:pt x="13" y="0"/>
                    <a:pt x="4" y="11"/>
                    <a:pt x="4" y="25"/>
                  </a:cubicBezTo>
                  <a:cubicBezTo>
                    <a:pt x="2" y="26"/>
                    <a:pt x="0" y="27"/>
                    <a:pt x="0" y="30"/>
                  </a:cubicBezTo>
                  <a:cubicBezTo>
                    <a:pt x="0" y="33"/>
                    <a:pt x="2" y="39"/>
                    <a:pt x="5" y="40"/>
                  </a:cubicBezTo>
                  <a:cubicBezTo>
                    <a:pt x="8" y="51"/>
                    <a:pt x="15" y="61"/>
                    <a:pt x="26" y="61"/>
                  </a:cubicBezTo>
                  <a:cubicBezTo>
                    <a:pt x="37" y="61"/>
                    <a:pt x="44" y="51"/>
                    <a:pt x="46" y="39"/>
                  </a:cubicBezTo>
                  <a:cubicBezTo>
                    <a:pt x="50" y="38"/>
                    <a:pt x="51" y="33"/>
                    <a:pt x="51" y="30"/>
                  </a:cubicBezTo>
                  <a:cubicBezTo>
                    <a:pt x="51" y="27"/>
                    <a:pt x="50" y="26"/>
                    <a:pt x="48" y="25"/>
                  </a:cubicBezTo>
                  <a:cubicBezTo>
                    <a:pt x="47" y="11"/>
                    <a:pt x="39"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grpSp>
      <p:grpSp>
        <p:nvGrpSpPr>
          <p:cNvPr id="274" name="Group 893"/>
          <p:cNvGrpSpPr>
            <a:grpSpLocks noChangeAspect="1"/>
          </p:cNvGrpSpPr>
          <p:nvPr/>
        </p:nvGrpSpPr>
        <p:grpSpPr bwMode="auto">
          <a:xfrm>
            <a:off x="3850815" y="3655327"/>
            <a:ext cx="217129" cy="216315"/>
            <a:chOff x="6356" y="2576"/>
            <a:chExt cx="267" cy="266"/>
          </a:xfrm>
          <a:solidFill>
            <a:srgbClr val="E87071"/>
          </a:solidFill>
          <a:effectLst>
            <a:reflection blurRad="6350" stA="50000" endA="300" endPos="40000" dir="5400000" sy="-100000" algn="bl" rotWithShape="0"/>
          </a:effectLst>
        </p:grpSpPr>
        <p:sp>
          <p:nvSpPr>
            <p:cNvPr id="275" name="Freeform 896"/>
            <p:cNvSpPr>
              <a:spLocks noEditPoints="1"/>
            </p:cNvSpPr>
            <p:nvPr/>
          </p:nvSpPr>
          <p:spPr bwMode="auto">
            <a:xfrm>
              <a:off x="6356" y="2576"/>
              <a:ext cx="267" cy="266"/>
            </a:xfrm>
            <a:custGeom>
              <a:avLst/>
              <a:gdLst>
                <a:gd name="T0" fmla="*/ 55 w 110"/>
                <a:gd name="T1" fmla="*/ 0 h 111"/>
                <a:gd name="T2" fmla="*/ 0 w 110"/>
                <a:gd name="T3" fmla="*/ 56 h 111"/>
                <a:gd name="T4" fmla="*/ 55 w 110"/>
                <a:gd name="T5" fmla="*/ 111 h 111"/>
                <a:gd name="T6" fmla="*/ 110 w 110"/>
                <a:gd name="T7" fmla="*/ 56 h 111"/>
                <a:gd name="T8" fmla="*/ 55 w 110"/>
                <a:gd name="T9" fmla="*/ 0 h 111"/>
                <a:gd name="T10" fmla="*/ 55 w 110"/>
                <a:gd name="T11" fmla="*/ 100 h 111"/>
                <a:gd name="T12" fmla="*/ 10 w 110"/>
                <a:gd name="T13" fmla="*/ 56 h 111"/>
                <a:gd name="T14" fmla="*/ 55 w 110"/>
                <a:gd name="T15" fmla="*/ 11 h 111"/>
                <a:gd name="T16" fmla="*/ 100 w 110"/>
                <a:gd name="T17" fmla="*/ 56 h 111"/>
                <a:gd name="T18" fmla="*/ 55 w 110"/>
                <a:gd name="T19" fmla="*/ 10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11">
                  <a:moveTo>
                    <a:pt x="55" y="0"/>
                  </a:moveTo>
                  <a:cubicBezTo>
                    <a:pt x="25" y="0"/>
                    <a:pt x="0" y="25"/>
                    <a:pt x="0" y="56"/>
                  </a:cubicBezTo>
                  <a:cubicBezTo>
                    <a:pt x="0" y="86"/>
                    <a:pt x="25" y="111"/>
                    <a:pt x="55" y="111"/>
                  </a:cubicBezTo>
                  <a:cubicBezTo>
                    <a:pt x="86" y="111"/>
                    <a:pt x="110" y="86"/>
                    <a:pt x="110" y="56"/>
                  </a:cubicBezTo>
                  <a:cubicBezTo>
                    <a:pt x="110" y="25"/>
                    <a:pt x="86" y="0"/>
                    <a:pt x="55" y="0"/>
                  </a:cubicBezTo>
                  <a:close/>
                  <a:moveTo>
                    <a:pt x="55" y="100"/>
                  </a:moveTo>
                  <a:cubicBezTo>
                    <a:pt x="30" y="100"/>
                    <a:pt x="10" y="80"/>
                    <a:pt x="10" y="56"/>
                  </a:cubicBezTo>
                  <a:cubicBezTo>
                    <a:pt x="10" y="31"/>
                    <a:pt x="30" y="11"/>
                    <a:pt x="55" y="11"/>
                  </a:cubicBezTo>
                  <a:cubicBezTo>
                    <a:pt x="80" y="11"/>
                    <a:pt x="100" y="31"/>
                    <a:pt x="100" y="56"/>
                  </a:cubicBezTo>
                  <a:cubicBezTo>
                    <a:pt x="100" y="80"/>
                    <a:pt x="80" y="100"/>
                    <a:pt x="55" y="1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sp>
          <p:nvSpPr>
            <p:cNvPr id="276" name="Freeform 897"/>
            <p:cNvSpPr>
              <a:spLocks/>
            </p:cNvSpPr>
            <p:nvPr/>
          </p:nvSpPr>
          <p:spPr bwMode="auto">
            <a:xfrm>
              <a:off x="6480" y="2605"/>
              <a:ext cx="19" cy="24"/>
            </a:xfrm>
            <a:custGeom>
              <a:avLst/>
              <a:gdLst>
                <a:gd name="T0" fmla="*/ 4 w 8"/>
                <a:gd name="T1" fmla="*/ 10 h 10"/>
                <a:gd name="T2" fmla="*/ 4 w 8"/>
                <a:gd name="T3" fmla="*/ 10 h 10"/>
                <a:gd name="T4" fmla="*/ 8 w 8"/>
                <a:gd name="T5" fmla="*/ 7 h 10"/>
                <a:gd name="T6" fmla="*/ 8 w 8"/>
                <a:gd name="T7" fmla="*/ 1 h 10"/>
                <a:gd name="T8" fmla="*/ 4 w 8"/>
                <a:gd name="T9" fmla="*/ 0 h 10"/>
                <a:gd name="T10" fmla="*/ 0 w 8"/>
                <a:gd name="T11" fmla="*/ 1 h 10"/>
                <a:gd name="T12" fmla="*/ 0 w 8"/>
                <a:gd name="T13" fmla="*/ 7 h 10"/>
                <a:gd name="T14" fmla="*/ 4 w 8"/>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10"/>
                  </a:moveTo>
                  <a:cubicBezTo>
                    <a:pt x="4" y="10"/>
                    <a:pt x="4" y="10"/>
                    <a:pt x="4" y="10"/>
                  </a:cubicBezTo>
                  <a:cubicBezTo>
                    <a:pt x="6" y="10"/>
                    <a:pt x="8" y="9"/>
                    <a:pt x="8" y="7"/>
                  </a:cubicBezTo>
                  <a:cubicBezTo>
                    <a:pt x="8" y="1"/>
                    <a:pt x="8" y="1"/>
                    <a:pt x="8" y="1"/>
                  </a:cubicBezTo>
                  <a:cubicBezTo>
                    <a:pt x="7" y="1"/>
                    <a:pt x="5" y="0"/>
                    <a:pt x="4" y="0"/>
                  </a:cubicBezTo>
                  <a:cubicBezTo>
                    <a:pt x="3" y="0"/>
                    <a:pt x="2" y="1"/>
                    <a:pt x="0" y="1"/>
                  </a:cubicBezTo>
                  <a:cubicBezTo>
                    <a:pt x="0" y="7"/>
                    <a:pt x="0" y="7"/>
                    <a:pt x="0" y="7"/>
                  </a:cubicBezTo>
                  <a:cubicBezTo>
                    <a:pt x="0" y="9"/>
                    <a:pt x="2" y="10"/>
                    <a:pt x="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sp>
          <p:nvSpPr>
            <p:cNvPr id="277" name="Freeform 898"/>
            <p:cNvSpPr>
              <a:spLocks/>
            </p:cNvSpPr>
            <p:nvPr/>
          </p:nvSpPr>
          <p:spPr bwMode="auto">
            <a:xfrm>
              <a:off x="6480" y="2790"/>
              <a:ext cx="19" cy="24"/>
            </a:xfrm>
            <a:custGeom>
              <a:avLst/>
              <a:gdLst>
                <a:gd name="T0" fmla="*/ 4 w 8"/>
                <a:gd name="T1" fmla="*/ 0 h 10"/>
                <a:gd name="T2" fmla="*/ 4 w 8"/>
                <a:gd name="T3" fmla="*/ 0 h 10"/>
                <a:gd name="T4" fmla="*/ 0 w 8"/>
                <a:gd name="T5" fmla="*/ 3 h 10"/>
                <a:gd name="T6" fmla="*/ 0 w 8"/>
                <a:gd name="T7" fmla="*/ 9 h 10"/>
                <a:gd name="T8" fmla="*/ 4 w 8"/>
                <a:gd name="T9" fmla="*/ 10 h 10"/>
                <a:gd name="T10" fmla="*/ 8 w 8"/>
                <a:gd name="T11" fmla="*/ 9 h 10"/>
                <a:gd name="T12" fmla="*/ 8 w 8"/>
                <a:gd name="T13" fmla="*/ 3 h 10"/>
                <a:gd name="T14" fmla="*/ 4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0"/>
                  </a:moveTo>
                  <a:cubicBezTo>
                    <a:pt x="4" y="0"/>
                    <a:pt x="4" y="0"/>
                    <a:pt x="4" y="0"/>
                  </a:cubicBezTo>
                  <a:cubicBezTo>
                    <a:pt x="2" y="0"/>
                    <a:pt x="0" y="1"/>
                    <a:pt x="0" y="3"/>
                  </a:cubicBezTo>
                  <a:cubicBezTo>
                    <a:pt x="0" y="9"/>
                    <a:pt x="0" y="9"/>
                    <a:pt x="0" y="9"/>
                  </a:cubicBezTo>
                  <a:cubicBezTo>
                    <a:pt x="2" y="10"/>
                    <a:pt x="3" y="10"/>
                    <a:pt x="4" y="10"/>
                  </a:cubicBezTo>
                  <a:cubicBezTo>
                    <a:pt x="5" y="10"/>
                    <a:pt x="7" y="10"/>
                    <a:pt x="8" y="9"/>
                  </a:cubicBezTo>
                  <a:cubicBezTo>
                    <a:pt x="8" y="3"/>
                    <a:pt x="8" y="3"/>
                    <a:pt x="8" y="3"/>
                  </a:cubicBezTo>
                  <a:cubicBezTo>
                    <a:pt x="8" y="1"/>
                    <a:pt x="6"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sp>
          <p:nvSpPr>
            <p:cNvPr id="278" name="Freeform 899"/>
            <p:cNvSpPr>
              <a:spLocks/>
            </p:cNvSpPr>
            <p:nvPr/>
          </p:nvSpPr>
          <p:spPr bwMode="auto">
            <a:xfrm>
              <a:off x="6385" y="2701"/>
              <a:ext cx="24" cy="17"/>
            </a:xfrm>
            <a:custGeom>
              <a:avLst/>
              <a:gdLst>
                <a:gd name="T0" fmla="*/ 6 w 10"/>
                <a:gd name="T1" fmla="*/ 0 h 7"/>
                <a:gd name="T2" fmla="*/ 0 w 10"/>
                <a:gd name="T3" fmla="*/ 0 h 7"/>
                <a:gd name="T4" fmla="*/ 0 w 10"/>
                <a:gd name="T5" fmla="*/ 4 h 7"/>
                <a:gd name="T6" fmla="*/ 0 w 10"/>
                <a:gd name="T7" fmla="*/ 7 h 7"/>
                <a:gd name="T8" fmla="*/ 6 w 10"/>
                <a:gd name="T9" fmla="*/ 7 h 7"/>
                <a:gd name="T10" fmla="*/ 10 w 10"/>
                <a:gd name="T11" fmla="*/ 4 h 7"/>
                <a:gd name="T12" fmla="*/ 10 w 10"/>
                <a:gd name="T13" fmla="*/ 3 h 7"/>
                <a:gd name="T14" fmla="*/ 6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6" y="0"/>
                  </a:moveTo>
                  <a:cubicBezTo>
                    <a:pt x="0" y="0"/>
                    <a:pt x="0" y="0"/>
                    <a:pt x="0" y="0"/>
                  </a:cubicBezTo>
                  <a:cubicBezTo>
                    <a:pt x="0" y="1"/>
                    <a:pt x="0" y="2"/>
                    <a:pt x="0" y="4"/>
                  </a:cubicBezTo>
                  <a:cubicBezTo>
                    <a:pt x="0" y="5"/>
                    <a:pt x="0" y="6"/>
                    <a:pt x="0" y="7"/>
                  </a:cubicBezTo>
                  <a:cubicBezTo>
                    <a:pt x="6" y="7"/>
                    <a:pt x="6" y="7"/>
                    <a:pt x="6" y="7"/>
                  </a:cubicBezTo>
                  <a:cubicBezTo>
                    <a:pt x="8" y="7"/>
                    <a:pt x="10" y="6"/>
                    <a:pt x="10" y="4"/>
                  </a:cubicBezTo>
                  <a:cubicBezTo>
                    <a:pt x="10" y="3"/>
                    <a:pt x="10" y="3"/>
                    <a:pt x="10" y="3"/>
                  </a:cubicBezTo>
                  <a:cubicBezTo>
                    <a:pt x="10" y="1"/>
                    <a:pt x="8"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sp>
          <p:nvSpPr>
            <p:cNvPr id="279" name="Freeform 900"/>
            <p:cNvSpPr>
              <a:spLocks/>
            </p:cNvSpPr>
            <p:nvPr/>
          </p:nvSpPr>
          <p:spPr bwMode="auto">
            <a:xfrm>
              <a:off x="6569" y="2701"/>
              <a:ext cx="24" cy="17"/>
            </a:xfrm>
            <a:custGeom>
              <a:avLst/>
              <a:gdLst>
                <a:gd name="T0" fmla="*/ 10 w 10"/>
                <a:gd name="T1" fmla="*/ 0 h 7"/>
                <a:gd name="T2" fmla="*/ 4 w 10"/>
                <a:gd name="T3" fmla="*/ 0 h 7"/>
                <a:gd name="T4" fmla="*/ 0 w 10"/>
                <a:gd name="T5" fmla="*/ 3 h 7"/>
                <a:gd name="T6" fmla="*/ 0 w 10"/>
                <a:gd name="T7" fmla="*/ 4 h 7"/>
                <a:gd name="T8" fmla="*/ 4 w 10"/>
                <a:gd name="T9" fmla="*/ 7 h 7"/>
                <a:gd name="T10" fmla="*/ 10 w 10"/>
                <a:gd name="T11" fmla="*/ 7 h 7"/>
                <a:gd name="T12" fmla="*/ 10 w 10"/>
                <a:gd name="T13" fmla="*/ 4 h 7"/>
                <a:gd name="T14" fmla="*/ 10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10" y="0"/>
                  </a:moveTo>
                  <a:cubicBezTo>
                    <a:pt x="4" y="0"/>
                    <a:pt x="4" y="0"/>
                    <a:pt x="4" y="0"/>
                  </a:cubicBezTo>
                  <a:cubicBezTo>
                    <a:pt x="2" y="0"/>
                    <a:pt x="0" y="1"/>
                    <a:pt x="0" y="3"/>
                  </a:cubicBezTo>
                  <a:cubicBezTo>
                    <a:pt x="0" y="4"/>
                    <a:pt x="0" y="4"/>
                    <a:pt x="0" y="4"/>
                  </a:cubicBezTo>
                  <a:cubicBezTo>
                    <a:pt x="0" y="6"/>
                    <a:pt x="2" y="7"/>
                    <a:pt x="4" y="7"/>
                  </a:cubicBezTo>
                  <a:cubicBezTo>
                    <a:pt x="10" y="7"/>
                    <a:pt x="10" y="7"/>
                    <a:pt x="10" y="7"/>
                  </a:cubicBezTo>
                  <a:cubicBezTo>
                    <a:pt x="10" y="6"/>
                    <a:pt x="10" y="5"/>
                    <a:pt x="10" y="4"/>
                  </a:cubicBezTo>
                  <a:cubicBezTo>
                    <a:pt x="10" y="2"/>
                    <a:pt x="10" y="1"/>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sp>
          <p:nvSpPr>
            <p:cNvPr id="280" name="Freeform 901"/>
            <p:cNvSpPr>
              <a:spLocks/>
            </p:cNvSpPr>
            <p:nvPr/>
          </p:nvSpPr>
          <p:spPr bwMode="auto">
            <a:xfrm>
              <a:off x="6424" y="2636"/>
              <a:ext cx="75" cy="86"/>
            </a:xfrm>
            <a:custGeom>
              <a:avLst/>
              <a:gdLst>
                <a:gd name="T0" fmla="*/ 27 w 31"/>
                <a:gd name="T1" fmla="*/ 0 h 36"/>
                <a:gd name="T2" fmla="*/ 23 w 31"/>
                <a:gd name="T3" fmla="*/ 5 h 36"/>
                <a:gd name="T4" fmla="*/ 23 w 31"/>
                <a:gd name="T5" fmla="*/ 26 h 36"/>
                <a:gd name="T6" fmla="*/ 22 w 31"/>
                <a:gd name="T7" fmla="*/ 28 h 36"/>
                <a:gd name="T8" fmla="*/ 4 w 31"/>
                <a:gd name="T9" fmla="*/ 28 h 36"/>
                <a:gd name="T10" fmla="*/ 0 w 31"/>
                <a:gd name="T11" fmla="*/ 32 h 36"/>
                <a:gd name="T12" fmla="*/ 4 w 31"/>
                <a:gd name="T13" fmla="*/ 36 h 36"/>
                <a:gd name="T14" fmla="*/ 26 w 31"/>
                <a:gd name="T15" fmla="*/ 36 h 36"/>
                <a:gd name="T16" fmla="*/ 29 w 31"/>
                <a:gd name="T17" fmla="*/ 35 h 36"/>
                <a:gd name="T18" fmla="*/ 29 w 31"/>
                <a:gd name="T19" fmla="*/ 35 h 36"/>
                <a:gd name="T20" fmla="*/ 31 w 31"/>
                <a:gd name="T21" fmla="*/ 31 h 36"/>
                <a:gd name="T22" fmla="*/ 31 w 31"/>
                <a:gd name="T23" fmla="*/ 5 h 36"/>
                <a:gd name="T24" fmla="*/ 27 w 31"/>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36">
                  <a:moveTo>
                    <a:pt x="27" y="0"/>
                  </a:moveTo>
                  <a:cubicBezTo>
                    <a:pt x="25" y="0"/>
                    <a:pt x="23" y="2"/>
                    <a:pt x="23" y="5"/>
                  </a:cubicBezTo>
                  <a:cubicBezTo>
                    <a:pt x="23" y="26"/>
                    <a:pt x="23" y="26"/>
                    <a:pt x="23" y="26"/>
                  </a:cubicBezTo>
                  <a:cubicBezTo>
                    <a:pt x="23" y="27"/>
                    <a:pt x="22" y="28"/>
                    <a:pt x="22" y="28"/>
                  </a:cubicBezTo>
                  <a:cubicBezTo>
                    <a:pt x="4" y="28"/>
                    <a:pt x="4" y="28"/>
                    <a:pt x="4" y="28"/>
                  </a:cubicBezTo>
                  <a:cubicBezTo>
                    <a:pt x="2" y="28"/>
                    <a:pt x="0" y="30"/>
                    <a:pt x="0" y="32"/>
                  </a:cubicBezTo>
                  <a:cubicBezTo>
                    <a:pt x="0" y="34"/>
                    <a:pt x="2" y="36"/>
                    <a:pt x="4" y="36"/>
                  </a:cubicBezTo>
                  <a:cubicBezTo>
                    <a:pt x="26" y="36"/>
                    <a:pt x="26" y="36"/>
                    <a:pt x="26" y="36"/>
                  </a:cubicBezTo>
                  <a:cubicBezTo>
                    <a:pt x="27" y="36"/>
                    <a:pt x="28" y="35"/>
                    <a:pt x="29" y="35"/>
                  </a:cubicBezTo>
                  <a:cubicBezTo>
                    <a:pt x="29" y="35"/>
                    <a:pt x="29" y="35"/>
                    <a:pt x="29" y="35"/>
                  </a:cubicBezTo>
                  <a:cubicBezTo>
                    <a:pt x="30" y="34"/>
                    <a:pt x="31" y="33"/>
                    <a:pt x="31" y="31"/>
                  </a:cubicBezTo>
                  <a:cubicBezTo>
                    <a:pt x="31" y="5"/>
                    <a:pt x="31" y="5"/>
                    <a:pt x="31" y="5"/>
                  </a:cubicBezTo>
                  <a:cubicBezTo>
                    <a:pt x="31" y="2"/>
                    <a:pt x="29"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grpSp>
      <p:sp>
        <p:nvSpPr>
          <p:cNvPr id="281" name="Freeform 905"/>
          <p:cNvSpPr>
            <a:spLocks/>
          </p:cNvSpPr>
          <p:nvPr/>
        </p:nvSpPr>
        <p:spPr bwMode="auto">
          <a:xfrm>
            <a:off x="3880213" y="2844055"/>
            <a:ext cx="158333" cy="306315"/>
          </a:xfrm>
          <a:custGeom>
            <a:avLst/>
            <a:gdLst>
              <a:gd name="T0" fmla="*/ 31 w 72"/>
              <a:gd name="T1" fmla="*/ 118 h 118"/>
              <a:gd name="T2" fmla="*/ 39 w 72"/>
              <a:gd name="T3" fmla="*/ 118 h 118"/>
              <a:gd name="T4" fmla="*/ 41 w 72"/>
              <a:gd name="T5" fmla="*/ 115 h 118"/>
              <a:gd name="T6" fmla="*/ 41 w 72"/>
              <a:gd name="T7" fmla="*/ 107 h 118"/>
              <a:gd name="T8" fmla="*/ 62 w 72"/>
              <a:gd name="T9" fmla="*/ 100 h 118"/>
              <a:gd name="T10" fmla="*/ 69 w 72"/>
              <a:gd name="T11" fmla="*/ 73 h 118"/>
              <a:gd name="T12" fmla="*/ 41 w 72"/>
              <a:gd name="T13" fmla="*/ 53 h 118"/>
              <a:gd name="T14" fmla="*/ 40 w 72"/>
              <a:gd name="T15" fmla="*/ 52 h 118"/>
              <a:gd name="T16" fmla="*/ 30 w 72"/>
              <a:gd name="T17" fmla="*/ 48 h 118"/>
              <a:gd name="T18" fmla="*/ 29 w 72"/>
              <a:gd name="T19" fmla="*/ 47 h 118"/>
              <a:gd name="T20" fmla="*/ 22 w 72"/>
              <a:gd name="T21" fmla="*/ 42 h 118"/>
              <a:gd name="T22" fmla="*/ 23 w 72"/>
              <a:gd name="T23" fmla="*/ 31 h 118"/>
              <a:gd name="T24" fmla="*/ 35 w 72"/>
              <a:gd name="T25" fmla="*/ 26 h 118"/>
              <a:gd name="T26" fmla="*/ 43 w 72"/>
              <a:gd name="T27" fmla="*/ 28 h 118"/>
              <a:gd name="T28" fmla="*/ 52 w 72"/>
              <a:gd name="T29" fmla="*/ 33 h 118"/>
              <a:gd name="T30" fmla="*/ 53 w 72"/>
              <a:gd name="T31" fmla="*/ 34 h 118"/>
              <a:gd name="T32" fmla="*/ 53 w 72"/>
              <a:gd name="T33" fmla="*/ 34 h 118"/>
              <a:gd name="T34" fmla="*/ 53 w 72"/>
              <a:gd name="T35" fmla="*/ 35 h 118"/>
              <a:gd name="T36" fmla="*/ 58 w 72"/>
              <a:gd name="T37" fmla="*/ 38 h 118"/>
              <a:gd name="T38" fmla="*/ 67 w 72"/>
              <a:gd name="T39" fmla="*/ 32 h 118"/>
              <a:gd name="T40" fmla="*/ 67 w 72"/>
              <a:gd name="T41" fmla="*/ 25 h 118"/>
              <a:gd name="T42" fmla="*/ 48 w 72"/>
              <a:gd name="T43" fmla="*/ 12 h 118"/>
              <a:gd name="T44" fmla="*/ 41 w 72"/>
              <a:gd name="T45" fmla="*/ 11 h 118"/>
              <a:gd name="T46" fmla="*/ 41 w 72"/>
              <a:gd name="T47" fmla="*/ 2 h 118"/>
              <a:gd name="T48" fmla="*/ 39 w 72"/>
              <a:gd name="T49" fmla="*/ 0 h 118"/>
              <a:gd name="T50" fmla="*/ 31 w 72"/>
              <a:gd name="T51" fmla="*/ 0 h 118"/>
              <a:gd name="T52" fmla="*/ 28 w 72"/>
              <a:gd name="T53" fmla="*/ 2 h 118"/>
              <a:gd name="T54" fmla="*/ 28 w 72"/>
              <a:gd name="T55" fmla="*/ 11 h 118"/>
              <a:gd name="T56" fmla="*/ 10 w 72"/>
              <a:gd name="T57" fmla="*/ 20 h 118"/>
              <a:gd name="T58" fmla="*/ 5 w 72"/>
              <a:gd name="T59" fmla="*/ 48 h 118"/>
              <a:gd name="T60" fmla="*/ 14 w 72"/>
              <a:gd name="T61" fmla="*/ 58 h 118"/>
              <a:gd name="T62" fmla="*/ 40 w 72"/>
              <a:gd name="T63" fmla="*/ 71 h 118"/>
              <a:gd name="T64" fmla="*/ 44 w 72"/>
              <a:gd name="T65" fmla="*/ 72 h 118"/>
              <a:gd name="T66" fmla="*/ 50 w 72"/>
              <a:gd name="T67" fmla="*/ 78 h 118"/>
              <a:gd name="T68" fmla="*/ 48 w 72"/>
              <a:gd name="T69" fmla="*/ 89 h 118"/>
              <a:gd name="T70" fmla="*/ 38 w 72"/>
              <a:gd name="T71" fmla="*/ 92 h 118"/>
              <a:gd name="T72" fmla="*/ 26 w 72"/>
              <a:gd name="T73" fmla="*/ 90 h 118"/>
              <a:gd name="T74" fmla="*/ 17 w 72"/>
              <a:gd name="T75" fmla="*/ 85 h 118"/>
              <a:gd name="T76" fmla="*/ 16 w 72"/>
              <a:gd name="T77" fmla="*/ 84 h 118"/>
              <a:gd name="T78" fmla="*/ 16 w 72"/>
              <a:gd name="T79" fmla="*/ 84 h 118"/>
              <a:gd name="T80" fmla="*/ 16 w 72"/>
              <a:gd name="T81" fmla="*/ 84 h 118"/>
              <a:gd name="T82" fmla="*/ 16 w 72"/>
              <a:gd name="T83" fmla="*/ 83 h 118"/>
              <a:gd name="T84" fmla="*/ 11 w 72"/>
              <a:gd name="T85" fmla="*/ 80 h 118"/>
              <a:gd name="T86" fmla="*/ 2 w 72"/>
              <a:gd name="T87" fmla="*/ 86 h 118"/>
              <a:gd name="T88" fmla="*/ 2 w 72"/>
              <a:gd name="T89" fmla="*/ 93 h 118"/>
              <a:gd name="T90" fmla="*/ 28 w 72"/>
              <a:gd name="T91" fmla="*/ 107 h 118"/>
              <a:gd name="T92" fmla="*/ 28 w 72"/>
              <a:gd name="T93" fmla="*/ 115 h 118"/>
              <a:gd name="T94" fmla="*/ 31 w 72"/>
              <a:gd name="T95"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2" h="118">
                <a:moveTo>
                  <a:pt x="31" y="118"/>
                </a:moveTo>
                <a:cubicBezTo>
                  <a:pt x="39" y="118"/>
                  <a:pt x="39" y="118"/>
                  <a:pt x="39" y="118"/>
                </a:cubicBezTo>
                <a:cubicBezTo>
                  <a:pt x="40" y="118"/>
                  <a:pt x="41" y="117"/>
                  <a:pt x="41" y="115"/>
                </a:cubicBezTo>
                <a:cubicBezTo>
                  <a:pt x="41" y="107"/>
                  <a:pt x="41" y="107"/>
                  <a:pt x="41" y="107"/>
                </a:cubicBezTo>
                <a:cubicBezTo>
                  <a:pt x="50" y="107"/>
                  <a:pt x="57" y="104"/>
                  <a:pt x="62" y="100"/>
                </a:cubicBezTo>
                <a:cubicBezTo>
                  <a:pt x="69" y="93"/>
                  <a:pt x="72" y="83"/>
                  <a:pt x="69" y="73"/>
                </a:cubicBezTo>
                <a:cubicBezTo>
                  <a:pt x="66" y="63"/>
                  <a:pt x="52" y="57"/>
                  <a:pt x="41" y="53"/>
                </a:cubicBezTo>
                <a:cubicBezTo>
                  <a:pt x="40" y="52"/>
                  <a:pt x="40" y="52"/>
                  <a:pt x="40" y="52"/>
                </a:cubicBezTo>
                <a:cubicBezTo>
                  <a:pt x="36" y="50"/>
                  <a:pt x="31" y="48"/>
                  <a:pt x="30" y="48"/>
                </a:cubicBezTo>
                <a:cubicBezTo>
                  <a:pt x="29" y="47"/>
                  <a:pt x="29" y="47"/>
                  <a:pt x="29" y="47"/>
                </a:cubicBezTo>
                <a:cubicBezTo>
                  <a:pt x="26" y="46"/>
                  <a:pt x="23" y="45"/>
                  <a:pt x="22" y="42"/>
                </a:cubicBezTo>
                <a:cubicBezTo>
                  <a:pt x="19" y="38"/>
                  <a:pt x="20" y="33"/>
                  <a:pt x="23" y="31"/>
                </a:cubicBezTo>
                <a:cubicBezTo>
                  <a:pt x="27" y="27"/>
                  <a:pt x="32" y="26"/>
                  <a:pt x="35" y="26"/>
                </a:cubicBezTo>
                <a:cubicBezTo>
                  <a:pt x="38" y="26"/>
                  <a:pt x="41" y="27"/>
                  <a:pt x="43" y="28"/>
                </a:cubicBezTo>
                <a:cubicBezTo>
                  <a:pt x="46" y="28"/>
                  <a:pt x="49" y="31"/>
                  <a:pt x="52" y="33"/>
                </a:cubicBezTo>
                <a:cubicBezTo>
                  <a:pt x="53" y="34"/>
                  <a:pt x="53" y="34"/>
                  <a:pt x="53" y="34"/>
                </a:cubicBezTo>
                <a:cubicBezTo>
                  <a:pt x="53" y="34"/>
                  <a:pt x="53" y="34"/>
                  <a:pt x="53" y="34"/>
                </a:cubicBezTo>
                <a:cubicBezTo>
                  <a:pt x="53" y="35"/>
                  <a:pt x="53" y="35"/>
                  <a:pt x="53" y="35"/>
                </a:cubicBezTo>
                <a:cubicBezTo>
                  <a:pt x="54" y="37"/>
                  <a:pt x="56" y="38"/>
                  <a:pt x="58" y="38"/>
                </a:cubicBezTo>
                <a:cubicBezTo>
                  <a:pt x="62" y="38"/>
                  <a:pt x="65" y="35"/>
                  <a:pt x="67" y="32"/>
                </a:cubicBezTo>
                <a:cubicBezTo>
                  <a:pt x="68" y="30"/>
                  <a:pt x="68" y="27"/>
                  <a:pt x="67" y="25"/>
                </a:cubicBezTo>
                <a:cubicBezTo>
                  <a:pt x="63" y="19"/>
                  <a:pt x="55" y="14"/>
                  <a:pt x="48" y="12"/>
                </a:cubicBezTo>
                <a:cubicBezTo>
                  <a:pt x="46" y="12"/>
                  <a:pt x="44" y="11"/>
                  <a:pt x="41" y="11"/>
                </a:cubicBezTo>
                <a:cubicBezTo>
                  <a:pt x="41" y="2"/>
                  <a:pt x="41" y="2"/>
                  <a:pt x="41" y="2"/>
                </a:cubicBezTo>
                <a:cubicBezTo>
                  <a:pt x="41" y="1"/>
                  <a:pt x="40" y="0"/>
                  <a:pt x="39" y="0"/>
                </a:cubicBezTo>
                <a:cubicBezTo>
                  <a:pt x="31" y="0"/>
                  <a:pt x="31" y="0"/>
                  <a:pt x="31" y="0"/>
                </a:cubicBezTo>
                <a:cubicBezTo>
                  <a:pt x="30" y="0"/>
                  <a:pt x="28" y="1"/>
                  <a:pt x="28" y="2"/>
                </a:cubicBezTo>
                <a:cubicBezTo>
                  <a:pt x="28" y="11"/>
                  <a:pt x="28" y="11"/>
                  <a:pt x="28" y="11"/>
                </a:cubicBezTo>
                <a:cubicBezTo>
                  <a:pt x="21" y="13"/>
                  <a:pt x="15" y="16"/>
                  <a:pt x="10" y="20"/>
                </a:cubicBezTo>
                <a:cubicBezTo>
                  <a:pt x="2" y="28"/>
                  <a:pt x="0" y="39"/>
                  <a:pt x="5" y="48"/>
                </a:cubicBezTo>
                <a:cubicBezTo>
                  <a:pt x="7" y="52"/>
                  <a:pt x="10" y="56"/>
                  <a:pt x="14" y="58"/>
                </a:cubicBezTo>
                <a:cubicBezTo>
                  <a:pt x="17" y="60"/>
                  <a:pt x="33" y="67"/>
                  <a:pt x="40" y="71"/>
                </a:cubicBezTo>
                <a:cubicBezTo>
                  <a:pt x="44" y="72"/>
                  <a:pt x="44" y="72"/>
                  <a:pt x="44" y="72"/>
                </a:cubicBezTo>
                <a:cubicBezTo>
                  <a:pt x="47" y="74"/>
                  <a:pt x="49" y="76"/>
                  <a:pt x="50" y="78"/>
                </a:cubicBezTo>
                <a:cubicBezTo>
                  <a:pt x="52" y="82"/>
                  <a:pt x="51" y="87"/>
                  <a:pt x="48" y="89"/>
                </a:cubicBezTo>
                <a:cubicBezTo>
                  <a:pt x="46" y="91"/>
                  <a:pt x="43" y="92"/>
                  <a:pt x="38" y="92"/>
                </a:cubicBezTo>
                <a:cubicBezTo>
                  <a:pt x="34" y="92"/>
                  <a:pt x="30" y="91"/>
                  <a:pt x="26" y="90"/>
                </a:cubicBezTo>
                <a:cubicBezTo>
                  <a:pt x="23" y="89"/>
                  <a:pt x="20" y="87"/>
                  <a:pt x="17" y="85"/>
                </a:cubicBezTo>
                <a:cubicBezTo>
                  <a:pt x="16" y="84"/>
                  <a:pt x="16" y="84"/>
                  <a:pt x="16" y="84"/>
                </a:cubicBezTo>
                <a:cubicBezTo>
                  <a:pt x="16" y="84"/>
                  <a:pt x="16" y="84"/>
                  <a:pt x="16" y="84"/>
                </a:cubicBezTo>
                <a:cubicBezTo>
                  <a:pt x="16" y="84"/>
                  <a:pt x="16" y="84"/>
                  <a:pt x="16" y="84"/>
                </a:cubicBezTo>
                <a:cubicBezTo>
                  <a:pt x="16" y="83"/>
                  <a:pt x="16" y="83"/>
                  <a:pt x="16" y="83"/>
                </a:cubicBezTo>
                <a:cubicBezTo>
                  <a:pt x="15" y="81"/>
                  <a:pt x="13" y="80"/>
                  <a:pt x="11" y="80"/>
                </a:cubicBezTo>
                <a:cubicBezTo>
                  <a:pt x="7" y="80"/>
                  <a:pt x="4" y="83"/>
                  <a:pt x="2" y="86"/>
                </a:cubicBezTo>
                <a:cubicBezTo>
                  <a:pt x="1" y="88"/>
                  <a:pt x="1" y="91"/>
                  <a:pt x="2" y="93"/>
                </a:cubicBezTo>
                <a:cubicBezTo>
                  <a:pt x="7" y="101"/>
                  <a:pt x="18" y="105"/>
                  <a:pt x="28" y="107"/>
                </a:cubicBezTo>
                <a:cubicBezTo>
                  <a:pt x="28" y="115"/>
                  <a:pt x="28" y="115"/>
                  <a:pt x="28" y="115"/>
                </a:cubicBezTo>
                <a:cubicBezTo>
                  <a:pt x="28" y="117"/>
                  <a:pt x="30" y="118"/>
                  <a:pt x="31" y="118"/>
                </a:cubicBezTo>
                <a:close/>
              </a:path>
            </a:pathLst>
          </a:custGeom>
          <a:solidFill>
            <a:srgbClr val="01ACBE"/>
          </a:solidFill>
          <a:ln>
            <a:noFill/>
          </a:ln>
          <a:effectLst>
            <a:reflection blurRad="6350" stA="50000" endA="300" endPos="40000" dir="5400000" sy="-100000" algn="bl" rotWithShape="0"/>
          </a:effec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grpSp>
        <p:nvGrpSpPr>
          <p:cNvPr id="282" name="Group 909"/>
          <p:cNvGrpSpPr>
            <a:grpSpLocks noChangeAspect="1"/>
          </p:cNvGrpSpPr>
          <p:nvPr/>
        </p:nvGrpSpPr>
        <p:grpSpPr bwMode="auto">
          <a:xfrm>
            <a:off x="3851629" y="2209995"/>
            <a:ext cx="215501" cy="183786"/>
            <a:chOff x="6090" y="1175"/>
            <a:chExt cx="265" cy="226"/>
          </a:xfrm>
          <a:solidFill>
            <a:srgbClr val="FFB850"/>
          </a:solidFill>
          <a:effectLst>
            <a:reflection blurRad="6350" stA="50000" endA="300" endPos="40000" dir="5400000" sy="-100000" algn="bl" rotWithShape="0"/>
          </a:effectLst>
        </p:grpSpPr>
        <p:sp>
          <p:nvSpPr>
            <p:cNvPr id="283"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sp>
          <p:nvSpPr>
            <p:cNvPr id="284"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sp>
          <p:nvSpPr>
            <p:cNvPr id="285"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sp>
          <p:nvSpPr>
            <p:cNvPr id="286"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grpSp>
      <p:grpSp>
        <p:nvGrpSpPr>
          <p:cNvPr id="287" name="组合 286"/>
          <p:cNvGrpSpPr/>
          <p:nvPr/>
        </p:nvGrpSpPr>
        <p:grpSpPr>
          <a:xfrm>
            <a:off x="4281376" y="2032843"/>
            <a:ext cx="3433874" cy="673816"/>
            <a:chOff x="3724283" y="5209973"/>
            <a:chExt cx="4578499" cy="898422"/>
          </a:xfrm>
        </p:grpSpPr>
        <p:grpSp>
          <p:nvGrpSpPr>
            <p:cNvPr id="288" name="组合 287"/>
            <p:cNvGrpSpPr/>
            <p:nvPr/>
          </p:nvGrpSpPr>
          <p:grpSpPr>
            <a:xfrm>
              <a:off x="3724283" y="5209973"/>
              <a:ext cx="1000117" cy="791931"/>
              <a:chOff x="3629024" y="5343323"/>
              <a:chExt cx="1000117" cy="791931"/>
            </a:xfrm>
          </p:grpSpPr>
          <p:sp>
            <p:nvSpPr>
              <p:cNvPr id="292" name="文本框 33"/>
              <p:cNvSpPr txBox="1"/>
              <p:nvPr/>
            </p:nvSpPr>
            <p:spPr>
              <a:xfrm>
                <a:off x="3629024" y="5343323"/>
                <a:ext cx="1000117" cy="677109"/>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srgbClr val="FCB64F"/>
                    </a:solidFill>
                    <a:latin typeface="Impact" panose="020B0806030902050204" pitchFamily="34" charset="0"/>
                    <a:ea typeface="宋体"/>
                  </a:rPr>
                  <a:t>01</a:t>
                </a:r>
                <a:endParaRPr lang="zh-CN" altLang="en-US" sz="2700" dirty="0">
                  <a:solidFill>
                    <a:srgbClr val="FCB64F"/>
                  </a:solidFill>
                  <a:latin typeface="Impact" panose="020B0806030902050204" pitchFamily="34" charset="0"/>
                  <a:ea typeface="宋体"/>
                </a:endParaRPr>
              </a:p>
            </p:txBody>
          </p:sp>
          <p:sp>
            <p:nvSpPr>
              <p:cNvPr id="293" name="文本框 34"/>
              <p:cNvSpPr txBox="1"/>
              <p:nvPr/>
            </p:nvSpPr>
            <p:spPr>
              <a:xfrm>
                <a:off x="3804440" y="5765922"/>
                <a:ext cx="673100" cy="369332"/>
              </a:xfrm>
              <a:prstGeom prst="rect">
                <a:avLst/>
              </a:prstGeom>
              <a:noFill/>
            </p:spPr>
            <p:txBody>
              <a:bodyPr wrap="square" rtlCol="0">
                <a:spAutoFit/>
              </a:bodyPr>
              <a:lstStyle/>
              <a:p>
                <a:pPr algn="ctr" defTabSz="685800" fontAlgn="auto">
                  <a:spcBef>
                    <a:spcPts val="0"/>
                  </a:spcBef>
                  <a:spcAft>
                    <a:spcPts val="0"/>
                  </a:spcAft>
                </a:pPr>
                <a:r>
                  <a:rPr lang="en-US" altLang="zh-CN" sz="1200" dirty="0">
                    <a:solidFill>
                      <a:srgbClr val="FDB851"/>
                    </a:solidFill>
                    <a:latin typeface="LiHei Pro" panose="020B0500000000000000" pitchFamily="34" charset="-122"/>
                    <a:ea typeface="LiHei Pro" panose="020B0500000000000000" pitchFamily="34" charset="-122"/>
                  </a:rPr>
                  <a:t>DATA</a:t>
                </a:r>
                <a:endParaRPr lang="zh-CN" altLang="en-US" sz="1200" dirty="0">
                  <a:solidFill>
                    <a:srgbClr val="FDB851"/>
                  </a:solidFill>
                  <a:latin typeface="LiHei Pro" panose="020B0500000000000000" pitchFamily="34" charset="-122"/>
                  <a:ea typeface="LiHei Pro" panose="020B0500000000000000" pitchFamily="34" charset="-122"/>
                </a:endParaRPr>
              </a:p>
            </p:txBody>
          </p:sp>
        </p:grpSp>
        <p:grpSp>
          <p:nvGrpSpPr>
            <p:cNvPr id="289" name="组合 288"/>
            <p:cNvGrpSpPr/>
            <p:nvPr/>
          </p:nvGrpSpPr>
          <p:grpSpPr>
            <a:xfrm>
              <a:off x="4425156" y="5230036"/>
              <a:ext cx="3877626" cy="878359"/>
              <a:chOff x="4528221" y="5170149"/>
              <a:chExt cx="3877626" cy="878359"/>
            </a:xfrm>
          </p:grpSpPr>
          <p:sp>
            <p:nvSpPr>
              <p:cNvPr id="290" name="文本框 31"/>
              <p:cNvSpPr txBox="1"/>
              <p:nvPr/>
            </p:nvSpPr>
            <p:spPr>
              <a:xfrm>
                <a:off x="4528221" y="5170149"/>
                <a:ext cx="1519166" cy="338555"/>
              </a:xfrm>
              <a:prstGeom prst="rect">
                <a:avLst/>
              </a:prstGeom>
              <a:noFill/>
            </p:spPr>
            <p:txBody>
              <a:bodyPr wrap="square" rtlCol="0">
                <a:spAutoFit/>
              </a:bodyPr>
              <a:lstStyle/>
              <a:p>
                <a:pPr defTabSz="685800" fontAlgn="auto">
                  <a:spcBef>
                    <a:spcPts val="0"/>
                  </a:spcBef>
                  <a:spcAft>
                    <a:spcPts val="0"/>
                  </a:spcAft>
                </a:pPr>
                <a:r>
                  <a:rPr lang="zh-CN" altLang="en-US" sz="105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291" name="文本框 32"/>
              <p:cNvSpPr txBox="1"/>
              <p:nvPr/>
            </p:nvSpPr>
            <p:spPr>
              <a:xfrm>
                <a:off x="4532470" y="5385249"/>
                <a:ext cx="3873377" cy="663259"/>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just" defTabSz="685800" fontAlgn="auto">
                  <a:lnSpc>
                    <a:spcPct val="130000"/>
                  </a:lnSpc>
                  <a:spcBef>
                    <a:spcPts val="0"/>
                  </a:spcBef>
                  <a:spcAft>
                    <a:spcPts val="0"/>
                  </a:spcAft>
                </a:pPr>
                <a:endPar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grpSp>
        <p:nvGrpSpPr>
          <p:cNvPr id="294" name="组合 293"/>
          <p:cNvGrpSpPr/>
          <p:nvPr/>
        </p:nvGrpSpPr>
        <p:grpSpPr>
          <a:xfrm>
            <a:off x="4281376" y="2736149"/>
            <a:ext cx="3433874" cy="673816"/>
            <a:chOff x="3724283" y="5209973"/>
            <a:chExt cx="4578499" cy="898422"/>
          </a:xfrm>
        </p:grpSpPr>
        <p:grpSp>
          <p:nvGrpSpPr>
            <p:cNvPr id="295" name="组合 294"/>
            <p:cNvGrpSpPr/>
            <p:nvPr/>
          </p:nvGrpSpPr>
          <p:grpSpPr>
            <a:xfrm>
              <a:off x="3724283" y="5209973"/>
              <a:ext cx="1000117" cy="791931"/>
              <a:chOff x="3629024" y="5343323"/>
              <a:chExt cx="1000117" cy="791931"/>
            </a:xfrm>
          </p:grpSpPr>
          <p:sp>
            <p:nvSpPr>
              <p:cNvPr id="299" name="文本框 40"/>
              <p:cNvSpPr txBox="1"/>
              <p:nvPr/>
            </p:nvSpPr>
            <p:spPr>
              <a:xfrm>
                <a:off x="3629024" y="5343323"/>
                <a:ext cx="1000117" cy="677109"/>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srgbClr val="01ACBE"/>
                    </a:solidFill>
                    <a:latin typeface="Impact" panose="020B0806030902050204" pitchFamily="34" charset="0"/>
                    <a:ea typeface="宋体"/>
                  </a:rPr>
                  <a:t>02</a:t>
                </a:r>
                <a:endParaRPr lang="zh-CN" altLang="en-US" sz="2700" dirty="0">
                  <a:solidFill>
                    <a:srgbClr val="01ACBE"/>
                  </a:solidFill>
                  <a:latin typeface="Impact" panose="020B0806030902050204" pitchFamily="34" charset="0"/>
                  <a:ea typeface="宋体"/>
                </a:endParaRPr>
              </a:p>
            </p:txBody>
          </p:sp>
          <p:sp>
            <p:nvSpPr>
              <p:cNvPr id="300" name="文本框 41"/>
              <p:cNvSpPr txBox="1"/>
              <p:nvPr/>
            </p:nvSpPr>
            <p:spPr>
              <a:xfrm>
                <a:off x="3804440" y="5765922"/>
                <a:ext cx="673100" cy="369332"/>
              </a:xfrm>
              <a:prstGeom prst="rect">
                <a:avLst/>
              </a:prstGeom>
              <a:noFill/>
            </p:spPr>
            <p:txBody>
              <a:bodyPr wrap="square" rtlCol="0">
                <a:spAutoFit/>
              </a:bodyPr>
              <a:lstStyle/>
              <a:p>
                <a:pPr algn="ctr" defTabSz="685800" fontAlgn="auto">
                  <a:spcBef>
                    <a:spcPts val="0"/>
                  </a:spcBef>
                  <a:spcAft>
                    <a:spcPts val="0"/>
                  </a:spcAft>
                </a:pPr>
                <a:r>
                  <a:rPr lang="en-US" altLang="zh-CN" sz="1200" dirty="0">
                    <a:solidFill>
                      <a:srgbClr val="01ACBE"/>
                    </a:solidFill>
                    <a:latin typeface="LiHei Pro" panose="020B0500000000000000" pitchFamily="34" charset="-122"/>
                    <a:ea typeface="LiHei Pro" panose="020B0500000000000000" pitchFamily="34" charset="-122"/>
                  </a:rPr>
                  <a:t>DATA</a:t>
                </a:r>
                <a:endParaRPr lang="zh-CN" altLang="en-US" sz="1200" dirty="0">
                  <a:solidFill>
                    <a:srgbClr val="01ACBE"/>
                  </a:solidFill>
                  <a:latin typeface="LiHei Pro" panose="020B0500000000000000" pitchFamily="34" charset="-122"/>
                  <a:ea typeface="LiHei Pro" panose="020B0500000000000000" pitchFamily="34" charset="-122"/>
                </a:endParaRPr>
              </a:p>
            </p:txBody>
          </p:sp>
        </p:grpSp>
        <p:grpSp>
          <p:nvGrpSpPr>
            <p:cNvPr id="296" name="组合 295"/>
            <p:cNvGrpSpPr/>
            <p:nvPr/>
          </p:nvGrpSpPr>
          <p:grpSpPr>
            <a:xfrm>
              <a:off x="4425156" y="5230036"/>
              <a:ext cx="3877626" cy="878359"/>
              <a:chOff x="4528221" y="5170149"/>
              <a:chExt cx="3877626" cy="878359"/>
            </a:xfrm>
          </p:grpSpPr>
          <p:sp>
            <p:nvSpPr>
              <p:cNvPr id="297" name="文本框 38"/>
              <p:cNvSpPr txBox="1"/>
              <p:nvPr/>
            </p:nvSpPr>
            <p:spPr>
              <a:xfrm>
                <a:off x="4528221" y="5170149"/>
                <a:ext cx="1519166" cy="338555"/>
              </a:xfrm>
              <a:prstGeom prst="rect">
                <a:avLst/>
              </a:prstGeom>
              <a:noFill/>
            </p:spPr>
            <p:txBody>
              <a:bodyPr wrap="square" rtlCol="0">
                <a:spAutoFit/>
              </a:bodyPr>
              <a:lstStyle/>
              <a:p>
                <a:pPr defTabSz="685800" fontAlgn="auto">
                  <a:spcBef>
                    <a:spcPts val="0"/>
                  </a:spcBef>
                  <a:spcAft>
                    <a:spcPts val="0"/>
                  </a:spcAft>
                </a:pPr>
                <a:r>
                  <a:rPr lang="zh-CN" altLang="en-US" sz="105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298" name="文本框 39"/>
              <p:cNvSpPr txBox="1"/>
              <p:nvPr/>
            </p:nvSpPr>
            <p:spPr>
              <a:xfrm>
                <a:off x="4532470" y="5385249"/>
                <a:ext cx="3873377" cy="663259"/>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just" defTabSz="685800" fontAlgn="auto">
                  <a:lnSpc>
                    <a:spcPct val="130000"/>
                  </a:lnSpc>
                  <a:spcBef>
                    <a:spcPts val="0"/>
                  </a:spcBef>
                  <a:spcAft>
                    <a:spcPts val="0"/>
                  </a:spcAft>
                </a:pPr>
                <a:endPar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grpSp>
        <p:nvGrpSpPr>
          <p:cNvPr id="301" name="组合 300"/>
          <p:cNvGrpSpPr/>
          <p:nvPr/>
        </p:nvGrpSpPr>
        <p:grpSpPr>
          <a:xfrm>
            <a:off x="4281376" y="3473530"/>
            <a:ext cx="3433874" cy="673816"/>
            <a:chOff x="3724283" y="5209973"/>
            <a:chExt cx="4578499" cy="898422"/>
          </a:xfrm>
        </p:grpSpPr>
        <p:grpSp>
          <p:nvGrpSpPr>
            <p:cNvPr id="302" name="组合 301"/>
            <p:cNvGrpSpPr/>
            <p:nvPr/>
          </p:nvGrpSpPr>
          <p:grpSpPr>
            <a:xfrm>
              <a:off x="3724283" y="5209973"/>
              <a:ext cx="1000117" cy="791931"/>
              <a:chOff x="3629024" y="5343323"/>
              <a:chExt cx="1000117" cy="791931"/>
            </a:xfrm>
          </p:grpSpPr>
          <p:sp>
            <p:nvSpPr>
              <p:cNvPr id="306" name="文本框 47"/>
              <p:cNvSpPr txBox="1"/>
              <p:nvPr/>
            </p:nvSpPr>
            <p:spPr>
              <a:xfrm>
                <a:off x="3629024" y="5343323"/>
                <a:ext cx="1000117" cy="677109"/>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srgbClr val="E87071"/>
                    </a:solidFill>
                    <a:latin typeface="Impact" panose="020B0806030902050204" pitchFamily="34" charset="0"/>
                    <a:ea typeface="宋体"/>
                  </a:rPr>
                  <a:t>03</a:t>
                </a:r>
                <a:endParaRPr lang="zh-CN" altLang="en-US" sz="2700" dirty="0">
                  <a:solidFill>
                    <a:srgbClr val="E87071"/>
                  </a:solidFill>
                  <a:latin typeface="Impact" panose="020B0806030902050204" pitchFamily="34" charset="0"/>
                  <a:ea typeface="宋体"/>
                </a:endParaRPr>
              </a:p>
            </p:txBody>
          </p:sp>
          <p:sp>
            <p:nvSpPr>
              <p:cNvPr id="307" name="文本框 48"/>
              <p:cNvSpPr txBox="1"/>
              <p:nvPr/>
            </p:nvSpPr>
            <p:spPr>
              <a:xfrm>
                <a:off x="3804440" y="5765922"/>
                <a:ext cx="673100" cy="369332"/>
              </a:xfrm>
              <a:prstGeom prst="rect">
                <a:avLst/>
              </a:prstGeom>
              <a:noFill/>
            </p:spPr>
            <p:txBody>
              <a:bodyPr wrap="square" rtlCol="0">
                <a:spAutoFit/>
              </a:bodyPr>
              <a:lstStyle/>
              <a:p>
                <a:pPr algn="ctr" defTabSz="685800" fontAlgn="auto">
                  <a:spcBef>
                    <a:spcPts val="0"/>
                  </a:spcBef>
                  <a:spcAft>
                    <a:spcPts val="0"/>
                  </a:spcAft>
                </a:pPr>
                <a:r>
                  <a:rPr lang="en-US" altLang="zh-CN" sz="1200" dirty="0">
                    <a:solidFill>
                      <a:srgbClr val="E87071"/>
                    </a:solidFill>
                    <a:latin typeface="LiHei Pro" panose="020B0500000000000000" pitchFamily="34" charset="-122"/>
                    <a:ea typeface="LiHei Pro" panose="020B0500000000000000" pitchFamily="34" charset="-122"/>
                  </a:rPr>
                  <a:t>DATA</a:t>
                </a:r>
                <a:endParaRPr lang="zh-CN" altLang="en-US" sz="1200" dirty="0">
                  <a:solidFill>
                    <a:srgbClr val="E87071"/>
                  </a:solidFill>
                  <a:latin typeface="LiHei Pro" panose="020B0500000000000000" pitchFamily="34" charset="-122"/>
                  <a:ea typeface="LiHei Pro" panose="020B0500000000000000" pitchFamily="34" charset="-122"/>
                </a:endParaRPr>
              </a:p>
            </p:txBody>
          </p:sp>
        </p:grpSp>
        <p:grpSp>
          <p:nvGrpSpPr>
            <p:cNvPr id="303" name="组合 302"/>
            <p:cNvGrpSpPr/>
            <p:nvPr/>
          </p:nvGrpSpPr>
          <p:grpSpPr>
            <a:xfrm>
              <a:off x="4425156" y="5230036"/>
              <a:ext cx="3877626" cy="878359"/>
              <a:chOff x="4528221" y="5170149"/>
              <a:chExt cx="3877626" cy="878359"/>
            </a:xfrm>
          </p:grpSpPr>
          <p:sp>
            <p:nvSpPr>
              <p:cNvPr id="304" name="文本框 45"/>
              <p:cNvSpPr txBox="1"/>
              <p:nvPr/>
            </p:nvSpPr>
            <p:spPr>
              <a:xfrm>
                <a:off x="4528221" y="5170149"/>
                <a:ext cx="1519166" cy="338555"/>
              </a:xfrm>
              <a:prstGeom prst="rect">
                <a:avLst/>
              </a:prstGeom>
              <a:noFill/>
            </p:spPr>
            <p:txBody>
              <a:bodyPr wrap="square" rtlCol="0">
                <a:spAutoFit/>
              </a:bodyPr>
              <a:lstStyle/>
              <a:p>
                <a:pPr defTabSz="685800" fontAlgn="auto">
                  <a:spcBef>
                    <a:spcPts val="0"/>
                  </a:spcBef>
                  <a:spcAft>
                    <a:spcPts val="0"/>
                  </a:spcAft>
                </a:pPr>
                <a:r>
                  <a:rPr lang="zh-CN" altLang="en-US" sz="105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305" name="文本框 46"/>
              <p:cNvSpPr txBox="1"/>
              <p:nvPr/>
            </p:nvSpPr>
            <p:spPr>
              <a:xfrm>
                <a:off x="4532470" y="5385249"/>
                <a:ext cx="3873377" cy="663259"/>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just" defTabSz="685800" fontAlgn="auto">
                  <a:lnSpc>
                    <a:spcPct val="130000"/>
                  </a:lnSpc>
                  <a:spcBef>
                    <a:spcPts val="0"/>
                  </a:spcBef>
                  <a:spcAft>
                    <a:spcPts val="0"/>
                  </a:spcAft>
                </a:pPr>
                <a:endPar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grpSp>
        <p:nvGrpSpPr>
          <p:cNvPr id="308" name="组合 307"/>
          <p:cNvGrpSpPr/>
          <p:nvPr/>
        </p:nvGrpSpPr>
        <p:grpSpPr>
          <a:xfrm>
            <a:off x="4281376" y="4165869"/>
            <a:ext cx="3433874" cy="673816"/>
            <a:chOff x="3724283" y="5209973"/>
            <a:chExt cx="4578499" cy="898422"/>
          </a:xfrm>
        </p:grpSpPr>
        <p:grpSp>
          <p:nvGrpSpPr>
            <p:cNvPr id="309" name="组合 308"/>
            <p:cNvGrpSpPr/>
            <p:nvPr/>
          </p:nvGrpSpPr>
          <p:grpSpPr>
            <a:xfrm>
              <a:off x="3724283" y="5209973"/>
              <a:ext cx="1000117" cy="791931"/>
              <a:chOff x="3629024" y="5343323"/>
              <a:chExt cx="1000117" cy="791931"/>
            </a:xfrm>
          </p:grpSpPr>
          <p:sp>
            <p:nvSpPr>
              <p:cNvPr id="313" name="文本框 54"/>
              <p:cNvSpPr txBox="1"/>
              <p:nvPr/>
            </p:nvSpPr>
            <p:spPr>
              <a:xfrm>
                <a:off x="3629024" y="5343323"/>
                <a:ext cx="1000117" cy="677109"/>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srgbClr val="9055A8"/>
                    </a:solidFill>
                    <a:latin typeface="Impact" panose="020B0806030902050204" pitchFamily="34" charset="0"/>
                    <a:ea typeface="宋体"/>
                  </a:rPr>
                  <a:t>04</a:t>
                </a:r>
                <a:endParaRPr lang="zh-CN" altLang="en-US" sz="2700" dirty="0">
                  <a:solidFill>
                    <a:srgbClr val="9055A8"/>
                  </a:solidFill>
                  <a:latin typeface="Impact" panose="020B0806030902050204" pitchFamily="34" charset="0"/>
                  <a:ea typeface="宋体"/>
                </a:endParaRPr>
              </a:p>
            </p:txBody>
          </p:sp>
          <p:sp>
            <p:nvSpPr>
              <p:cNvPr id="314" name="文本框 55"/>
              <p:cNvSpPr txBox="1"/>
              <p:nvPr/>
            </p:nvSpPr>
            <p:spPr>
              <a:xfrm>
                <a:off x="3804440" y="5765922"/>
                <a:ext cx="673100" cy="369332"/>
              </a:xfrm>
              <a:prstGeom prst="rect">
                <a:avLst/>
              </a:prstGeom>
              <a:noFill/>
            </p:spPr>
            <p:txBody>
              <a:bodyPr wrap="square" rtlCol="0">
                <a:spAutoFit/>
              </a:bodyPr>
              <a:lstStyle/>
              <a:p>
                <a:pPr algn="ctr" defTabSz="685800" fontAlgn="auto">
                  <a:spcBef>
                    <a:spcPts val="0"/>
                  </a:spcBef>
                  <a:spcAft>
                    <a:spcPts val="0"/>
                  </a:spcAft>
                </a:pPr>
                <a:r>
                  <a:rPr lang="en-US" altLang="zh-CN" sz="1200" dirty="0">
                    <a:solidFill>
                      <a:srgbClr val="9055A8"/>
                    </a:solidFill>
                    <a:latin typeface="LiHei Pro" panose="020B0500000000000000" pitchFamily="34" charset="-122"/>
                    <a:ea typeface="LiHei Pro" panose="020B0500000000000000" pitchFamily="34" charset="-122"/>
                  </a:rPr>
                  <a:t>DATA</a:t>
                </a:r>
                <a:endParaRPr lang="zh-CN" altLang="en-US" sz="1200" dirty="0">
                  <a:solidFill>
                    <a:srgbClr val="9055A8"/>
                  </a:solidFill>
                  <a:latin typeface="LiHei Pro" panose="020B0500000000000000" pitchFamily="34" charset="-122"/>
                  <a:ea typeface="LiHei Pro" panose="020B0500000000000000" pitchFamily="34" charset="-122"/>
                </a:endParaRPr>
              </a:p>
            </p:txBody>
          </p:sp>
        </p:grpSp>
        <p:grpSp>
          <p:nvGrpSpPr>
            <p:cNvPr id="310" name="组合 309"/>
            <p:cNvGrpSpPr/>
            <p:nvPr/>
          </p:nvGrpSpPr>
          <p:grpSpPr>
            <a:xfrm>
              <a:off x="4425156" y="5230036"/>
              <a:ext cx="3877626" cy="878359"/>
              <a:chOff x="4528221" y="5170149"/>
              <a:chExt cx="3877626" cy="878359"/>
            </a:xfrm>
          </p:grpSpPr>
          <p:sp>
            <p:nvSpPr>
              <p:cNvPr id="311" name="文本框 52"/>
              <p:cNvSpPr txBox="1"/>
              <p:nvPr/>
            </p:nvSpPr>
            <p:spPr>
              <a:xfrm>
                <a:off x="4528221" y="5170149"/>
                <a:ext cx="1519166" cy="338555"/>
              </a:xfrm>
              <a:prstGeom prst="rect">
                <a:avLst/>
              </a:prstGeom>
              <a:noFill/>
            </p:spPr>
            <p:txBody>
              <a:bodyPr wrap="square" rtlCol="0">
                <a:spAutoFit/>
              </a:bodyPr>
              <a:lstStyle/>
              <a:p>
                <a:pPr defTabSz="685800" fontAlgn="auto">
                  <a:spcBef>
                    <a:spcPts val="0"/>
                  </a:spcBef>
                  <a:spcAft>
                    <a:spcPts val="0"/>
                  </a:spcAft>
                </a:pPr>
                <a:r>
                  <a:rPr lang="zh-CN" altLang="en-US" sz="105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312" name="文本框 53"/>
              <p:cNvSpPr txBox="1"/>
              <p:nvPr/>
            </p:nvSpPr>
            <p:spPr>
              <a:xfrm>
                <a:off x="4532470" y="5385249"/>
                <a:ext cx="3873377" cy="663259"/>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just" defTabSz="685800" fontAlgn="auto">
                  <a:lnSpc>
                    <a:spcPct val="130000"/>
                  </a:lnSpc>
                  <a:spcBef>
                    <a:spcPts val="0"/>
                  </a:spcBef>
                  <a:spcAft>
                    <a:spcPts val="0"/>
                  </a:spcAft>
                </a:pPr>
                <a:endPar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grpSp>
        <p:nvGrpSpPr>
          <p:cNvPr id="315" name="组合 314"/>
          <p:cNvGrpSpPr/>
          <p:nvPr/>
        </p:nvGrpSpPr>
        <p:grpSpPr>
          <a:xfrm>
            <a:off x="1054867" y="1787232"/>
            <a:ext cx="2374997" cy="3441968"/>
            <a:chOff x="1406490" y="1597574"/>
            <a:chExt cx="3166662" cy="4589290"/>
          </a:xfrm>
        </p:grpSpPr>
        <p:grpSp>
          <p:nvGrpSpPr>
            <p:cNvPr id="316" name="组合 315"/>
            <p:cNvGrpSpPr/>
            <p:nvPr/>
          </p:nvGrpSpPr>
          <p:grpSpPr>
            <a:xfrm>
              <a:off x="1681283" y="2104179"/>
              <a:ext cx="1528936" cy="1528936"/>
              <a:chOff x="5444044" y="1830654"/>
              <a:chExt cx="1850013" cy="1850013"/>
            </a:xfrm>
          </p:grpSpPr>
          <p:sp>
            <p:nvSpPr>
              <p:cNvPr id="526" name="椭圆 525"/>
              <p:cNvSpPr/>
              <p:nvPr/>
            </p:nvSpPr>
            <p:spPr>
              <a:xfrm>
                <a:off x="5444044" y="1830654"/>
                <a:ext cx="1850013" cy="1850013"/>
              </a:xfrm>
              <a:prstGeom prst="ellipse">
                <a:avLst/>
              </a:prstGeom>
              <a:solidFill>
                <a:srgbClr val="F9F9F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27" name="椭圆 526"/>
              <p:cNvSpPr/>
              <p:nvPr/>
            </p:nvSpPr>
            <p:spPr>
              <a:xfrm>
                <a:off x="5576188" y="1962798"/>
                <a:ext cx="1585725" cy="1585725"/>
              </a:xfrm>
              <a:prstGeom prst="ellips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28" name="椭圆 527"/>
              <p:cNvSpPr/>
              <p:nvPr/>
            </p:nvSpPr>
            <p:spPr>
              <a:xfrm>
                <a:off x="5697987" y="2084597"/>
                <a:ext cx="1342126" cy="1342126"/>
              </a:xfrm>
              <a:prstGeom prst="ellipse">
                <a:avLst/>
              </a:prstGeom>
              <a:solidFill>
                <a:srgbClr val="F9F9F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29" name="椭圆 528"/>
              <p:cNvSpPr/>
              <p:nvPr/>
            </p:nvSpPr>
            <p:spPr>
              <a:xfrm>
                <a:off x="5861139" y="2247749"/>
                <a:ext cx="1015823" cy="1015823"/>
              </a:xfrm>
              <a:prstGeom prst="ellips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30" name="椭圆 529"/>
              <p:cNvSpPr/>
              <p:nvPr/>
            </p:nvSpPr>
            <p:spPr>
              <a:xfrm>
                <a:off x="5972810" y="2359420"/>
                <a:ext cx="792480" cy="792480"/>
              </a:xfrm>
              <a:prstGeom prst="ellipse">
                <a:avLst/>
              </a:prstGeom>
              <a:solidFill>
                <a:srgbClr val="F9F9F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31" name="椭圆 530"/>
              <p:cNvSpPr/>
              <p:nvPr/>
            </p:nvSpPr>
            <p:spPr>
              <a:xfrm>
                <a:off x="6171523" y="2558133"/>
                <a:ext cx="395054" cy="395054"/>
              </a:xfrm>
              <a:prstGeom prst="ellips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317" name="椭圆 316"/>
            <p:cNvSpPr/>
            <p:nvPr/>
          </p:nvSpPr>
          <p:spPr>
            <a:xfrm>
              <a:off x="2587142" y="4955909"/>
              <a:ext cx="715463" cy="535289"/>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18" name="同侧圆角矩形 317"/>
            <p:cNvSpPr/>
            <p:nvPr/>
          </p:nvSpPr>
          <p:spPr>
            <a:xfrm flipV="1">
              <a:off x="2310191" y="4410819"/>
              <a:ext cx="1324380" cy="823926"/>
            </a:xfrm>
            <a:prstGeom prst="round2SameRect">
              <a:avLst>
                <a:gd name="adj1" fmla="val 33228"/>
                <a:gd name="adj2" fmla="val 0"/>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19" name="圆角矩形 318"/>
            <p:cNvSpPr/>
            <p:nvPr/>
          </p:nvSpPr>
          <p:spPr>
            <a:xfrm>
              <a:off x="2258664" y="4340053"/>
              <a:ext cx="1427436" cy="152028"/>
            </a:xfrm>
            <a:prstGeom prst="roundRect">
              <a:avLst>
                <a:gd name="adj" fmla="val 50000"/>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20" name="圆角矩形 319"/>
            <p:cNvSpPr/>
            <p:nvPr/>
          </p:nvSpPr>
          <p:spPr>
            <a:xfrm>
              <a:off x="2258664" y="4618194"/>
              <a:ext cx="1427436" cy="152028"/>
            </a:xfrm>
            <a:prstGeom prst="roundRect">
              <a:avLst>
                <a:gd name="adj" fmla="val 50000"/>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21" name="圆角矩形 320"/>
            <p:cNvSpPr/>
            <p:nvPr/>
          </p:nvSpPr>
          <p:spPr>
            <a:xfrm>
              <a:off x="2258664" y="4896334"/>
              <a:ext cx="1427436" cy="152028"/>
            </a:xfrm>
            <a:prstGeom prst="roundRect">
              <a:avLst>
                <a:gd name="adj" fmla="val 50000"/>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22" name="任意多边形 321"/>
            <p:cNvSpPr/>
            <p:nvPr/>
          </p:nvSpPr>
          <p:spPr>
            <a:xfrm rot="540000">
              <a:off x="3625000" y="1856867"/>
              <a:ext cx="231093" cy="217607"/>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23" name="任意多边形 322"/>
            <p:cNvSpPr/>
            <p:nvPr/>
          </p:nvSpPr>
          <p:spPr>
            <a:xfrm rot="19117182">
              <a:off x="1975947" y="1961709"/>
              <a:ext cx="231093" cy="217607"/>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9055A8"/>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24" name="任意多边形 323"/>
            <p:cNvSpPr/>
            <p:nvPr/>
          </p:nvSpPr>
          <p:spPr>
            <a:xfrm>
              <a:off x="1877371" y="2122643"/>
              <a:ext cx="143491" cy="135117"/>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25" name="任意多边形 324"/>
            <p:cNvSpPr/>
            <p:nvPr/>
          </p:nvSpPr>
          <p:spPr>
            <a:xfrm rot="540000">
              <a:off x="4112416" y="2873504"/>
              <a:ext cx="190987" cy="179840"/>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26" name="任意多边形 325"/>
            <p:cNvSpPr/>
            <p:nvPr/>
          </p:nvSpPr>
          <p:spPr>
            <a:xfrm rot="20304764">
              <a:off x="1762307" y="3415625"/>
              <a:ext cx="173624" cy="163492"/>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27" name="任意多边形 326"/>
            <p:cNvSpPr/>
            <p:nvPr/>
          </p:nvSpPr>
          <p:spPr>
            <a:xfrm rot="19776369">
              <a:off x="3402769" y="4073929"/>
              <a:ext cx="231093" cy="217607"/>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9055A8"/>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28" name="任意多边形 327"/>
            <p:cNvSpPr/>
            <p:nvPr/>
          </p:nvSpPr>
          <p:spPr>
            <a:xfrm rot="21147409">
              <a:off x="2309340" y="4136057"/>
              <a:ext cx="190987" cy="179840"/>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29" name="任意多边形 328"/>
            <p:cNvSpPr/>
            <p:nvPr/>
          </p:nvSpPr>
          <p:spPr>
            <a:xfrm rot="21300000">
              <a:off x="3304050" y="2101340"/>
              <a:ext cx="487828" cy="498032"/>
            </a:xfrm>
            <a:custGeom>
              <a:avLst/>
              <a:gdLst>
                <a:gd name="connsiteX0" fmla="*/ 378421 w 770173"/>
                <a:gd name="connsiteY0" fmla="*/ 151612 h 786281"/>
                <a:gd name="connsiteX1" fmla="*/ 131764 w 770173"/>
                <a:gd name="connsiteY1" fmla="*/ 398268 h 786281"/>
                <a:gd name="connsiteX2" fmla="*/ 378421 w 770173"/>
                <a:gd name="connsiteY2" fmla="*/ 644925 h 786281"/>
                <a:gd name="connsiteX3" fmla="*/ 625078 w 770173"/>
                <a:gd name="connsiteY3" fmla="*/ 398268 h 786281"/>
                <a:gd name="connsiteX4" fmla="*/ 378421 w 770173"/>
                <a:gd name="connsiteY4" fmla="*/ 151612 h 786281"/>
                <a:gd name="connsiteX5" fmla="*/ 295853 w 770173"/>
                <a:gd name="connsiteY5" fmla="*/ 0 h 786281"/>
                <a:gd name="connsiteX6" fmla="*/ 474320 w 770173"/>
                <a:gd name="connsiteY6" fmla="*/ 0 h 786281"/>
                <a:gd name="connsiteX7" fmla="*/ 474320 w 770173"/>
                <a:gd name="connsiteY7" fmla="*/ 98921 h 786281"/>
                <a:gd name="connsiteX8" fmla="*/ 502920 w 770173"/>
                <a:gd name="connsiteY8" fmla="*/ 107799 h 786281"/>
                <a:gd name="connsiteX9" fmla="*/ 555523 w 770173"/>
                <a:gd name="connsiteY9" fmla="*/ 136351 h 786281"/>
                <a:gd name="connsiteX10" fmla="*/ 594990 w 770173"/>
                <a:gd name="connsiteY10" fmla="*/ 168914 h 786281"/>
                <a:gd name="connsiteX11" fmla="*/ 680939 w 770173"/>
                <a:gd name="connsiteY11" fmla="*/ 119292 h 786281"/>
                <a:gd name="connsiteX12" fmla="*/ 770173 w 770173"/>
                <a:gd name="connsiteY12" fmla="*/ 273849 h 786281"/>
                <a:gd name="connsiteX13" fmla="*/ 683620 w 770173"/>
                <a:gd name="connsiteY13" fmla="*/ 323819 h 786281"/>
                <a:gd name="connsiteX14" fmla="*/ 685766 w 770173"/>
                <a:gd name="connsiteY14" fmla="*/ 330730 h 786281"/>
                <a:gd name="connsiteX15" fmla="*/ 692057 w 770173"/>
                <a:gd name="connsiteY15" fmla="*/ 393141 h 786281"/>
                <a:gd name="connsiteX16" fmla="*/ 685766 w 770173"/>
                <a:gd name="connsiteY16" fmla="*/ 455551 h 786281"/>
                <a:gd name="connsiteX17" fmla="*/ 683620 w 770173"/>
                <a:gd name="connsiteY17" fmla="*/ 462462 h 786281"/>
                <a:gd name="connsiteX18" fmla="*/ 770173 w 770173"/>
                <a:gd name="connsiteY18" fmla="*/ 512433 h 786281"/>
                <a:gd name="connsiteX19" fmla="*/ 680939 w 770173"/>
                <a:gd name="connsiteY19" fmla="*/ 666990 h 786281"/>
                <a:gd name="connsiteX20" fmla="*/ 594990 w 770173"/>
                <a:gd name="connsiteY20" fmla="*/ 617367 h 786281"/>
                <a:gd name="connsiteX21" fmla="*/ 555523 w 770173"/>
                <a:gd name="connsiteY21" fmla="*/ 649930 h 786281"/>
                <a:gd name="connsiteX22" fmla="*/ 502920 w 770173"/>
                <a:gd name="connsiteY22" fmla="*/ 678482 h 786281"/>
                <a:gd name="connsiteX23" fmla="*/ 474320 w 770173"/>
                <a:gd name="connsiteY23" fmla="*/ 687360 h 786281"/>
                <a:gd name="connsiteX24" fmla="*/ 474320 w 770173"/>
                <a:gd name="connsiteY24" fmla="*/ 786281 h 786281"/>
                <a:gd name="connsiteX25" fmla="*/ 295853 w 770173"/>
                <a:gd name="connsiteY25" fmla="*/ 786281 h 786281"/>
                <a:gd name="connsiteX26" fmla="*/ 295853 w 770173"/>
                <a:gd name="connsiteY26" fmla="*/ 689041 h 786281"/>
                <a:gd name="connsiteX27" fmla="*/ 261839 w 770173"/>
                <a:gd name="connsiteY27" fmla="*/ 678482 h 786281"/>
                <a:gd name="connsiteX28" fmla="*/ 209236 w 770173"/>
                <a:gd name="connsiteY28" fmla="*/ 649930 h 786281"/>
                <a:gd name="connsiteX29" fmla="*/ 171997 w 770173"/>
                <a:gd name="connsiteY29" fmla="*/ 619205 h 786281"/>
                <a:gd name="connsiteX30" fmla="*/ 89233 w 770173"/>
                <a:gd name="connsiteY30" fmla="*/ 666990 h 786281"/>
                <a:gd name="connsiteX31" fmla="*/ 0 w 770173"/>
                <a:gd name="connsiteY31" fmla="*/ 512433 h 786281"/>
                <a:gd name="connsiteX32" fmla="*/ 81961 w 770173"/>
                <a:gd name="connsiteY32" fmla="*/ 465112 h 786281"/>
                <a:gd name="connsiteX33" fmla="*/ 78993 w 770173"/>
                <a:gd name="connsiteY33" fmla="*/ 455551 h 786281"/>
                <a:gd name="connsiteX34" fmla="*/ 72702 w 770173"/>
                <a:gd name="connsiteY34" fmla="*/ 393141 h 786281"/>
                <a:gd name="connsiteX35" fmla="*/ 78993 w 770173"/>
                <a:gd name="connsiteY35" fmla="*/ 330730 h 786281"/>
                <a:gd name="connsiteX36" fmla="*/ 81961 w 770173"/>
                <a:gd name="connsiteY36" fmla="*/ 321169 h 786281"/>
                <a:gd name="connsiteX37" fmla="*/ 0 w 770173"/>
                <a:gd name="connsiteY37" fmla="*/ 273849 h 786281"/>
                <a:gd name="connsiteX38" fmla="*/ 89233 w 770173"/>
                <a:gd name="connsiteY38" fmla="*/ 119292 h 786281"/>
                <a:gd name="connsiteX39" fmla="*/ 171997 w 770173"/>
                <a:gd name="connsiteY39" fmla="*/ 167076 h 786281"/>
                <a:gd name="connsiteX40" fmla="*/ 209236 w 770173"/>
                <a:gd name="connsiteY40" fmla="*/ 136351 h 786281"/>
                <a:gd name="connsiteX41" fmla="*/ 261839 w 770173"/>
                <a:gd name="connsiteY41" fmla="*/ 107799 h 786281"/>
                <a:gd name="connsiteX42" fmla="*/ 295853 w 770173"/>
                <a:gd name="connsiteY42" fmla="*/ 97241 h 78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70173" h="786281">
                  <a:moveTo>
                    <a:pt x="378421" y="151612"/>
                  </a:moveTo>
                  <a:cubicBezTo>
                    <a:pt x="242197" y="151612"/>
                    <a:pt x="131764" y="262044"/>
                    <a:pt x="131764" y="398268"/>
                  </a:cubicBezTo>
                  <a:cubicBezTo>
                    <a:pt x="131764" y="534493"/>
                    <a:pt x="242197" y="644925"/>
                    <a:pt x="378421" y="644925"/>
                  </a:cubicBezTo>
                  <a:cubicBezTo>
                    <a:pt x="514646" y="644925"/>
                    <a:pt x="625078" y="534493"/>
                    <a:pt x="625078" y="398268"/>
                  </a:cubicBezTo>
                  <a:cubicBezTo>
                    <a:pt x="625078" y="262044"/>
                    <a:pt x="514646" y="151612"/>
                    <a:pt x="378421" y="151612"/>
                  </a:cubicBezTo>
                  <a:close/>
                  <a:moveTo>
                    <a:pt x="295853" y="0"/>
                  </a:moveTo>
                  <a:lnTo>
                    <a:pt x="474320" y="0"/>
                  </a:lnTo>
                  <a:lnTo>
                    <a:pt x="474320" y="98921"/>
                  </a:lnTo>
                  <a:lnTo>
                    <a:pt x="502920" y="107799"/>
                  </a:lnTo>
                  <a:cubicBezTo>
                    <a:pt x="521445" y="115634"/>
                    <a:pt x="539048" y="125221"/>
                    <a:pt x="555523" y="136351"/>
                  </a:cubicBezTo>
                  <a:lnTo>
                    <a:pt x="594990" y="168914"/>
                  </a:lnTo>
                  <a:lnTo>
                    <a:pt x="680939" y="119292"/>
                  </a:lnTo>
                  <a:lnTo>
                    <a:pt x="770173" y="273849"/>
                  </a:lnTo>
                  <a:lnTo>
                    <a:pt x="683620" y="323819"/>
                  </a:lnTo>
                  <a:lnTo>
                    <a:pt x="685766" y="330730"/>
                  </a:lnTo>
                  <a:cubicBezTo>
                    <a:pt x="689891" y="350889"/>
                    <a:pt x="692057" y="371762"/>
                    <a:pt x="692057" y="393141"/>
                  </a:cubicBezTo>
                  <a:cubicBezTo>
                    <a:pt x="692057" y="414519"/>
                    <a:pt x="689891" y="435392"/>
                    <a:pt x="685766" y="455551"/>
                  </a:cubicBezTo>
                  <a:lnTo>
                    <a:pt x="683620" y="462462"/>
                  </a:lnTo>
                  <a:lnTo>
                    <a:pt x="770173" y="512433"/>
                  </a:lnTo>
                  <a:lnTo>
                    <a:pt x="680939" y="666990"/>
                  </a:lnTo>
                  <a:lnTo>
                    <a:pt x="594990" y="617367"/>
                  </a:lnTo>
                  <a:lnTo>
                    <a:pt x="555523" y="649930"/>
                  </a:lnTo>
                  <a:cubicBezTo>
                    <a:pt x="539048" y="661060"/>
                    <a:pt x="521445" y="670647"/>
                    <a:pt x="502920" y="678482"/>
                  </a:cubicBezTo>
                  <a:lnTo>
                    <a:pt x="474320" y="687360"/>
                  </a:lnTo>
                  <a:lnTo>
                    <a:pt x="474320" y="786281"/>
                  </a:lnTo>
                  <a:lnTo>
                    <a:pt x="295853" y="786281"/>
                  </a:lnTo>
                  <a:lnTo>
                    <a:pt x="295853" y="689041"/>
                  </a:lnTo>
                  <a:lnTo>
                    <a:pt x="261839" y="678482"/>
                  </a:lnTo>
                  <a:cubicBezTo>
                    <a:pt x="243314" y="670647"/>
                    <a:pt x="225711" y="661060"/>
                    <a:pt x="209236" y="649930"/>
                  </a:cubicBezTo>
                  <a:lnTo>
                    <a:pt x="171997" y="619205"/>
                  </a:lnTo>
                  <a:lnTo>
                    <a:pt x="89233" y="666990"/>
                  </a:lnTo>
                  <a:lnTo>
                    <a:pt x="0" y="512433"/>
                  </a:lnTo>
                  <a:lnTo>
                    <a:pt x="81961" y="465112"/>
                  </a:lnTo>
                  <a:lnTo>
                    <a:pt x="78993" y="455551"/>
                  </a:lnTo>
                  <a:cubicBezTo>
                    <a:pt x="74868" y="435392"/>
                    <a:pt x="72702" y="414519"/>
                    <a:pt x="72702" y="393141"/>
                  </a:cubicBezTo>
                  <a:cubicBezTo>
                    <a:pt x="72702" y="371762"/>
                    <a:pt x="74868" y="350889"/>
                    <a:pt x="78993" y="330730"/>
                  </a:cubicBezTo>
                  <a:lnTo>
                    <a:pt x="81961" y="321169"/>
                  </a:lnTo>
                  <a:lnTo>
                    <a:pt x="0" y="273849"/>
                  </a:lnTo>
                  <a:lnTo>
                    <a:pt x="89233" y="119292"/>
                  </a:lnTo>
                  <a:lnTo>
                    <a:pt x="171997" y="167076"/>
                  </a:lnTo>
                  <a:lnTo>
                    <a:pt x="209236" y="136351"/>
                  </a:lnTo>
                  <a:cubicBezTo>
                    <a:pt x="225711" y="125221"/>
                    <a:pt x="243314" y="115634"/>
                    <a:pt x="261839" y="107799"/>
                  </a:cubicBezTo>
                  <a:lnTo>
                    <a:pt x="295853" y="97241"/>
                  </a:lnTo>
                  <a:close/>
                </a:path>
              </a:pathLst>
            </a:custGeom>
            <a:solidFill>
              <a:srgbClr val="01ACBE"/>
            </a:solidFill>
            <a:ln w="12700" cap="flat" cmpd="sng" algn="ctr">
              <a:noFill/>
              <a:prstDash val="solid"/>
              <a:miter lim="800000"/>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330" name="组合 329"/>
            <p:cNvGrpSpPr/>
            <p:nvPr/>
          </p:nvGrpSpPr>
          <p:grpSpPr>
            <a:xfrm>
              <a:off x="2179184" y="1799561"/>
              <a:ext cx="308809" cy="308809"/>
              <a:chOff x="3404393" y="1190304"/>
              <a:chExt cx="1066092" cy="1066091"/>
            </a:xfrm>
          </p:grpSpPr>
          <p:sp>
            <p:nvSpPr>
              <p:cNvPr id="511" name="矩形 510"/>
              <p:cNvSpPr/>
              <p:nvPr/>
            </p:nvSpPr>
            <p:spPr>
              <a:xfrm>
                <a:off x="3870396" y="119030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12" name="矩形 511"/>
              <p:cNvSpPr/>
              <p:nvPr/>
            </p:nvSpPr>
            <p:spPr>
              <a:xfrm rot="1800000">
                <a:off x="4118046" y="1256661"/>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13" name="矩形 512"/>
              <p:cNvSpPr/>
              <p:nvPr/>
            </p:nvSpPr>
            <p:spPr>
              <a:xfrm rot="3600000">
                <a:off x="4299338" y="143795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14" name="矩形 513"/>
              <p:cNvSpPr/>
              <p:nvPr/>
            </p:nvSpPr>
            <p:spPr>
              <a:xfrm rot="5400000">
                <a:off x="4365696" y="168560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15" name="矩形 514"/>
              <p:cNvSpPr/>
              <p:nvPr/>
            </p:nvSpPr>
            <p:spPr>
              <a:xfrm rot="7200000">
                <a:off x="4299338" y="193325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16" name="矩形 515"/>
              <p:cNvSpPr/>
              <p:nvPr/>
            </p:nvSpPr>
            <p:spPr>
              <a:xfrm rot="9000000">
                <a:off x="4118046" y="2114546"/>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17" name="矩形 516"/>
              <p:cNvSpPr/>
              <p:nvPr/>
            </p:nvSpPr>
            <p:spPr>
              <a:xfrm rot="10800000">
                <a:off x="3870396" y="2180903"/>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18" name="矩形 517"/>
              <p:cNvSpPr/>
              <p:nvPr/>
            </p:nvSpPr>
            <p:spPr>
              <a:xfrm rot="12600000">
                <a:off x="3622746" y="2114546"/>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19" name="矩形 518"/>
              <p:cNvSpPr/>
              <p:nvPr/>
            </p:nvSpPr>
            <p:spPr>
              <a:xfrm rot="14400000">
                <a:off x="3441453" y="193325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20" name="矩形 519"/>
              <p:cNvSpPr/>
              <p:nvPr/>
            </p:nvSpPr>
            <p:spPr>
              <a:xfrm rot="16200000">
                <a:off x="3375096" y="168560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21" name="矩形 520"/>
              <p:cNvSpPr/>
              <p:nvPr/>
            </p:nvSpPr>
            <p:spPr>
              <a:xfrm rot="18000000">
                <a:off x="3441453" y="143795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22" name="矩形 521"/>
              <p:cNvSpPr/>
              <p:nvPr/>
            </p:nvSpPr>
            <p:spPr>
              <a:xfrm rot="19800000">
                <a:off x="3622746" y="1256661"/>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23" name="任意多边形 522"/>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24" name="任意多边形 523"/>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25" name="任意多边形 524"/>
              <p:cNvSpPr/>
              <p:nvPr/>
            </p:nvSpPr>
            <p:spPr>
              <a:xfrm>
                <a:off x="3601763" y="1388815"/>
                <a:ext cx="666964" cy="666963"/>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31" name="组合 330"/>
            <p:cNvGrpSpPr/>
            <p:nvPr/>
          </p:nvGrpSpPr>
          <p:grpSpPr>
            <a:xfrm>
              <a:off x="2771431" y="3552222"/>
              <a:ext cx="695729" cy="695728"/>
              <a:chOff x="5889363" y="3101297"/>
              <a:chExt cx="841832" cy="841831"/>
            </a:xfrm>
          </p:grpSpPr>
          <p:sp>
            <p:nvSpPr>
              <p:cNvPr id="509" name="任意多边形 508"/>
              <p:cNvSpPr/>
              <p:nvPr/>
            </p:nvSpPr>
            <p:spPr>
              <a:xfrm>
                <a:off x="5889363" y="3101297"/>
                <a:ext cx="841832" cy="841831"/>
              </a:xfrm>
              <a:custGeom>
                <a:avLst/>
                <a:gdLst>
                  <a:gd name="connsiteX0" fmla="*/ 441182 w 889882"/>
                  <a:gd name="connsiteY0" fmla="*/ 266316 h 889881"/>
                  <a:gd name="connsiteX1" fmla="*/ 268444 w 889882"/>
                  <a:gd name="connsiteY1" fmla="*/ 439053 h 889881"/>
                  <a:gd name="connsiteX2" fmla="*/ 441182 w 889882"/>
                  <a:gd name="connsiteY2" fmla="*/ 611790 h 889881"/>
                  <a:gd name="connsiteX3" fmla="*/ 613919 w 889882"/>
                  <a:gd name="connsiteY3" fmla="*/ 439053 h 889881"/>
                  <a:gd name="connsiteX4" fmla="*/ 441182 w 889882"/>
                  <a:gd name="connsiteY4" fmla="*/ 266316 h 889881"/>
                  <a:gd name="connsiteX5" fmla="*/ 388980 w 889882"/>
                  <a:gd name="connsiteY5" fmla="*/ 0 h 889881"/>
                  <a:gd name="connsiteX6" fmla="*/ 500903 w 889882"/>
                  <a:gd name="connsiteY6" fmla="*/ 0 h 889881"/>
                  <a:gd name="connsiteX7" fmla="*/ 500903 w 889882"/>
                  <a:gd name="connsiteY7" fmla="*/ 60161 h 889881"/>
                  <a:gd name="connsiteX8" fmla="*/ 524838 w 889882"/>
                  <a:gd name="connsiteY8" fmla="*/ 62573 h 889881"/>
                  <a:gd name="connsiteX9" fmla="*/ 589495 w 889882"/>
                  <a:gd name="connsiteY9" fmla="*/ 82644 h 889881"/>
                  <a:gd name="connsiteX10" fmla="*/ 618948 w 889882"/>
                  <a:gd name="connsiteY10" fmla="*/ 31630 h 889881"/>
                  <a:gd name="connsiteX11" fmla="*/ 715876 w 889882"/>
                  <a:gd name="connsiteY11" fmla="*/ 87591 h 889881"/>
                  <a:gd name="connsiteX12" fmla="*/ 686033 w 889882"/>
                  <a:gd name="connsiteY12" fmla="*/ 139281 h 889881"/>
                  <a:gd name="connsiteX13" fmla="*/ 721707 w 889882"/>
                  <a:gd name="connsiteY13" fmla="*/ 168715 h 889881"/>
                  <a:gd name="connsiteX14" fmla="*/ 750665 w 889882"/>
                  <a:gd name="connsiteY14" fmla="*/ 203812 h 889881"/>
                  <a:gd name="connsiteX15" fmla="*/ 802290 w 889882"/>
                  <a:gd name="connsiteY15" fmla="*/ 174007 h 889881"/>
                  <a:gd name="connsiteX16" fmla="*/ 858251 w 889882"/>
                  <a:gd name="connsiteY16" fmla="*/ 270935 h 889881"/>
                  <a:gd name="connsiteX17" fmla="*/ 807553 w 889882"/>
                  <a:gd name="connsiteY17" fmla="*/ 300205 h 889881"/>
                  <a:gd name="connsiteX18" fmla="*/ 827848 w 889882"/>
                  <a:gd name="connsiteY18" fmla="*/ 365584 h 889881"/>
                  <a:gd name="connsiteX19" fmla="*/ 830207 w 889882"/>
                  <a:gd name="connsiteY19" fmla="*/ 388980 h 889881"/>
                  <a:gd name="connsiteX20" fmla="*/ 889882 w 889882"/>
                  <a:gd name="connsiteY20" fmla="*/ 388980 h 889881"/>
                  <a:gd name="connsiteX21" fmla="*/ 889882 w 889882"/>
                  <a:gd name="connsiteY21" fmla="*/ 500903 h 889881"/>
                  <a:gd name="connsiteX22" fmla="*/ 830029 w 889882"/>
                  <a:gd name="connsiteY22" fmla="*/ 500903 h 889881"/>
                  <a:gd name="connsiteX23" fmla="*/ 827848 w 889882"/>
                  <a:gd name="connsiteY23" fmla="*/ 522539 h 889881"/>
                  <a:gd name="connsiteX24" fmla="*/ 807090 w 889882"/>
                  <a:gd name="connsiteY24" fmla="*/ 589410 h 889881"/>
                  <a:gd name="connsiteX25" fmla="*/ 858251 w 889882"/>
                  <a:gd name="connsiteY25" fmla="*/ 618948 h 889881"/>
                  <a:gd name="connsiteX26" fmla="*/ 802290 w 889882"/>
                  <a:gd name="connsiteY26" fmla="*/ 715876 h 889881"/>
                  <a:gd name="connsiteX27" fmla="*/ 749682 w 889882"/>
                  <a:gd name="connsiteY27" fmla="*/ 685502 h 889881"/>
                  <a:gd name="connsiteX28" fmla="*/ 721707 w 889882"/>
                  <a:gd name="connsiteY28" fmla="*/ 719408 h 889881"/>
                  <a:gd name="connsiteX29" fmla="*/ 685345 w 889882"/>
                  <a:gd name="connsiteY29" fmla="*/ 749409 h 889881"/>
                  <a:gd name="connsiteX30" fmla="*/ 715876 w 889882"/>
                  <a:gd name="connsiteY30" fmla="*/ 802290 h 889881"/>
                  <a:gd name="connsiteX31" fmla="*/ 618948 w 889882"/>
                  <a:gd name="connsiteY31" fmla="*/ 858252 h 889881"/>
                  <a:gd name="connsiteX32" fmla="*/ 588634 w 889882"/>
                  <a:gd name="connsiteY32" fmla="*/ 805746 h 889881"/>
                  <a:gd name="connsiteX33" fmla="*/ 524838 w 889882"/>
                  <a:gd name="connsiteY33" fmla="*/ 825549 h 889881"/>
                  <a:gd name="connsiteX34" fmla="*/ 500903 w 889882"/>
                  <a:gd name="connsiteY34" fmla="*/ 827962 h 889881"/>
                  <a:gd name="connsiteX35" fmla="*/ 500903 w 889882"/>
                  <a:gd name="connsiteY35" fmla="*/ 889881 h 889881"/>
                  <a:gd name="connsiteX36" fmla="*/ 388980 w 889882"/>
                  <a:gd name="connsiteY36" fmla="*/ 889881 h 889881"/>
                  <a:gd name="connsiteX37" fmla="*/ 388980 w 889882"/>
                  <a:gd name="connsiteY37" fmla="*/ 827676 h 889881"/>
                  <a:gd name="connsiteX38" fmla="*/ 367883 w 889882"/>
                  <a:gd name="connsiteY38" fmla="*/ 825549 h 889881"/>
                  <a:gd name="connsiteX39" fmla="*/ 301681 w 889882"/>
                  <a:gd name="connsiteY39" fmla="*/ 804998 h 889881"/>
                  <a:gd name="connsiteX40" fmla="*/ 270935 w 889882"/>
                  <a:gd name="connsiteY40" fmla="*/ 858252 h 889881"/>
                  <a:gd name="connsiteX41" fmla="*/ 174007 w 889882"/>
                  <a:gd name="connsiteY41" fmla="*/ 802290 h 889881"/>
                  <a:gd name="connsiteX42" fmla="*/ 205454 w 889882"/>
                  <a:gd name="connsiteY42" fmla="*/ 747823 h 889881"/>
                  <a:gd name="connsiteX43" fmla="*/ 171014 w 889882"/>
                  <a:gd name="connsiteY43" fmla="*/ 719408 h 889881"/>
                  <a:gd name="connsiteX44" fmla="*/ 142123 w 889882"/>
                  <a:gd name="connsiteY44" fmla="*/ 684392 h 889881"/>
                  <a:gd name="connsiteX45" fmla="*/ 87591 w 889882"/>
                  <a:gd name="connsiteY45" fmla="*/ 715876 h 889881"/>
                  <a:gd name="connsiteX46" fmla="*/ 31630 w 889882"/>
                  <a:gd name="connsiteY46" fmla="*/ 618948 h 889881"/>
                  <a:gd name="connsiteX47" fmla="*/ 85199 w 889882"/>
                  <a:gd name="connsiteY47" fmla="*/ 588019 h 889881"/>
                  <a:gd name="connsiteX48" fmla="*/ 64873 w 889882"/>
                  <a:gd name="connsiteY48" fmla="*/ 522539 h 889881"/>
                  <a:gd name="connsiteX49" fmla="*/ 62692 w 889882"/>
                  <a:gd name="connsiteY49" fmla="*/ 500903 h 889881"/>
                  <a:gd name="connsiteX50" fmla="*/ 0 w 889882"/>
                  <a:gd name="connsiteY50" fmla="*/ 500903 h 889881"/>
                  <a:gd name="connsiteX51" fmla="*/ 0 w 889882"/>
                  <a:gd name="connsiteY51" fmla="*/ 388980 h 889881"/>
                  <a:gd name="connsiteX52" fmla="*/ 62514 w 889882"/>
                  <a:gd name="connsiteY52" fmla="*/ 388980 h 889881"/>
                  <a:gd name="connsiteX53" fmla="*/ 64873 w 889882"/>
                  <a:gd name="connsiteY53" fmla="*/ 365584 h 889881"/>
                  <a:gd name="connsiteX54" fmla="*/ 84736 w 889882"/>
                  <a:gd name="connsiteY54" fmla="*/ 301596 h 889881"/>
                  <a:gd name="connsiteX55" fmla="*/ 31630 w 889882"/>
                  <a:gd name="connsiteY55" fmla="*/ 270935 h 889881"/>
                  <a:gd name="connsiteX56" fmla="*/ 87591 w 889882"/>
                  <a:gd name="connsiteY56" fmla="*/ 174007 h 889881"/>
                  <a:gd name="connsiteX57" fmla="*/ 141139 w 889882"/>
                  <a:gd name="connsiteY57" fmla="*/ 204923 h 889881"/>
                  <a:gd name="connsiteX58" fmla="*/ 171014 w 889882"/>
                  <a:gd name="connsiteY58" fmla="*/ 168715 h 889881"/>
                  <a:gd name="connsiteX59" fmla="*/ 204766 w 889882"/>
                  <a:gd name="connsiteY59" fmla="*/ 140867 h 889881"/>
                  <a:gd name="connsiteX60" fmla="*/ 174007 w 889882"/>
                  <a:gd name="connsiteY60" fmla="*/ 87591 h 889881"/>
                  <a:gd name="connsiteX61" fmla="*/ 270935 w 889882"/>
                  <a:gd name="connsiteY61" fmla="*/ 31630 h 889881"/>
                  <a:gd name="connsiteX62" fmla="*/ 300819 w 889882"/>
                  <a:gd name="connsiteY62" fmla="*/ 83391 h 889881"/>
                  <a:gd name="connsiteX63" fmla="*/ 367883 w 889882"/>
                  <a:gd name="connsiteY63" fmla="*/ 62573 h 889881"/>
                  <a:gd name="connsiteX64" fmla="*/ 388980 w 889882"/>
                  <a:gd name="connsiteY64" fmla="*/ 60447 h 88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889882" h="889881">
                    <a:moveTo>
                      <a:pt x="441182" y="266316"/>
                    </a:moveTo>
                    <a:cubicBezTo>
                      <a:pt x="345781" y="266316"/>
                      <a:pt x="268444" y="343653"/>
                      <a:pt x="268444" y="439053"/>
                    </a:cubicBezTo>
                    <a:cubicBezTo>
                      <a:pt x="268444" y="534453"/>
                      <a:pt x="345781" y="611790"/>
                      <a:pt x="441182" y="611790"/>
                    </a:cubicBezTo>
                    <a:cubicBezTo>
                      <a:pt x="536582" y="611790"/>
                      <a:pt x="613919" y="534453"/>
                      <a:pt x="613919" y="439053"/>
                    </a:cubicBezTo>
                    <a:cubicBezTo>
                      <a:pt x="613919" y="343653"/>
                      <a:pt x="536582" y="266316"/>
                      <a:pt x="441182" y="266316"/>
                    </a:cubicBezTo>
                    <a:close/>
                    <a:moveTo>
                      <a:pt x="388980" y="0"/>
                    </a:moveTo>
                    <a:lnTo>
                      <a:pt x="500903" y="0"/>
                    </a:lnTo>
                    <a:lnTo>
                      <a:pt x="500903" y="60161"/>
                    </a:lnTo>
                    <a:lnTo>
                      <a:pt x="524838" y="62573"/>
                    </a:lnTo>
                    <a:lnTo>
                      <a:pt x="589495" y="82644"/>
                    </a:lnTo>
                    <a:lnTo>
                      <a:pt x="618948" y="31630"/>
                    </a:lnTo>
                    <a:lnTo>
                      <a:pt x="715876" y="87591"/>
                    </a:lnTo>
                    <a:lnTo>
                      <a:pt x="686033" y="139281"/>
                    </a:lnTo>
                    <a:lnTo>
                      <a:pt x="721707" y="168715"/>
                    </a:lnTo>
                    <a:lnTo>
                      <a:pt x="750665" y="203812"/>
                    </a:lnTo>
                    <a:lnTo>
                      <a:pt x="802290" y="174007"/>
                    </a:lnTo>
                    <a:lnTo>
                      <a:pt x="858251" y="270935"/>
                    </a:lnTo>
                    <a:lnTo>
                      <a:pt x="807553" y="300205"/>
                    </a:lnTo>
                    <a:lnTo>
                      <a:pt x="827848" y="365584"/>
                    </a:lnTo>
                    <a:lnTo>
                      <a:pt x="830207" y="388980"/>
                    </a:lnTo>
                    <a:lnTo>
                      <a:pt x="889882" y="388980"/>
                    </a:lnTo>
                    <a:lnTo>
                      <a:pt x="889882" y="500903"/>
                    </a:lnTo>
                    <a:lnTo>
                      <a:pt x="830029" y="500903"/>
                    </a:lnTo>
                    <a:lnTo>
                      <a:pt x="827848" y="522539"/>
                    </a:lnTo>
                    <a:lnTo>
                      <a:pt x="807090" y="589410"/>
                    </a:lnTo>
                    <a:lnTo>
                      <a:pt x="858251" y="618948"/>
                    </a:lnTo>
                    <a:lnTo>
                      <a:pt x="802290" y="715876"/>
                    </a:lnTo>
                    <a:lnTo>
                      <a:pt x="749682" y="685502"/>
                    </a:lnTo>
                    <a:lnTo>
                      <a:pt x="721707" y="719408"/>
                    </a:lnTo>
                    <a:lnTo>
                      <a:pt x="685345" y="749409"/>
                    </a:lnTo>
                    <a:lnTo>
                      <a:pt x="715876" y="802290"/>
                    </a:lnTo>
                    <a:lnTo>
                      <a:pt x="618948" y="858252"/>
                    </a:lnTo>
                    <a:lnTo>
                      <a:pt x="588634" y="805746"/>
                    </a:lnTo>
                    <a:lnTo>
                      <a:pt x="524838" y="825549"/>
                    </a:lnTo>
                    <a:lnTo>
                      <a:pt x="500903" y="827962"/>
                    </a:lnTo>
                    <a:lnTo>
                      <a:pt x="500903" y="889881"/>
                    </a:lnTo>
                    <a:lnTo>
                      <a:pt x="388980" y="889881"/>
                    </a:lnTo>
                    <a:lnTo>
                      <a:pt x="388980" y="827676"/>
                    </a:lnTo>
                    <a:lnTo>
                      <a:pt x="367883" y="825549"/>
                    </a:lnTo>
                    <a:lnTo>
                      <a:pt x="301681" y="804998"/>
                    </a:lnTo>
                    <a:lnTo>
                      <a:pt x="270935" y="858252"/>
                    </a:lnTo>
                    <a:lnTo>
                      <a:pt x="174007" y="802290"/>
                    </a:lnTo>
                    <a:lnTo>
                      <a:pt x="205454" y="747823"/>
                    </a:lnTo>
                    <a:lnTo>
                      <a:pt x="171014" y="719408"/>
                    </a:lnTo>
                    <a:lnTo>
                      <a:pt x="142123" y="684392"/>
                    </a:lnTo>
                    <a:lnTo>
                      <a:pt x="87591" y="715876"/>
                    </a:lnTo>
                    <a:lnTo>
                      <a:pt x="31630" y="618948"/>
                    </a:lnTo>
                    <a:lnTo>
                      <a:pt x="85199" y="588019"/>
                    </a:lnTo>
                    <a:lnTo>
                      <a:pt x="64873" y="522539"/>
                    </a:lnTo>
                    <a:lnTo>
                      <a:pt x="62692" y="500903"/>
                    </a:lnTo>
                    <a:lnTo>
                      <a:pt x="0" y="500903"/>
                    </a:lnTo>
                    <a:lnTo>
                      <a:pt x="0" y="388980"/>
                    </a:lnTo>
                    <a:lnTo>
                      <a:pt x="62514" y="388980"/>
                    </a:lnTo>
                    <a:lnTo>
                      <a:pt x="64873" y="365584"/>
                    </a:lnTo>
                    <a:lnTo>
                      <a:pt x="84736" y="301596"/>
                    </a:lnTo>
                    <a:lnTo>
                      <a:pt x="31630" y="270935"/>
                    </a:lnTo>
                    <a:lnTo>
                      <a:pt x="87591" y="174007"/>
                    </a:lnTo>
                    <a:lnTo>
                      <a:pt x="141139" y="204923"/>
                    </a:lnTo>
                    <a:lnTo>
                      <a:pt x="171014" y="168715"/>
                    </a:lnTo>
                    <a:lnTo>
                      <a:pt x="204766" y="140867"/>
                    </a:lnTo>
                    <a:lnTo>
                      <a:pt x="174007" y="87591"/>
                    </a:lnTo>
                    <a:lnTo>
                      <a:pt x="270935" y="31630"/>
                    </a:lnTo>
                    <a:lnTo>
                      <a:pt x="300819" y="83391"/>
                    </a:lnTo>
                    <a:lnTo>
                      <a:pt x="367883" y="62573"/>
                    </a:lnTo>
                    <a:lnTo>
                      <a:pt x="388980" y="60447"/>
                    </a:lnTo>
                    <a:close/>
                  </a:path>
                </a:pathLst>
              </a:custGeom>
              <a:noFill/>
              <a:ln w="19050" cap="flat" cmpd="sng" algn="ctr">
                <a:solidFill>
                  <a:srgbClr val="9055A8"/>
                </a:solidFill>
                <a:prstDash val="solid"/>
                <a:miter lim="800000"/>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10" name="椭圆 509"/>
              <p:cNvSpPr/>
              <p:nvPr/>
            </p:nvSpPr>
            <p:spPr>
              <a:xfrm>
                <a:off x="6033461" y="3247646"/>
                <a:ext cx="546936" cy="546936"/>
              </a:xfrm>
              <a:prstGeom prst="ellipse">
                <a:avLst/>
              </a:prstGeom>
              <a:noFill/>
              <a:ln w="19050" cap="flat" cmpd="sng" algn="ctr">
                <a:solidFill>
                  <a:srgbClr val="E87071"/>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32" name="组合 331"/>
            <p:cNvGrpSpPr/>
            <p:nvPr/>
          </p:nvGrpSpPr>
          <p:grpSpPr>
            <a:xfrm>
              <a:off x="3391140" y="2916014"/>
              <a:ext cx="797622" cy="789724"/>
              <a:chOff x="7839570" y="2453897"/>
              <a:chExt cx="373659" cy="373659"/>
            </a:xfrm>
            <a:solidFill>
              <a:srgbClr val="01ACBE"/>
            </a:solidFill>
          </p:grpSpPr>
          <p:sp>
            <p:nvSpPr>
              <p:cNvPr id="495" name="矩形 494"/>
              <p:cNvSpPr/>
              <p:nvPr/>
            </p:nvSpPr>
            <p:spPr>
              <a:xfrm>
                <a:off x="8002901" y="2453897"/>
                <a:ext cx="46996" cy="26460"/>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96" name="矩形 495"/>
              <p:cNvSpPr/>
              <p:nvPr/>
            </p:nvSpPr>
            <p:spPr>
              <a:xfrm rot="1800000">
                <a:off x="8089701" y="2477155"/>
                <a:ext cx="46996" cy="26460"/>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97" name="矩形 496"/>
              <p:cNvSpPr/>
              <p:nvPr/>
            </p:nvSpPr>
            <p:spPr>
              <a:xfrm rot="3600000">
                <a:off x="8153243" y="2540697"/>
                <a:ext cx="46996" cy="26460"/>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98" name="矩形 497"/>
              <p:cNvSpPr/>
              <p:nvPr/>
            </p:nvSpPr>
            <p:spPr>
              <a:xfrm rot="5400000">
                <a:off x="8176501" y="2627497"/>
                <a:ext cx="46996" cy="26460"/>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99" name="矩形 498"/>
              <p:cNvSpPr/>
              <p:nvPr/>
            </p:nvSpPr>
            <p:spPr>
              <a:xfrm rot="7200000">
                <a:off x="8153243" y="2714297"/>
                <a:ext cx="46996" cy="26460"/>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0" name="矩形 499"/>
              <p:cNvSpPr/>
              <p:nvPr/>
            </p:nvSpPr>
            <p:spPr>
              <a:xfrm rot="9000000">
                <a:off x="8089701" y="2777839"/>
                <a:ext cx="46996" cy="26460"/>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1" name="矩形 500"/>
              <p:cNvSpPr/>
              <p:nvPr/>
            </p:nvSpPr>
            <p:spPr>
              <a:xfrm rot="10800000">
                <a:off x="8002901" y="2801096"/>
                <a:ext cx="46996" cy="26460"/>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2" name="矩形 501"/>
              <p:cNvSpPr/>
              <p:nvPr/>
            </p:nvSpPr>
            <p:spPr>
              <a:xfrm rot="12600000">
                <a:off x="7916101" y="2777839"/>
                <a:ext cx="46996" cy="26460"/>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3" name="矩形 502"/>
              <p:cNvSpPr/>
              <p:nvPr/>
            </p:nvSpPr>
            <p:spPr>
              <a:xfrm rot="14400000">
                <a:off x="7852559" y="2714297"/>
                <a:ext cx="46996" cy="26460"/>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4" name="矩形 503"/>
              <p:cNvSpPr/>
              <p:nvPr/>
            </p:nvSpPr>
            <p:spPr>
              <a:xfrm rot="16200000">
                <a:off x="7829302" y="2627497"/>
                <a:ext cx="46996" cy="26460"/>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5" name="矩形 504"/>
              <p:cNvSpPr/>
              <p:nvPr/>
            </p:nvSpPr>
            <p:spPr>
              <a:xfrm rot="18000000">
                <a:off x="7852559" y="2540697"/>
                <a:ext cx="46996" cy="26460"/>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6" name="矩形 505"/>
              <p:cNvSpPr/>
              <p:nvPr/>
            </p:nvSpPr>
            <p:spPr>
              <a:xfrm rot="19800000">
                <a:off x="7916101" y="2477155"/>
                <a:ext cx="46996" cy="26460"/>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7" name="任意多边形 506"/>
              <p:cNvSpPr/>
              <p:nvPr/>
            </p:nvSpPr>
            <p:spPr>
              <a:xfrm>
                <a:off x="7863488" y="2476849"/>
                <a:ext cx="327015" cy="327016"/>
              </a:xfrm>
              <a:custGeom>
                <a:avLst/>
                <a:gdLst>
                  <a:gd name="connsiteX0" fmla="*/ 162142 w 327015"/>
                  <a:gd name="connsiteY0" fmla="*/ 28994 h 327016"/>
                  <a:gd name="connsiteX1" fmla="*/ 27011 w 327015"/>
                  <a:gd name="connsiteY1" fmla="*/ 164125 h 327016"/>
                  <a:gd name="connsiteX2" fmla="*/ 162142 w 327015"/>
                  <a:gd name="connsiteY2" fmla="*/ 299255 h 327016"/>
                  <a:gd name="connsiteX3" fmla="*/ 297272 w 327015"/>
                  <a:gd name="connsiteY3" fmla="*/ 164125 h 327016"/>
                  <a:gd name="connsiteX4" fmla="*/ 162142 w 327015"/>
                  <a:gd name="connsiteY4" fmla="*/ 28994 h 327016"/>
                  <a:gd name="connsiteX5" fmla="*/ 163508 w 327015"/>
                  <a:gd name="connsiteY5" fmla="*/ 0 h 327016"/>
                  <a:gd name="connsiteX6" fmla="*/ 327015 w 327015"/>
                  <a:gd name="connsiteY6" fmla="*/ 163508 h 327016"/>
                  <a:gd name="connsiteX7" fmla="*/ 163508 w 327015"/>
                  <a:gd name="connsiteY7" fmla="*/ 327016 h 327016"/>
                  <a:gd name="connsiteX8" fmla="*/ 0 w 327015"/>
                  <a:gd name="connsiteY8" fmla="*/ 163508 h 327016"/>
                  <a:gd name="connsiteX9" fmla="*/ 163508 w 327015"/>
                  <a:gd name="connsiteY9" fmla="*/ 0 h 327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7015" h="327016">
                    <a:moveTo>
                      <a:pt x="162142" y="28994"/>
                    </a:moveTo>
                    <a:cubicBezTo>
                      <a:pt x="87511" y="28994"/>
                      <a:pt x="27011" y="89494"/>
                      <a:pt x="27011" y="164125"/>
                    </a:cubicBezTo>
                    <a:cubicBezTo>
                      <a:pt x="27011" y="238755"/>
                      <a:pt x="87511" y="299255"/>
                      <a:pt x="162142" y="299255"/>
                    </a:cubicBezTo>
                    <a:cubicBezTo>
                      <a:pt x="236772" y="299255"/>
                      <a:pt x="297272" y="238755"/>
                      <a:pt x="297272" y="164125"/>
                    </a:cubicBezTo>
                    <a:cubicBezTo>
                      <a:pt x="297272" y="89494"/>
                      <a:pt x="236772" y="28994"/>
                      <a:pt x="162142" y="28994"/>
                    </a:cubicBezTo>
                    <a:close/>
                    <a:moveTo>
                      <a:pt x="163508" y="0"/>
                    </a:moveTo>
                    <a:cubicBezTo>
                      <a:pt x="253810" y="0"/>
                      <a:pt x="327015" y="73205"/>
                      <a:pt x="327015" y="163508"/>
                    </a:cubicBezTo>
                    <a:cubicBezTo>
                      <a:pt x="327015" y="253811"/>
                      <a:pt x="253810" y="327016"/>
                      <a:pt x="163508" y="327016"/>
                    </a:cubicBezTo>
                    <a:cubicBezTo>
                      <a:pt x="73205" y="327016"/>
                      <a:pt x="0" y="253811"/>
                      <a:pt x="0" y="163508"/>
                    </a:cubicBezTo>
                    <a:cubicBezTo>
                      <a:pt x="0" y="73205"/>
                      <a:pt x="73205" y="0"/>
                      <a:pt x="163508" y="0"/>
                    </a:cubicBezTo>
                    <a:close/>
                  </a:path>
                </a:pathLst>
              </a:cu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8" name="任意多边形 507"/>
              <p:cNvSpPr/>
              <p:nvPr/>
            </p:nvSpPr>
            <p:spPr>
              <a:xfrm>
                <a:off x="7904167" y="2518628"/>
                <a:ext cx="244020" cy="244020"/>
              </a:xfrm>
              <a:custGeom>
                <a:avLst/>
                <a:gdLst>
                  <a:gd name="connsiteX0" fmla="*/ 150008 w 244020"/>
                  <a:gd name="connsiteY0" fmla="*/ 23440 h 244020"/>
                  <a:gd name="connsiteX1" fmla="*/ 138474 w 244020"/>
                  <a:gd name="connsiteY1" fmla="*/ 45133 h 244020"/>
                  <a:gd name="connsiteX2" fmla="*/ 129633 w 244020"/>
                  <a:gd name="connsiteY2" fmla="*/ 43454 h 244020"/>
                  <a:gd name="connsiteX3" fmla="*/ 114512 w 244020"/>
                  <a:gd name="connsiteY3" fmla="*/ 43585 h 244020"/>
                  <a:gd name="connsiteX4" fmla="*/ 102559 w 244020"/>
                  <a:gd name="connsiteY4" fmla="*/ 46021 h 244020"/>
                  <a:gd name="connsiteX5" fmla="*/ 89763 w 244020"/>
                  <a:gd name="connsiteY5" fmla="*/ 25544 h 244020"/>
                  <a:gd name="connsiteX6" fmla="*/ 51524 w 244020"/>
                  <a:gd name="connsiteY6" fmla="*/ 49438 h 244020"/>
                  <a:gd name="connsiteX7" fmla="*/ 64195 w 244020"/>
                  <a:gd name="connsiteY7" fmla="*/ 69717 h 244020"/>
                  <a:gd name="connsiteX8" fmla="*/ 62399 w 244020"/>
                  <a:gd name="connsiteY8" fmla="*/ 71498 h 244020"/>
                  <a:gd name="connsiteX9" fmla="*/ 53592 w 244020"/>
                  <a:gd name="connsiteY9" fmla="*/ 84675 h 244020"/>
                  <a:gd name="connsiteX10" fmla="*/ 47593 w 244020"/>
                  <a:gd name="connsiteY10" fmla="*/ 99344 h 244020"/>
                  <a:gd name="connsiteX11" fmla="*/ 47121 w 244020"/>
                  <a:gd name="connsiteY11" fmla="*/ 101828 h 244020"/>
                  <a:gd name="connsiteX12" fmla="*/ 23224 w 244020"/>
                  <a:gd name="connsiteY12" fmla="*/ 102663 h 244020"/>
                  <a:gd name="connsiteX13" fmla="*/ 24797 w 244020"/>
                  <a:gd name="connsiteY13" fmla="*/ 147727 h 244020"/>
                  <a:gd name="connsiteX14" fmla="*/ 48929 w 244020"/>
                  <a:gd name="connsiteY14" fmla="*/ 146884 h 244020"/>
                  <a:gd name="connsiteX15" fmla="*/ 53593 w 244020"/>
                  <a:gd name="connsiteY15" fmla="*/ 158156 h 244020"/>
                  <a:gd name="connsiteX16" fmla="*/ 61941 w 244020"/>
                  <a:gd name="connsiteY16" fmla="*/ 170765 h 244020"/>
                  <a:gd name="connsiteX17" fmla="*/ 68277 w 244020"/>
                  <a:gd name="connsiteY17" fmla="*/ 177155 h 244020"/>
                  <a:gd name="connsiteX18" fmla="*/ 56742 w 244020"/>
                  <a:gd name="connsiteY18" fmla="*/ 198848 h 244020"/>
                  <a:gd name="connsiteX19" fmla="*/ 96556 w 244020"/>
                  <a:gd name="connsiteY19" fmla="*/ 220017 h 244020"/>
                  <a:gd name="connsiteX20" fmla="*/ 108290 w 244020"/>
                  <a:gd name="connsiteY20" fmla="*/ 197950 h 244020"/>
                  <a:gd name="connsiteX21" fmla="*/ 115723 w 244020"/>
                  <a:gd name="connsiteY21" fmla="*/ 199362 h 244020"/>
                  <a:gd name="connsiteX22" fmla="*/ 130844 w 244020"/>
                  <a:gd name="connsiteY22" fmla="*/ 199231 h 244020"/>
                  <a:gd name="connsiteX23" fmla="*/ 143511 w 244020"/>
                  <a:gd name="connsiteY23" fmla="*/ 196649 h 244020"/>
                  <a:gd name="connsiteX24" fmla="*/ 156800 w 244020"/>
                  <a:gd name="connsiteY24" fmla="*/ 217914 h 244020"/>
                  <a:gd name="connsiteX25" fmla="*/ 195040 w 244020"/>
                  <a:gd name="connsiteY25" fmla="*/ 194019 h 244020"/>
                  <a:gd name="connsiteX26" fmla="*/ 181658 w 244020"/>
                  <a:gd name="connsiteY26" fmla="*/ 172605 h 244020"/>
                  <a:gd name="connsiteX27" fmla="*/ 182957 w 244020"/>
                  <a:gd name="connsiteY27" fmla="*/ 171317 h 244020"/>
                  <a:gd name="connsiteX28" fmla="*/ 191763 w 244020"/>
                  <a:gd name="connsiteY28" fmla="*/ 158141 h 244020"/>
                  <a:gd name="connsiteX29" fmla="*/ 197762 w 244020"/>
                  <a:gd name="connsiteY29" fmla="*/ 143472 h 244020"/>
                  <a:gd name="connsiteX30" fmla="*/ 198103 w 244020"/>
                  <a:gd name="connsiteY30" fmla="*/ 141676 h 244020"/>
                  <a:gd name="connsiteX31" fmla="*/ 223340 w 244020"/>
                  <a:gd name="connsiteY31" fmla="*/ 140794 h 244020"/>
                  <a:gd name="connsiteX32" fmla="*/ 221766 w 244020"/>
                  <a:gd name="connsiteY32" fmla="*/ 95730 h 244020"/>
                  <a:gd name="connsiteX33" fmla="*/ 196706 w 244020"/>
                  <a:gd name="connsiteY33" fmla="*/ 96606 h 244020"/>
                  <a:gd name="connsiteX34" fmla="*/ 191764 w 244020"/>
                  <a:gd name="connsiteY34" fmla="*/ 84660 h 244020"/>
                  <a:gd name="connsiteX35" fmla="*/ 183415 w 244020"/>
                  <a:gd name="connsiteY35" fmla="*/ 72051 h 244020"/>
                  <a:gd name="connsiteX36" fmla="*/ 178088 w 244020"/>
                  <a:gd name="connsiteY36" fmla="*/ 66677 h 244020"/>
                  <a:gd name="connsiteX37" fmla="*/ 189822 w 244020"/>
                  <a:gd name="connsiteY37" fmla="*/ 44610 h 244020"/>
                  <a:gd name="connsiteX38" fmla="*/ 122010 w 244020"/>
                  <a:gd name="connsiteY38" fmla="*/ 0 h 244020"/>
                  <a:gd name="connsiteX39" fmla="*/ 244020 w 244020"/>
                  <a:gd name="connsiteY39" fmla="*/ 122010 h 244020"/>
                  <a:gd name="connsiteX40" fmla="*/ 122010 w 244020"/>
                  <a:gd name="connsiteY40" fmla="*/ 244020 h 244020"/>
                  <a:gd name="connsiteX41" fmla="*/ 0 w 244020"/>
                  <a:gd name="connsiteY41" fmla="*/ 122010 h 244020"/>
                  <a:gd name="connsiteX42" fmla="*/ 122010 w 244020"/>
                  <a:gd name="connsiteY42" fmla="*/ 0 h 244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44020" h="244020">
                    <a:moveTo>
                      <a:pt x="150008" y="23440"/>
                    </a:moveTo>
                    <a:lnTo>
                      <a:pt x="138474" y="45133"/>
                    </a:lnTo>
                    <a:lnTo>
                      <a:pt x="129633" y="43454"/>
                    </a:lnTo>
                    <a:cubicBezTo>
                      <a:pt x="124571" y="43005"/>
                      <a:pt x="119507" y="43056"/>
                      <a:pt x="114512" y="43585"/>
                    </a:cubicBezTo>
                    <a:lnTo>
                      <a:pt x="102559" y="46021"/>
                    </a:lnTo>
                    <a:lnTo>
                      <a:pt x="89763" y="25544"/>
                    </a:lnTo>
                    <a:lnTo>
                      <a:pt x="51524" y="49438"/>
                    </a:lnTo>
                    <a:lnTo>
                      <a:pt x="64195" y="69717"/>
                    </a:lnTo>
                    <a:lnTo>
                      <a:pt x="62399" y="71498"/>
                    </a:lnTo>
                    <a:cubicBezTo>
                      <a:pt x="59088" y="75505"/>
                      <a:pt x="56128" y="79905"/>
                      <a:pt x="53592" y="84675"/>
                    </a:cubicBezTo>
                    <a:cubicBezTo>
                      <a:pt x="51057" y="89444"/>
                      <a:pt x="49064" y="94358"/>
                      <a:pt x="47593" y="99344"/>
                    </a:cubicBezTo>
                    <a:lnTo>
                      <a:pt x="47121" y="101828"/>
                    </a:lnTo>
                    <a:lnTo>
                      <a:pt x="23224" y="102663"/>
                    </a:lnTo>
                    <a:lnTo>
                      <a:pt x="24797" y="147727"/>
                    </a:lnTo>
                    <a:lnTo>
                      <a:pt x="48929" y="146884"/>
                    </a:lnTo>
                    <a:lnTo>
                      <a:pt x="53593" y="158156"/>
                    </a:lnTo>
                    <a:cubicBezTo>
                      <a:pt x="55948" y="162593"/>
                      <a:pt x="58738" y="166820"/>
                      <a:pt x="61941" y="170765"/>
                    </a:cubicBezTo>
                    <a:lnTo>
                      <a:pt x="68277" y="177155"/>
                    </a:lnTo>
                    <a:lnTo>
                      <a:pt x="56742" y="198848"/>
                    </a:lnTo>
                    <a:lnTo>
                      <a:pt x="96556" y="220017"/>
                    </a:lnTo>
                    <a:lnTo>
                      <a:pt x="108290" y="197950"/>
                    </a:lnTo>
                    <a:lnTo>
                      <a:pt x="115723" y="199362"/>
                    </a:lnTo>
                    <a:cubicBezTo>
                      <a:pt x="120785" y="199811"/>
                      <a:pt x="125849" y="199760"/>
                      <a:pt x="130844" y="199231"/>
                    </a:cubicBezTo>
                    <a:lnTo>
                      <a:pt x="143511" y="196649"/>
                    </a:lnTo>
                    <a:lnTo>
                      <a:pt x="156800" y="217914"/>
                    </a:lnTo>
                    <a:lnTo>
                      <a:pt x="195040" y="194019"/>
                    </a:lnTo>
                    <a:lnTo>
                      <a:pt x="181658" y="172605"/>
                    </a:lnTo>
                    <a:lnTo>
                      <a:pt x="182957" y="171317"/>
                    </a:lnTo>
                    <a:cubicBezTo>
                      <a:pt x="186268" y="167309"/>
                      <a:pt x="189227" y="162910"/>
                      <a:pt x="191763" y="158141"/>
                    </a:cubicBezTo>
                    <a:cubicBezTo>
                      <a:pt x="194298" y="153371"/>
                      <a:pt x="196292" y="148459"/>
                      <a:pt x="197762" y="143472"/>
                    </a:cubicBezTo>
                    <a:lnTo>
                      <a:pt x="198103" y="141676"/>
                    </a:lnTo>
                    <a:lnTo>
                      <a:pt x="223340" y="140794"/>
                    </a:lnTo>
                    <a:lnTo>
                      <a:pt x="221766" y="95730"/>
                    </a:lnTo>
                    <a:lnTo>
                      <a:pt x="196706" y="96606"/>
                    </a:lnTo>
                    <a:lnTo>
                      <a:pt x="191764" y="84660"/>
                    </a:lnTo>
                    <a:cubicBezTo>
                      <a:pt x="189409" y="80222"/>
                      <a:pt x="186618" y="75996"/>
                      <a:pt x="183415" y="72051"/>
                    </a:cubicBezTo>
                    <a:lnTo>
                      <a:pt x="178088" y="66677"/>
                    </a:lnTo>
                    <a:lnTo>
                      <a:pt x="189822" y="44610"/>
                    </a:lnTo>
                    <a:close/>
                    <a:moveTo>
                      <a:pt x="122010" y="0"/>
                    </a:moveTo>
                    <a:cubicBezTo>
                      <a:pt x="189394" y="0"/>
                      <a:pt x="244020" y="54626"/>
                      <a:pt x="244020" y="122010"/>
                    </a:cubicBezTo>
                    <a:cubicBezTo>
                      <a:pt x="244020" y="189394"/>
                      <a:pt x="189394" y="244020"/>
                      <a:pt x="122010" y="244020"/>
                    </a:cubicBezTo>
                    <a:cubicBezTo>
                      <a:pt x="54626" y="244020"/>
                      <a:pt x="0" y="189394"/>
                      <a:pt x="0" y="122010"/>
                    </a:cubicBezTo>
                    <a:cubicBezTo>
                      <a:pt x="0" y="54626"/>
                      <a:pt x="54626" y="0"/>
                      <a:pt x="122010" y="0"/>
                    </a:cubicBezTo>
                    <a:close/>
                  </a:path>
                </a:pathLst>
              </a:cu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33" name="组合 332"/>
            <p:cNvGrpSpPr/>
            <p:nvPr/>
          </p:nvGrpSpPr>
          <p:grpSpPr>
            <a:xfrm>
              <a:off x="2557362" y="4052319"/>
              <a:ext cx="255214" cy="255214"/>
              <a:chOff x="3404393" y="1190304"/>
              <a:chExt cx="1066092" cy="1066091"/>
            </a:xfrm>
          </p:grpSpPr>
          <p:sp>
            <p:nvSpPr>
              <p:cNvPr id="480" name="矩形 479"/>
              <p:cNvSpPr/>
              <p:nvPr/>
            </p:nvSpPr>
            <p:spPr>
              <a:xfrm>
                <a:off x="3870396" y="1190304"/>
                <a:ext cx="134085" cy="75492"/>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81" name="矩形 480"/>
              <p:cNvSpPr/>
              <p:nvPr/>
            </p:nvSpPr>
            <p:spPr>
              <a:xfrm rot="1800000">
                <a:off x="4118046" y="1256661"/>
                <a:ext cx="134085" cy="75492"/>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82" name="矩形 481"/>
              <p:cNvSpPr/>
              <p:nvPr/>
            </p:nvSpPr>
            <p:spPr>
              <a:xfrm rot="3600000">
                <a:off x="4299338" y="1437954"/>
                <a:ext cx="134085" cy="75492"/>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83" name="矩形 482"/>
              <p:cNvSpPr/>
              <p:nvPr/>
            </p:nvSpPr>
            <p:spPr>
              <a:xfrm rot="5400000">
                <a:off x="4365696" y="1685604"/>
                <a:ext cx="134085" cy="75492"/>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84" name="矩形 483"/>
              <p:cNvSpPr/>
              <p:nvPr/>
            </p:nvSpPr>
            <p:spPr>
              <a:xfrm rot="7200000">
                <a:off x="4299338" y="1933254"/>
                <a:ext cx="134085" cy="75492"/>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85" name="矩形 484"/>
              <p:cNvSpPr/>
              <p:nvPr/>
            </p:nvSpPr>
            <p:spPr>
              <a:xfrm rot="9000000">
                <a:off x="4118046" y="2114546"/>
                <a:ext cx="134085" cy="75492"/>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86" name="矩形 485"/>
              <p:cNvSpPr/>
              <p:nvPr/>
            </p:nvSpPr>
            <p:spPr>
              <a:xfrm rot="10800000">
                <a:off x="3870396" y="2180903"/>
                <a:ext cx="134085" cy="75492"/>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87" name="矩形 486"/>
              <p:cNvSpPr/>
              <p:nvPr/>
            </p:nvSpPr>
            <p:spPr>
              <a:xfrm rot="12600000">
                <a:off x="3622746" y="2114546"/>
                <a:ext cx="134085" cy="75492"/>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88" name="矩形 487"/>
              <p:cNvSpPr/>
              <p:nvPr/>
            </p:nvSpPr>
            <p:spPr>
              <a:xfrm rot="14400000">
                <a:off x="3441453" y="1933254"/>
                <a:ext cx="134085" cy="75492"/>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89" name="矩形 488"/>
              <p:cNvSpPr/>
              <p:nvPr/>
            </p:nvSpPr>
            <p:spPr>
              <a:xfrm rot="16200000">
                <a:off x="3375096" y="1685604"/>
                <a:ext cx="134085" cy="75492"/>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90" name="矩形 489"/>
              <p:cNvSpPr/>
              <p:nvPr/>
            </p:nvSpPr>
            <p:spPr>
              <a:xfrm rot="18000000">
                <a:off x="3441453" y="1437954"/>
                <a:ext cx="134085" cy="75492"/>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91" name="矩形 490"/>
              <p:cNvSpPr/>
              <p:nvPr/>
            </p:nvSpPr>
            <p:spPr>
              <a:xfrm rot="19800000">
                <a:off x="3622746" y="1256661"/>
                <a:ext cx="134085" cy="75492"/>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92" name="任意多边形 491"/>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93" name="任意多边形 492"/>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94" name="任意多边形 493"/>
              <p:cNvSpPr/>
              <p:nvPr/>
            </p:nvSpPr>
            <p:spPr>
              <a:xfrm>
                <a:off x="3601763" y="1388814"/>
                <a:ext cx="666964" cy="666964"/>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34" name="组合 333"/>
            <p:cNvGrpSpPr/>
            <p:nvPr/>
          </p:nvGrpSpPr>
          <p:grpSpPr>
            <a:xfrm>
              <a:off x="2208494" y="3672470"/>
              <a:ext cx="450237" cy="454740"/>
              <a:chOff x="3404393" y="1190304"/>
              <a:chExt cx="1066092" cy="1066091"/>
            </a:xfrm>
            <a:solidFill>
              <a:srgbClr val="E87071"/>
            </a:solidFill>
          </p:grpSpPr>
          <p:sp>
            <p:nvSpPr>
              <p:cNvPr id="467" name="矩形 466"/>
              <p:cNvSpPr/>
              <p:nvPr/>
            </p:nvSpPr>
            <p:spPr>
              <a:xfrm>
                <a:off x="3870396" y="11903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68" name="矩形 467"/>
              <p:cNvSpPr/>
              <p:nvPr/>
            </p:nvSpPr>
            <p:spPr>
              <a:xfrm rot="1800000">
                <a:off x="41180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69" name="矩形 468"/>
              <p:cNvSpPr/>
              <p:nvPr/>
            </p:nvSpPr>
            <p:spPr>
              <a:xfrm rot="3600000">
                <a:off x="4299338"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70" name="矩形 469"/>
              <p:cNvSpPr/>
              <p:nvPr/>
            </p:nvSpPr>
            <p:spPr>
              <a:xfrm rot="5400000">
                <a:off x="43656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71" name="矩形 470"/>
              <p:cNvSpPr/>
              <p:nvPr/>
            </p:nvSpPr>
            <p:spPr>
              <a:xfrm rot="7200000">
                <a:off x="4299338"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72" name="矩形 471"/>
              <p:cNvSpPr/>
              <p:nvPr/>
            </p:nvSpPr>
            <p:spPr>
              <a:xfrm rot="9000000">
                <a:off x="41180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73" name="矩形 472"/>
              <p:cNvSpPr/>
              <p:nvPr/>
            </p:nvSpPr>
            <p:spPr>
              <a:xfrm rot="10800000">
                <a:off x="3870396" y="2180903"/>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74" name="矩形 473"/>
              <p:cNvSpPr/>
              <p:nvPr/>
            </p:nvSpPr>
            <p:spPr>
              <a:xfrm rot="12600000">
                <a:off x="36227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75" name="矩形 474"/>
              <p:cNvSpPr/>
              <p:nvPr/>
            </p:nvSpPr>
            <p:spPr>
              <a:xfrm rot="14400000">
                <a:off x="3441453"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76" name="矩形 475"/>
              <p:cNvSpPr/>
              <p:nvPr/>
            </p:nvSpPr>
            <p:spPr>
              <a:xfrm rot="16200000">
                <a:off x="33750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77" name="矩形 476"/>
              <p:cNvSpPr/>
              <p:nvPr/>
            </p:nvSpPr>
            <p:spPr>
              <a:xfrm rot="18000000">
                <a:off x="3441453"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78" name="矩形 477"/>
              <p:cNvSpPr/>
              <p:nvPr/>
            </p:nvSpPr>
            <p:spPr>
              <a:xfrm rot="19800000">
                <a:off x="36227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79" name="任意多边形 478"/>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35" name="组合 334"/>
            <p:cNvGrpSpPr/>
            <p:nvPr/>
          </p:nvGrpSpPr>
          <p:grpSpPr>
            <a:xfrm>
              <a:off x="3533814" y="3731059"/>
              <a:ext cx="279561" cy="282358"/>
              <a:chOff x="3404393" y="1190304"/>
              <a:chExt cx="1066092" cy="1066091"/>
            </a:xfrm>
            <a:solidFill>
              <a:srgbClr val="FFB850"/>
            </a:solidFill>
          </p:grpSpPr>
          <p:sp>
            <p:nvSpPr>
              <p:cNvPr id="454" name="矩形 453"/>
              <p:cNvSpPr/>
              <p:nvPr/>
            </p:nvSpPr>
            <p:spPr>
              <a:xfrm>
                <a:off x="3870396" y="11903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55" name="矩形 454"/>
              <p:cNvSpPr/>
              <p:nvPr/>
            </p:nvSpPr>
            <p:spPr>
              <a:xfrm rot="1800000">
                <a:off x="41180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56" name="矩形 455"/>
              <p:cNvSpPr/>
              <p:nvPr/>
            </p:nvSpPr>
            <p:spPr>
              <a:xfrm rot="3600000">
                <a:off x="4299338"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57" name="矩形 456"/>
              <p:cNvSpPr/>
              <p:nvPr/>
            </p:nvSpPr>
            <p:spPr>
              <a:xfrm rot="5400000">
                <a:off x="43656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58" name="矩形 457"/>
              <p:cNvSpPr/>
              <p:nvPr/>
            </p:nvSpPr>
            <p:spPr>
              <a:xfrm rot="7200000">
                <a:off x="4299338"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59" name="矩形 458"/>
              <p:cNvSpPr/>
              <p:nvPr/>
            </p:nvSpPr>
            <p:spPr>
              <a:xfrm rot="9000000">
                <a:off x="41180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60" name="矩形 459"/>
              <p:cNvSpPr/>
              <p:nvPr/>
            </p:nvSpPr>
            <p:spPr>
              <a:xfrm rot="10800000">
                <a:off x="3870396" y="2180903"/>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61" name="矩形 460"/>
              <p:cNvSpPr/>
              <p:nvPr/>
            </p:nvSpPr>
            <p:spPr>
              <a:xfrm rot="12600000">
                <a:off x="36227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62" name="矩形 461"/>
              <p:cNvSpPr/>
              <p:nvPr/>
            </p:nvSpPr>
            <p:spPr>
              <a:xfrm rot="14400000">
                <a:off x="3441453"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63" name="矩形 462"/>
              <p:cNvSpPr/>
              <p:nvPr/>
            </p:nvSpPr>
            <p:spPr>
              <a:xfrm rot="16200000">
                <a:off x="33750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64" name="矩形 463"/>
              <p:cNvSpPr/>
              <p:nvPr/>
            </p:nvSpPr>
            <p:spPr>
              <a:xfrm rot="18000000">
                <a:off x="3441453"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65" name="矩形 464"/>
              <p:cNvSpPr/>
              <p:nvPr/>
            </p:nvSpPr>
            <p:spPr>
              <a:xfrm rot="19800000">
                <a:off x="36227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66" name="任意多边形 465"/>
              <p:cNvSpPr/>
              <p:nvPr/>
            </p:nvSpPr>
            <p:spPr>
              <a:xfrm>
                <a:off x="3472632" y="1255789"/>
                <a:ext cx="933012" cy="933013"/>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36" name="组合 335"/>
            <p:cNvGrpSpPr/>
            <p:nvPr/>
          </p:nvGrpSpPr>
          <p:grpSpPr>
            <a:xfrm>
              <a:off x="3086438" y="3228396"/>
              <a:ext cx="308809" cy="308809"/>
              <a:chOff x="3404393" y="1190304"/>
              <a:chExt cx="1066092" cy="1066091"/>
            </a:xfrm>
          </p:grpSpPr>
          <p:sp>
            <p:nvSpPr>
              <p:cNvPr id="439" name="矩形 438"/>
              <p:cNvSpPr/>
              <p:nvPr/>
            </p:nvSpPr>
            <p:spPr>
              <a:xfrm>
                <a:off x="3870396" y="1190304"/>
                <a:ext cx="134085" cy="75492"/>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40" name="矩形 439"/>
              <p:cNvSpPr/>
              <p:nvPr/>
            </p:nvSpPr>
            <p:spPr>
              <a:xfrm rot="1800000">
                <a:off x="4118046" y="1256661"/>
                <a:ext cx="134085" cy="75492"/>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41" name="矩形 440"/>
              <p:cNvSpPr/>
              <p:nvPr/>
            </p:nvSpPr>
            <p:spPr>
              <a:xfrm rot="3600000">
                <a:off x="4299338" y="1437954"/>
                <a:ext cx="134085" cy="75492"/>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42" name="矩形 441"/>
              <p:cNvSpPr/>
              <p:nvPr/>
            </p:nvSpPr>
            <p:spPr>
              <a:xfrm rot="5400000">
                <a:off x="4365696" y="1685604"/>
                <a:ext cx="134085" cy="75492"/>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43" name="矩形 442"/>
              <p:cNvSpPr/>
              <p:nvPr/>
            </p:nvSpPr>
            <p:spPr>
              <a:xfrm rot="7200000">
                <a:off x="4299338" y="1933254"/>
                <a:ext cx="134085" cy="75492"/>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44" name="矩形 443"/>
              <p:cNvSpPr/>
              <p:nvPr/>
            </p:nvSpPr>
            <p:spPr>
              <a:xfrm rot="9000000">
                <a:off x="4118046" y="2114546"/>
                <a:ext cx="134085" cy="75492"/>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45" name="矩形 444"/>
              <p:cNvSpPr/>
              <p:nvPr/>
            </p:nvSpPr>
            <p:spPr>
              <a:xfrm rot="10800000">
                <a:off x="3870396" y="2180903"/>
                <a:ext cx="134085" cy="75492"/>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46" name="矩形 445"/>
              <p:cNvSpPr/>
              <p:nvPr/>
            </p:nvSpPr>
            <p:spPr>
              <a:xfrm rot="12600000">
                <a:off x="3622746" y="2114546"/>
                <a:ext cx="134085" cy="75492"/>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47" name="矩形 446"/>
              <p:cNvSpPr/>
              <p:nvPr/>
            </p:nvSpPr>
            <p:spPr>
              <a:xfrm rot="14400000">
                <a:off x="3441453" y="1933254"/>
                <a:ext cx="134085" cy="75492"/>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48" name="矩形 447"/>
              <p:cNvSpPr/>
              <p:nvPr/>
            </p:nvSpPr>
            <p:spPr>
              <a:xfrm rot="16200000">
                <a:off x="3375096" y="1685604"/>
                <a:ext cx="134085" cy="75492"/>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49" name="矩形 448"/>
              <p:cNvSpPr/>
              <p:nvPr/>
            </p:nvSpPr>
            <p:spPr>
              <a:xfrm rot="18000000">
                <a:off x="3441453" y="1437954"/>
                <a:ext cx="134085" cy="75492"/>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50" name="矩形 449"/>
              <p:cNvSpPr/>
              <p:nvPr/>
            </p:nvSpPr>
            <p:spPr>
              <a:xfrm rot="19800000">
                <a:off x="3622746" y="1256661"/>
                <a:ext cx="134085" cy="75492"/>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51" name="任意多边形 450"/>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52" name="任意多边形 451"/>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53" name="任意多边形 452"/>
              <p:cNvSpPr/>
              <p:nvPr/>
            </p:nvSpPr>
            <p:spPr>
              <a:xfrm>
                <a:off x="3601763" y="1388814"/>
                <a:ext cx="666964" cy="666964"/>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37" name="组合 336"/>
            <p:cNvGrpSpPr/>
            <p:nvPr/>
          </p:nvGrpSpPr>
          <p:grpSpPr>
            <a:xfrm>
              <a:off x="2961186" y="2038289"/>
              <a:ext cx="354036" cy="350532"/>
              <a:chOff x="3404393" y="1190304"/>
              <a:chExt cx="1066092" cy="1066091"/>
            </a:xfrm>
            <a:solidFill>
              <a:srgbClr val="FFB850"/>
            </a:solidFill>
          </p:grpSpPr>
          <p:sp>
            <p:nvSpPr>
              <p:cNvPr id="426" name="矩形 425"/>
              <p:cNvSpPr/>
              <p:nvPr/>
            </p:nvSpPr>
            <p:spPr>
              <a:xfrm>
                <a:off x="3870396" y="11903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27" name="矩形 426"/>
              <p:cNvSpPr/>
              <p:nvPr/>
            </p:nvSpPr>
            <p:spPr>
              <a:xfrm rot="1800000">
                <a:off x="41180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28" name="矩形 427"/>
              <p:cNvSpPr/>
              <p:nvPr/>
            </p:nvSpPr>
            <p:spPr>
              <a:xfrm rot="3600000">
                <a:off x="4299338"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29" name="矩形 428"/>
              <p:cNvSpPr/>
              <p:nvPr/>
            </p:nvSpPr>
            <p:spPr>
              <a:xfrm rot="5400000">
                <a:off x="43656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30" name="矩形 429"/>
              <p:cNvSpPr/>
              <p:nvPr/>
            </p:nvSpPr>
            <p:spPr>
              <a:xfrm rot="7200000">
                <a:off x="4299338"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31" name="矩形 430"/>
              <p:cNvSpPr/>
              <p:nvPr/>
            </p:nvSpPr>
            <p:spPr>
              <a:xfrm rot="9000000">
                <a:off x="41180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32" name="矩形 431"/>
              <p:cNvSpPr/>
              <p:nvPr/>
            </p:nvSpPr>
            <p:spPr>
              <a:xfrm rot="10800000">
                <a:off x="3870396" y="2180903"/>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33" name="矩形 432"/>
              <p:cNvSpPr/>
              <p:nvPr/>
            </p:nvSpPr>
            <p:spPr>
              <a:xfrm rot="12600000">
                <a:off x="36227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34" name="矩形 433"/>
              <p:cNvSpPr/>
              <p:nvPr/>
            </p:nvSpPr>
            <p:spPr>
              <a:xfrm rot="14400000">
                <a:off x="3441453"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35" name="矩形 434"/>
              <p:cNvSpPr/>
              <p:nvPr/>
            </p:nvSpPr>
            <p:spPr>
              <a:xfrm rot="16200000">
                <a:off x="33750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36" name="矩形 435"/>
              <p:cNvSpPr/>
              <p:nvPr/>
            </p:nvSpPr>
            <p:spPr>
              <a:xfrm rot="18000000">
                <a:off x="3441453"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37" name="矩形 436"/>
              <p:cNvSpPr/>
              <p:nvPr/>
            </p:nvSpPr>
            <p:spPr>
              <a:xfrm rot="19800000">
                <a:off x="36227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38" name="任意多边形 437"/>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38" name="组合 337"/>
            <p:cNvGrpSpPr/>
            <p:nvPr/>
          </p:nvGrpSpPr>
          <p:grpSpPr>
            <a:xfrm>
              <a:off x="3204117" y="2536210"/>
              <a:ext cx="207959" cy="205899"/>
              <a:chOff x="3404393" y="1190304"/>
              <a:chExt cx="1066092" cy="1066091"/>
            </a:xfrm>
            <a:solidFill>
              <a:srgbClr val="9055A8"/>
            </a:solidFill>
          </p:grpSpPr>
          <p:sp>
            <p:nvSpPr>
              <p:cNvPr id="413" name="矩形 412"/>
              <p:cNvSpPr/>
              <p:nvPr/>
            </p:nvSpPr>
            <p:spPr>
              <a:xfrm>
                <a:off x="3870396" y="11903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14" name="矩形 413"/>
              <p:cNvSpPr/>
              <p:nvPr/>
            </p:nvSpPr>
            <p:spPr>
              <a:xfrm rot="1800000">
                <a:off x="41180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15" name="矩形 414"/>
              <p:cNvSpPr/>
              <p:nvPr/>
            </p:nvSpPr>
            <p:spPr>
              <a:xfrm rot="3600000">
                <a:off x="4299338"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16" name="矩形 415"/>
              <p:cNvSpPr/>
              <p:nvPr/>
            </p:nvSpPr>
            <p:spPr>
              <a:xfrm rot="5400000">
                <a:off x="43656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17" name="矩形 416"/>
              <p:cNvSpPr/>
              <p:nvPr/>
            </p:nvSpPr>
            <p:spPr>
              <a:xfrm rot="7200000">
                <a:off x="4299338"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18" name="矩形 417"/>
              <p:cNvSpPr/>
              <p:nvPr/>
            </p:nvSpPr>
            <p:spPr>
              <a:xfrm rot="9000000">
                <a:off x="41180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19" name="矩形 418"/>
              <p:cNvSpPr/>
              <p:nvPr/>
            </p:nvSpPr>
            <p:spPr>
              <a:xfrm rot="10800000">
                <a:off x="3870396" y="2180903"/>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20" name="矩形 419"/>
              <p:cNvSpPr/>
              <p:nvPr/>
            </p:nvSpPr>
            <p:spPr>
              <a:xfrm rot="12600000">
                <a:off x="36227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21" name="矩形 420"/>
              <p:cNvSpPr/>
              <p:nvPr/>
            </p:nvSpPr>
            <p:spPr>
              <a:xfrm rot="14400000">
                <a:off x="3441453"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22" name="矩形 421"/>
              <p:cNvSpPr/>
              <p:nvPr/>
            </p:nvSpPr>
            <p:spPr>
              <a:xfrm rot="16200000">
                <a:off x="33750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23" name="矩形 422"/>
              <p:cNvSpPr/>
              <p:nvPr/>
            </p:nvSpPr>
            <p:spPr>
              <a:xfrm rot="18000000">
                <a:off x="3441453"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24" name="矩形 423"/>
              <p:cNvSpPr/>
              <p:nvPr/>
            </p:nvSpPr>
            <p:spPr>
              <a:xfrm rot="19800000">
                <a:off x="36227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25" name="任意多边形 424"/>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39" name="组合 338"/>
            <p:cNvGrpSpPr/>
            <p:nvPr/>
          </p:nvGrpSpPr>
          <p:grpSpPr>
            <a:xfrm>
              <a:off x="3774308" y="2068724"/>
              <a:ext cx="276793" cy="274052"/>
              <a:chOff x="3404393" y="1190304"/>
              <a:chExt cx="1066092" cy="1066091"/>
            </a:xfrm>
            <a:solidFill>
              <a:srgbClr val="FFB850"/>
            </a:solidFill>
          </p:grpSpPr>
          <p:sp>
            <p:nvSpPr>
              <p:cNvPr id="400" name="矩形 399"/>
              <p:cNvSpPr/>
              <p:nvPr/>
            </p:nvSpPr>
            <p:spPr>
              <a:xfrm>
                <a:off x="3870396" y="11903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01" name="矩形 400"/>
              <p:cNvSpPr/>
              <p:nvPr/>
            </p:nvSpPr>
            <p:spPr>
              <a:xfrm rot="1800000">
                <a:off x="41180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02" name="矩形 401"/>
              <p:cNvSpPr/>
              <p:nvPr/>
            </p:nvSpPr>
            <p:spPr>
              <a:xfrm rot="3600000">
                <a:off x="4299338"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03" name="矩形 402"/>
              <p:cNvSpPr/>
              <p:nvPr/>
            </p:nvSpPr>
            <p:spPr>
              <a:xfrm rot="5400000">
                <a:off x="43656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04" name="矩形 403"/>
              <p:cNvSpPr/>
              <p:nvPr/>
            </p:nvSpPr>
            <p:spPr>
              <a:xfrm rot="7200000">
                <a:off x="4299338"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05" name="矩形 404"/>
              <p:cNvSpPr/>
              <p:nvPr/>
            </p:nvSpPr>
            <p:spPr>
              <a:xfrm rot="9000000">
                <a:off x="41180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06" name="矩形 405"/>
              <p:cNvSpPr/>
              <p:nvPr/>
            </p:nvSpPr>
            <p:spPr>
              <a:xfrm rot="10800000">
                <a:off x="3870396" y="2180903"/>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07" name="矩形 406"/>
              <p:cNvSpPr/>
              <p:nvPr/>
            </p:nvSpPr>
            <p:spPr>
              <a:xfrm rot="12600000">
                <a:off x="36227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08" name="矩形 407"/>
              <p:cNvSpPr/>
              <p:nvPr/>
            </p:nvSpPr>
            <p:spPr>
              <a:xfrm rot="14400000">
                <a:off x="3441453"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09" name="矩形 408"/>
              <p:cNvSpPr/>
              <p:nvPr/>
            </p:nvSpPr>
            <p:spPr>
              <a:xfrm rot="16200000">
                <a:off x="33750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10" name="矩形 409"/>
              <p:cNvSpPr/>
              <p:nvPr/>
            </p:nvSpPr>
            <p:spPr>
              <a:xfrm rot="18000000">
                <a:off x="3441453"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11" name="矩形 410"/>
              <p:cNvSpPr/>
              <p:nvPr/>
            </p:nvSpPr>
            <p:spPr>
              <a:xfrm rot="19800000">
                <a:off x="36227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12" name="任意多边形 411"/>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40" name="组合 339"/>
            <p:cNvGrpSpPr/>
            <p:nvPr/>
          </p:nvGrpSpPr>
          <p:grpSpPr>
            <a:xfrm>
              <a:off x="1925477" y="3573642"/>
              <a:ext cx="251630" cy="249138"/>
              <a:chOff x="3404393" y="1190304"/>
              <a:chExt cx="1066092" cy="1066091"/>
            </a:xfrm>
            <a:solidFill>
              <a:srgbClr val="9055A8"/>
            </a:solidFill>
          </p:grpSpPr>
          <p:sp>
            <p:nvSpPr>
              <p:cNvPr id="387" name="矩形 386"/>
              <p:cNvSpPr/>
              <p:nvPr/>
            </p:nvSpPr>
            <p:spPr>
              <a:xfrm>
                <a:off x="3870396" y="11903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88" name="矩形 387"/>
              <p:cNvSpPr/>
              <p:nvPr/>
            </p:nvSpPr>
            <p:spPr>
              <a:xfrm rot="1800000">
                <a:off x="41180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89" name="矩形 388"/>
              <p:cNvSpPr/>
              <p:nvPr/>
            </p:nvSpPr>
            <p:spPr>
              <a:xfrm rot="3600000">
                <a:off x="4299338"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90" name="矩形 389"/>
              <p:cNvSpPr/>
              <p:nvPr/>
            </p:nvSpPr>
            <p:spPr>
              <a:xfrm rot="5400000">
                <a:off x="43656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91" name="矩形 390"/>
              <p:cNvSpPr/>
              <p:nvPr/>
            </p:nvSpPr>
            <p:spPr>
              <a:xfrm rot="7200000">
                <a:off x="4299338"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92" name="矩形 391"/>
              <p:cNvSpPr/>
              <p:nvPr/>
            </p:nvSpPr>
            <p:spPr>
              <a:xfrm rot="9000000">
                <a:off x="41180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93" name="矩形 392"/>
              <p:cNvSpPr/>
              <p:nvPr/>
            </p:nvSpPr>
            <p:spPr>
              <a:xfrm rot="10800000">
                <a:off x="3870396" y="2180903"/>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94" name="矩形 393"/>
              <p:cNvSpPr/>
              <p:nvPr/>
            </p:nvSpPr>
            <p:spPr>
              <a:xfrm rot="12600000">
                <a:off x="36227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95" name="矩形 394"/>
              <p:cNvSpPr/>
              <p:nvPr/>
            </p:nvSpPr>
            <p:spPr>
              <a:xfrm rot="14400000">
                <a:off x="3441453"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96" name="矩形 395"/>
              <p:cNvSpPr/>
              <p:nvPr/>
            </p:nvSpPr>
            <p:spPr>
              <a:xfrm rot="16200000">
                <a:off x="33750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97" name="矩形 396"/>
              <p:cNvSpPr/>
              <p:nvPr/>
            </p:nvSpPr>
            <p:spPr>
              <a:xfrm rot="18000000">
                <a:off x="3441453"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98" name="矩形 397"/>
              <p:cNvSpPr/>
              <p:nvPr/>
            </p:nvSpPr>
            <p:spPr>
              <a:xfrm rot="19800000">
                <a:off x="36227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99" name="任意多边形 398"/>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41" name="组合 340"/>
            <p:cNvGrpSpPr/>
            <p:nvPr/>
          </p:nvGrpSpPr>
          <p:grpSpPr>
            <a:xfrm>
              <a:off x="3156187" y="1664050"/>
              <a:ext cx="443219" cy="430186"/>
              <a:chOff x="3404393" y="1190304"/>
              <a:chExt cx="1066092" cy="1066091"/>
            </a:xfrm>
            <a:solidFill>
              <a:srgbClr val="9055A8"/>
            </a:solidFill>
          </p:grpSpPr>
          <p:sp>
            <p:nvSpPr>
              <p:cNvPr id="374" name="矩形 373"/>
              <p:cNvSpPr/>
              <p:nvPr/>
            </p:nvSpPr>
            <p:spPr>
              <a:xfrm>
                <a:off x="3870396" y="11903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75" name="矩形 374"/>
              <p:cNvSpPr/>
              <p:nvPr/>
            </p:nvSpPr>
            <p:spPr>
              <a:xfrm rot="1800000">
                <a:off x="41180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76" name="矩形 375"/>
              <p:cNvSpPr/>
              <p:nvPr/>
            </p:nvSpPr>
            <p:spPr>
              <a:xfrm rot="3600000">
                <a:off x="4299338"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77" name="矩形 376"/>
              <p:cNvSpPr/>
              <p:nvPr/>
            </p:nvSpPr>
            <p:spPr>
              <a:xfrm rot="5400000">
                <a:off x="43656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78" name="矩形 377"/>
              <p:cNvSpPr/>
              <p:nvPr/>
            </p:nvSpPr>
            <p:spPr>
              <a:xfrm rot="7200000">
                <a:off x="4299338"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79" name="矩形 378"/>
              <p:cNvSpPr/>
              <p:nvPr/>
            </p:nvSpPr>
            <p:spPr>
              <a:xfrm rot="9000000">
                <a:off x="41180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80" name="矩形 379"/>
              <p:cNvSpPr/>
              <p:nvPr/>
            </p:nvSpPr>
            <p:spPr>
              <a:xfrm rot="10800000">
                <a:off x="3870396" y="2180903"/>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81" name="矩形 380"/>
              <p:cNvSpPr/>
              <p:nvPr/>
            </p:nvSpPr>
            <p:spPr>
              <a:xfrm rot="12600000">
                <a:off x="36227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82" name="矩形 381"/>
              <p:cNvSpPr/>
              <p:nvPr/>
            </p:nvSpPr>
            <p:spPr>
              <a:xfrm rot="14400000">
                <a:off x="3441453"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83" name="矩形 382"/>
              <p:cNvSpPr/>
              <p:nvPr/>
            </p:nvSpPr>
            <p:spPr>
              <a:xfrm rot="16200000">
                <a:off x="33750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84" name="矩形 383"/>
              <p:cNvSpPr/>
              <p:nvPr/>
            </p:nvSpPr>
            <p:spPr>
              <a:xfrm rot="18000000">
                <a:off x="3441453"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85" name="矩形 384"/>
              <p:cNvSpPr/>
              <p:nvPr/>
            </p:nvSpPr>
            <p:spPr>
              <a:xfrm rot="19800000">
                <a:off x="36227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86" name="任意多边形 385"/>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42" name="组合 341"/>
            <p:cNvGrpSpPr/>
            <p:nvPr/>
          </p:nvGrpSpPr>
          <p:grpSpPr>
            <a:xfrm>
              <a:off x="3750521" y="2329759"/>
              <a:ext cx="547075" cy="547075"/>
              <a:chOff x="3404393" y="1190304"/>
              <a:chExt cx="1066092" cy="1066091"/>
            </a:xfrm>
          </p:grpSpPr>
          <p:sp>
            <p:nvSpPr>
              <p:cNvPr id="359" name="矩形 358"/>
              <p:cNvSpPr/>
              <p:nvPr/>
            </p:nvSpPr>
            <p:spPr>
              <a:xfrm>
                <a:off x="3870396" y="119030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60" name="矩形 359"/>
              <p:cNvSpPr/>
              <p:nvPr/>
            </p:nvSpPr>
            <p:spPr>
              <a:xfrm rot="1800000">
                <a:off x="4118046" y="1256661"/>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61" name="矩形 360"/>
              <p:cNvSpPr/>
              <p:nvPr/>
            </p:nvSpPr>
            <p:spPr>
              <a:xfrm rot="3600000">
                <a:off x="4299338" y="143795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62" name="矩形 361"/>
              <p:cNvSpPr/>
              <p:nvPr/>
            </p:nvSpPr>
            <p:spPr>
              <a:xfrm rot="5400000">
                <a:off x="4365696" y="168560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63" name="矩形 362"/>
              <p:cNvSpPr/>
              <p:nvPr/>
            </p:nvSpPr>
            <p:spPr>
              <a:xfrm rot="7200000">
                <a:off x="4299338" y="193325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64" name="矩形 363"/>
              <p:cNvSpPr/>
              <p:nvPr/>
            </p:nvSpPr>
            <p:spPr>
              <a:xfrm rot="9000000">
                <a:off x="4118046" y="2114546"/>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65" name="矩形 364"/>
              <p:cNvSpPr/>
              <p:nvPr/>
            </p:nvSpPr>
            <p:spPr>
              <a:xfrm rot="10800000">
                <a:off x="3870396" y="2180903"/>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66" name="矩形 365"/>
              <p:cNvSpPr/>
              <p:nvPr/>
            </p:nvSpPr>
            <p:spPr>
              <a:xfrm rot="12600000">
                <a:off x="3622746" y="2114546"/>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67" name="矩形 366"/>
              <p:cNvSpPr/>
              <p:nvPr/>
            </p:nvSpPr>
            <p:spPr>
              <a:xfrm rot="14400000">
                <a:off x="3441453" y="193325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68" name="矩形 367"/>
              <p:cNvSpPr/>
              <p:nvPr/>
            </p:nvSpPr>
            <p:spPr>
              <a:xfrm rot="16200000">
                <a:off x="3375096" y="168560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69" name="矩形 368"/>
              <p:cNvSpPr/>
              <p:nvPr/>
            </p:nvSpPr>
            <p:spPr>
              <a:xfrm rot="18000000">
                <a:off x="3441453" y="143795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70" name="矩形 369"/>
              <p:cNvSpPr/>
              <p:nvPr/>
            </p:nvSpPr>
            <p:spPr>
              <a:xfrm rot="19800000">
                <a:off x="3622746" y="1256661"/>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71" name="任意多边形 370"/>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72" name="任意多边形 371"/>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73" name="任意多边形 372"/>
              <p:cNvSpPr/>
              <p:nvPr/>
            </p:nvSpPr>
            <p:spPr>
              <a:xfrm>
                <a:off x="3601763" y="1388815"/>
                <a:ext cx="666964" cy="666963"/>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343" name="任意多边形 342"/>
            <p:cNvSpPr/>
            <p:nvPr/>
          </p:nvSpPr>
          <p:spPr>
            <a:xfrm>
              <a:off x="2415490" y="2752648"/>
              <a:ext cx="1270608" cy="264533"/>
            </a:xfrm>
            <a:custGeom>
              <a:avLst/>
              <a:gdLst>
                <a:gd name="connsiteX0" fmla="*/ 1184472 w 1537436"/>
                <a:gd name="connsiteY0" fmla="*/ 0 h 320085"/>
                <a:gd name="connsiteX1" fmla="*/ 1537436 w 1537436"/>
                <a:gd name="connsiteY1" fmla="*/ 0 h 320085"/>
                <a:gd name="connsiteX2" fmla="*/ 1537436 w 1537436"/>
                <a:gd name="connsiteY2" fmla="*/ 9999 h 320085"/>
                <a:gd name="connsiteX3" fmla="*/ 1360678 w 1537436"/>
                <a:gd name="connsiteY3" fmla="*/ 161713 h 320085"/>
                <a:gd name="connsiteX4" fmla="*/ 1537436 w 1537436"/>
                <a:gd name="connsiteY4" fmla="*/ 313427 h 320085"/>
                <a:gd name="connsiteX5" fmla="*/ 1537436 w 1537436"/>
                <a:gd name="connsiteY5" fmla="*/ 320085 h 320085"/>
                <a:gd name="connsiteX6" fmla="*/ 1184472 w 1537436"/>
                <a:gd name="connsiteY6" fmla="*/ 320085 h 320085"/>
                <a:gd name="connsiteX7" fmla="*/ 982517 w 1537436"/>
                <a:gd name="connsiteY7" fmla="*/ 186471 h 320085"/>
                <a:gd name="connsiteX8" fmla="*/ 310500 w 1537436"/>
                <a:gd name="connsiteY8" fmla="*/ 186471 h 320085"/>
                <a:gd name="connsiteX9" fmla="*/ 363008 w 1537436"/>
                <a:gd name="connsiteY9" fmla="*/ 258248 h 320085"/>
                <a:gd name="connsiteX10" fmla="*/ 363008 w 1537436"/>
                <a:gd name="connsiteY10" fmla="*/ 267292 h 320085"/>
                <a:gd name="connsiteX11" fmla="*/ 0 w 1537436"/>
                <a:gd name="connsiteY11" fmla="*/ 161199 h 320085"/>
                <a:gd name="connsiteX12" fmla="*/ 363008 w 1537436"/>
                <a:gd name="connsiteY12" fmla="*/ 55106 h 320085"/>
                <a:gd name="connsiteX13" fmla="*/ 363008 w 1537436"/>
                <a:gd name="connsiteY13" fmla="*/ 64150 h 320085"/>
                <a:gd name="connsiteX14" fmla="*/ 312191 w 1537436"/>
                <a:gd name="connsiteY14" fmla="*/ 133615 h 320085"/>
                <a:gd name="connsiteX15" fmla="*/ 982517 w 1537436"/>
                <a:gd name="connsiteY15" fmla="*/ 133615 h 320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37436" h="320085">
                  <a:moveTo>
                    <a:pt x="1184472" y="0"/>
                  </a:moveTo>
                  <a:lnTo>
                    <a:pt x="1537436" y="0"/>
                  </a:lnTo>
                  <a:lnTo>
                    <a:pt x="1537436" y="9999"/>
                  </a:lnTo>
                  <a:lnTo>
                    <a:pt x="1360678" y="161713"/>
                  </a:lnTo>
                  <a:lnTo>
                    <a:pt x="1537436" y="313427"/>
                  </a:lnTo>
                  <a:lnTo>
                    <a:pt x="1537436" y="320085"/>
                  </a:lnTo>
                  <a:lnTo>
                    <a:pt x="1184472" y="320085"/>
                  </a:lnTo>
                  <a:lnTo>
                    <a:pt x="982517" y="186471"/>
                  </a:lnTo>
                  <a:lnTo>
                    <a:pt x="310500" y="186471"/>
                  </a:lnTo>
                  <a:lnTo>
                    <a:pt x="363008" y="258248"/>
                  </a:lnTo>
                  <a:lnTo>
                    <a:pt x="363008" y="267292"/>
                  </a:lnTo>
                  <a:lnTo>
                    <a:pt x="0" y="161199"/>
                  </a:lnTo>
                  <a:lnTo>
                    <a:pt x="363008" y="55106"/>
                  </a:lnTo>
                  <a:lnTo>
                    <a:pt x="363008" y="64150"/>
                  </a:lnTo>
                  <a:lnTo>
                    <a:pt x="312191" y="133615"/>
                  </a:lnTo>
                  <a:lnTo>
                    <a:pt x="982517" y="133615"/>
                  </a:lnTo>
                  <a:close/>
                </a:path>
              </a:pathLst>
            </a:custGeom>
            <a:solidFill>
              <a:srgbClr val="E24C4C"/>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344" name="组合 343"/>
            <p:cNvGrpSpPr/>
            <p:nvPr/>
          </p:nvGrpSpPr>
          <p:grpSpPr>
            <a:xfrm>
              <a:off x="2571000" y="1597574"/>
              <a:ext cx="518344" cy="513214"/>
              <a:chOff x="3404393" y="1190304"/>
              <a:chExt cx="1066092" cy="1066091"/>
            </a:xfrm>
            <a:solidFill>
              <a:srgbClr val="01ACBE"/>
            </a:solidFill>
          </p:grpSpPr>
          <p:sp>
            <p:nvSpPr>
              <p:cNvPr id="346" name="矩形 345"/>
              <p:cNvSpPr/>
              <p:nvPr/>
            </p:nvSpPr>
            <p:spPr>
              <a:xfrm>
                <a:off x="3870396" y="11903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47" name="矩形 346"/>
              <p:cNvSpPr/>
              <p:nvPr/>
            </p:nvSpPr>
            <p:spPr>
              <a:xfrm rot="1800000">
                <a:off x="41180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48" name="矩形 347"/>
              <p:cNvSpPr/>
              <p:nvPr/>
            </p:nvSpPr>
            <p:spPr>
              <a:xfrm rot="3600000">
                <a:off x="4299338"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49" name="矩形 348"/>
              <p:cNvSpPr/>
              <p:nvPr/>
            </p:nvSpPr>
            <p:spPr>
              <a:xfrm rot="5400000">
                <a:off x="43656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50" name="矩形 349"/>
              <p:cNvSpPr/>
              <p:nvPr/>
            </p:nvSpPr>
            <p:spPr>
              <a:xfrm rot="7200000">
                <a:off x="4299338"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51" name="矩形 350"/>
              <p:cNvSpPr/>
              <p:nvPr/>
            </p:nvSpPr>
            <p:spPr>
              <a:xfrm rot="9000000">
                <a:off x="41180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52" name="矩形 351"/>
              <p:cNvSpPr/>
              <p:nvPr/>
            </p:nvSpPr>
            <p:spPr>
              <a:xfrm rot="10800000">
                <a:off x="3870396" y="2180903"/>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53" name="矩形 352"/>
              <p:cNvSpPr/>
              <p:nvPr/>
            </p:nvSpPr>
            <p:spPr>
              <a:xfrm rot="12600000">
                <a:off x="36227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54" name="矩形 353"/>
              <p:cNvSpPr/>
              <p:nvPr/>
            </p:nvSpPr>
            <p:spPr>
              <a:xfrm rot="14400000">
                <a:off x="3441453"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55" name="矩形 354"/>
              <p:cNvSpPr/>
              <p:nvPr/>
            </p:nvSpPr>
            <p:spPr>
              <a:xfrm rot="16200000">
                <a:off x="33750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56" name="矩形 355"/>
              <p:cNvSpPr/>
              <p:nvPr/>
            </p:nvSpPr>
            <p:spPr>
              <a:xfrm rot="18000000">
                <a:off x="3441453"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57" name="矩形 356"/>
              <p:cNvSpPr/>
              <p:nvPr/>
            </p:nvSpPr>
            <p:spPr>
              <a:xfrm rot="19800000">
                <a:off x="36227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58" name="任意多边形 357"/>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345" name="椭圆 344"/>
            <p:cNvSpPr/>
            <p:nvPr/>
          </p:nvSpPr>
          <p:spPr>
            <a:xfrm>
              <a:off x="1406490" y="5700147"/>
              <a:ext cx="3166662" cy="486717"/>
            </a:xfrm>
            <a:prstGeom prst="ellipse">
              <a:avLst/>
            </a:prstGeom>
            <a:gradFill flip="none" rotWithShape="1">
              <a:gsLst>
                <a:gs pos="0">
                  <a:sysClr val="windowText" lastClr="000000">
                    <a:alpha val="30000"/>
                  </a:sysClr>
                </a:gs>
                <a:gs pos="100000">
                  <a:srgbClr val="F3F3F3">
                    <a:alpha val="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315"/>
                                        </p:tgtEl>
                                        <p:attrNameLst>
                                          <p:attrName>style.visibility</p:attrName>
                                        </p:attrNameLst>
                                      </p:cBhvr>
                                      <p:to>
                                        <p:strVal val="visible"/>
                                      </p:to>
                                    </p:set>
                                    <p:animEffect transition="in" filter="fade">
                                      <p:cBhvr>
                                        <p:cTn id="7" dur="1000"/>
                                        <p:tgtEl>
                                          <p:spTgt spid="315"/>
                                        </p:tgtEl>
                                      </p:cBhvr>
                                    </p:animEffect>
                                    <p:anim calcmode="lin" valueType="num">
                                      <p:cBhvr>
                                        <p:cTn id="8" dur="1000" fill="hold"/>
                                        <p:tgtEl>
                                          <p:spTgt spid="315"/>
                                        </p:tgtEl>
                                        <p:attrNameLst>
                                          <p:attrName>ppt_x</p:attrName>
                                        </p:attrNameLst>
                                      </p:cBhvr>
                                      <p:tavLst>
                                        <p:tav tm="0">
                                          <p:val>
                                            <p:strVal val="#ppt_x"/>
                                          </p:val>
                                        </p:tav>
                                        <p:tav tm="100000">
                                          <p:val>
                                            <p:strVal val="#ppt_x"/>
                                          </p:val>
                                        </p:tav>
                                      </p:tavLst>
                                    </p:anim>
                                    <p:anim calcmode="lin" valueType="num">
                                      <p:cBhvr>
                                        <p:cTn id="9" dur="900" decel="100000" fill="hold"/>
                                        <p:tgtEl>
                                          <p:spTgt spid="31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15"/>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6" presetClass="entr" presetSubtype="42" fill="hold" nodeType="afterEffect">
                                  <p:stCondLst>
                                    <p:cond delay="0"/>
                                  </p:stCondLst>
                                  <p:childTnLst>
                                    <p:set>
                                      <p:cBhvr>
                                        <p:cTn id="13" dur="1" fill="hold">
                                          <p:stCondLst>
                                            <p:cond delay="0"/>
                                          </p:stCondLst>
                                        </p:cTn>
                                        <p:tgtEl>
                                          <p:spTgt spid="270"/>
                                        </p:tgtEl>
                                        <p:attrNameLst>
                                          <p:attrName>style.visibility</p:attrName>
                                        </p:attrNameLst>
                                      </p:cBhvr>
                                      <p:to>
                                        <p:strVal val="visible"/>
                                      </p:to>
                                    </p:set>
                                    <p:animEffect transition="in" filter="barn(outHorizontal)">
                                      <p:cBhvr>
                                        <p:cTn id="14" dur="500"/>
                                        <p:tgtEl>
                                          <p:spTgt spid="270"/>
                                        </p:tgtEl>
                                      </p:cBhvr>
                                    </p:animEffect>
                                  </p:childTnLst>
                                </p:cTn>
                              </p:par>
                            </p:childTnLst>
                          </p:cTn>
                        </p:par>
                        <p:par>
                          <p:cTn id="15" fill="hold">
                            <p:stCondLst>
                              <p:cond delay="1500"/>
                            </p:stCondLst>
                            <p:childTnLst>
                              <p:par>
                                <p:cTn id="16" presetID="22" presetClass="entr" presetSubtype="2" fill="hold" nodeType="afterEffect">
                                  <p:stCondLst>
                                    <p:cond delay="0"/>
                                  </p:stCondLst>
                                  <p:childTnLst>
                                    <p:set>
                                      <p:cBhvr>
                                        <p:cTn id="17" dur="1" fill="hold">
                                          <p:stCondLst>
                                            <p:cond delay="0"/>
                                          </p:stCondLst>
                                        </p:cTn>
                                        <p:tgtEl>
                                          <p:spTgt spid="269"/>
                                        </p:tgtEl>
                                        <p:attrNameLst>
                                          <p:attrName>style.visibility</p:attrName>
                                        </p:attrNameLst>
                                      </p:cBhvr>
                                      <p:to>
                                        <p:strVal val="visible"/>
                                      </p:to>
                                    </p:set>
                                    <p:animEffect transition="in" filter="wipe(right)">
                                      <p:cBhvr>
                                        <p:cTn id="18" dur="500"/>
                                        <p:tgtEl>
                                          <p:spTgt spid="269"/>
                                        </p:tgtEl>
                                      </p:cBhvr>
                                    </p:animEffect>
                                  </p:childTnLst>
                                </p:cTn>
                              </p:par>
                              <p:par>
                                <p:cTn id="19" presetID="22" presetClass="entr" presetSubtype="2" fill="hold" nodeType="withEffect">
                                  <p:stCondLst>
                                    <p:cond delay="0"/>
                                  </p:stCondLst>
                                  <p:childTnLst>
                                    <p:set>
                                      <p:cBhvr>
                                        <p:cTn id="20" dur="1" fill="hold">
                                          <p:stCondLst>
                                            <p:cond delay="0"/>
                                          </p:stCondLst>
                                        </p:cTn>
                                        <p:tgtEl>
                                          <p:spTgt spid="268"/>
                                        </p:tgtEl>
                                        <p:attrNameLst>
                                          <p:attrName>style.visibility</p:attrName>
                                        </p:attrNameLst>
                                      </p:cBhvr>
                                      <p:to>
                                        <p:strVal val="visible"/>
                                      </p:to>
                                    </p:set>
                                    <p:animEffect transition="in" filter="wipe(right)">
                                      <p:cBhvr>
                                        <p:cTn id="21" dur="500"/>
                                        <p:tgtEl>
                                          <p:spTgt spid="268"/>
                                        </p:tgtEl>
                                      </p:cBhvr>
                                    </p:animEffect>
                                  </p:childTnLst>
                                </p:cTn>
                              </p:par>
                              <p:par>
                                <p:cTn id="22" presetID="22" presetClass="entr" presetSubtype="2" fill="hold" nodeType="withEffect">
                                  <p:stCondLst>
                                    <p:cond delay="0"/>
                                  </p:stCondLst>
                                  <p:childTnLst>
                                    <p:set>
                                      <p:cBhvr>
                                        <p:cTn id="23" dur="1" fill="hold">
                                          <p:stCondLst>
                                            <p:cond delay="0"/>
                                          </p:stCondLst>
                                        </p:cTn>
                                        <p:tgtEl>
                                          <p:spTgt spid="267"/>
                                        </p:tgtEl>
                                        <p:attrNameLst>
                                          <p:attrName>style.visibility</p:attrName>
                                        </p:attrNameLst>
                                      </p:cBhvr>
                                      <p:to>
                                        <p:strVal val="visible"/>
                                      </p:to>
                                    </p:set>
                                    <p:animEffect transition="in" filter="wipe(right)">
                                      <p:cBhvr>
                                        <p:cTn id="24" dur="500"/>
                                        <p:tgtEl>
                                          <p:spTgt spid="267"/>
                                        </p:tgtEl>
                                      </p:cBhvr>
                                    </p:animEffect>
                                  </p:childTnLst>
                                </p:cTn>
                              </p:par>
                            </p:childTnLst>
                          </p:cTn>
                        </p:par>
                        <p:par>
                          <p:cTn id="25" fill="hold">
                            <p:stCondLst>
                              <p:cond delay="2000"/>
                            </p:stCondLst>
                            <p:childTnLst>
                              <p:par>
                                <p:cTn id="26" presetID="2" presetClass="entr" presetSubtype="4" fill="hold" nodeType="afterEffect">
                                  <p:stCondLst>
                                    <p:cond delay="0"/>
                                  </p:stCondLst>
                                  <p:childTnLst>
                                    <p:set>
                                      <p:cBhvr>
                                        <p:cTn id="27" dur="1" fill="hold">
                                          <p:stCondLst>
                                            <p:cond delay="0"/>
                                          </p:stCondLst>
                                        </p:cTn>
                                        <p:tgtEl>
                                          <p:spTgt spid="282"/>
                                        </p:tgtEl>
                                        <p:attrNameLst>
                                          <p:attrName>style.visibility</p:attrName>
                                        </p:attrNameLst>
                                      </p:cBhvr>
                                      <p:to>
                                        <p:strVal val="visible"/>
                                      </p:to>
                                    </p:set>
                                    <p:anim calcmode="lin" valueType="num">
                                      <p:cBhvr additive="base">
                                        <p:cTn id="28" dur="500" fill="hold"/>
                                        <p:tgtEl>
                                          <p:spTgt spid="282"/>
                                        </p:tgtEl>
                                        <p:attrNameLst>
                                          <p:attrName>ppt_x</p:attrName>
                                        </p:attrNameLst>
                                      </p:cBhvr>
                                      <p:tavLst>
                                        <p:tav tm="0">
                                          <p:val>
                                            <p:strVal val="#ppt_x"/>
                                          </p:val>
                                        </p:tav>
                                        <p:tav tm="100000">
                                          <p:val>
                                            <p:strVal val="#ppt_x"/>
                                          </p:val>
                                        </p:tav>
                                      </p:tavLst>
                                    </p:anim>
                                    <p:anim calcmode="lin" valueType="num">
                                      <p:cBhvr additive="base">
                                        <p:cTn id="29" dur="500" fill="hold"/>
                                        <p:tgtEl>
                                          <p:spTgt spid="28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81"/>
                                        </p:tgtEl>
                                        <p:attrNameLst>
                                          <p:attrName>style.visibility</p:attrName>
                                        </p:attrNameLst>
                                      </p:cBhvr>
                                      <p:to>
                                        <p:strVal val="visible"/>
                                      </p:to>
                                    </p:set>
                                    <p:anim calcmode="lin" valueType="num">
                                      <p:cBhvr additive="base">
                                        <p:cTn id="32" dur="500" fill="hold"/>
                                        <p:tgtEl>
                                          <p:spTgt spid="281"/>
                                        </p:tgtEl>
                                        <p:attrNameLst>
                                          <p:attrName>ppt_x</p:attrName>
                                        </p:attrNameLst>
                                      </p:cBhvr>
                                      <p:tavLst>
                                        <p:tav tm="0">
                                          <p:val>
                                            <p:strVal val="#ppt_x"/>
                                          </p:val>
                                        </p:tav>
                                        <p:tav tm="100000">
                                          <p:val>
                                            <p:strVal val="#ppt_x"/>
                                          </p:val>
                                        </p:tav>
                                      </p:tavLst>
                                    </p:anim>
                                    <p:anim calcmode="lin" valueType="num">
                                      <p:cBhvr additive="base">
                                        <p:cTn id="33" dur="500" fill="hold"/>
                                        <p:tgtEl>
                                          <p:spTgt spid="281"/>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274"/>
                                        </p:tgtEl>
                                        <p:attrNameLst>
                                          <p:attrName>style.visibility</p:attrName>
                                        </p:attrNameLst>
                                      </p:cBhvr>
                                      <p:to>
                                        <p:strVal val="visible"/>
                                      </p:to>
                                    </p:set>
                                    <p:anim calcmode="lin" valueType="num">
                                      <p:cBhvr additive="base">
                                        <p:cTn id="36" dur="500" fill="hold"/>
                                        <p:tgtEl>
                                          <p:spTgt spid="274"/>
                                        </p:tgtEl>
                                        <p:attrNameLst>
                                          <p:attrName>ppt_x</p:attrName>
                                        </p:attrNameLst>
                                      </p:cBhvr>
                                      <p:tavLst>
                                        <p:tav tm="0">
                                          <p:val>
                                            <p:strVal val="#ppt_x"/>
                                          </p:val>
                                        </p:tav>
                                        <p:tav tm="100000">
                                          <p:val>
                                            <p:strVal val="#ppt_x"/>
                                          </p:val>
                                        </p:tav>
                                      </p:tavLst>
                                    </p:anim>
                                    <p:anim calcmode="lin" valueType="num">
                                      <p:cBhvr additive="base">
                                        <p:cTn id="37" dur="500" fill="hold"/>
                                        <p:tgtEl>
                                          <p:spTgt spid="274"/>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271"/>
                                        </p:tgtEl>
                                        <p:attrNameLst>
                                          <p:attrName>style.visibility</p:attrName>
                                        </p:attrNameLst>
                                      </p:cBhvr>
                                      <p:to>
                                        <p:strVal val="visible"/>
                                      </p:to>
                                    </p:set>
                                    <p:anim calcmode="lin" valueType="num">
                                      <p:cBhvr additive="base">
                                        <p:cTn id="40" dur="500" fill="hold"/>
                                        <p:tgtEl>
                                          <p:spTgt spid="271"/>
                                        </p:tgtEl>
                                        <p:attrNameLst>
                                          <p:attrName>ppt_x</p:attrName>
                                        </p:attrNameLst>
                                      </p:cBhvr>
                                      <p:tavLst>
                                        <p:tav tm="0">
                                          <p:val>
                                            <p:strVal val="#ppt_x"/>
                                          </p:val>
                                        </p:tav>
                                        <p:tav tm="100000">
                                          <p:val>
                                            <p:strVal val="#ppt_x"/>
                                          </p:val>
                                        </p:tav>
                                      </p:tavLst>
                                    </p:anim>
                                    <p:anim calcmode="lin" valueType="num">
                                      <p:cBhvr additive="base">
                                        <p:cTn id="41" dur="500" fill="hold"/>
                                        <p:tgtEl>
                                          <p:spTgt spid="271"/>
                                        </p:tgtEl>
                                        <p:attrNameLst>
                                          <p:attrName>ppt_y</p:attrName>
                                        </p:attrNameLst>
                                      </p:cBhvr>
                                      <p:tavLst>
                                        <p:tav tm="0">
                                          <p:val>
                                            <p:strVal val="1+#ppt_h/2"/>
                                          </p:val>
                                        </p:tav>
                                        <p:tav tm="100000">
                                          <p:val>
                                            <p:strVal val="#ppt_y"/>
                                          </p:val>
                                        </p:tav>
                                      </p:tavLst>
                                    </p:anim>
                                  </p:childTnLst>
                                </p:cTn>
                              </p:par>
                            </p:childTnLst>
                          </p:cTn>
                        </p:par>
                        <p:par>
                          <p:cTn id="42" fill="hold">
                            <p:stCondLst>
                              <p:cond delay="2500"/>
                            </p:stCondLst>
                            <p:childTnLst>
                              <p:par>
                                <p:cTn id="43" presetID="22" presetClass="entr" presetSubtype="8" fill="hold" nodeType="afterEffect">
                                  <p:stCondLst>
                                    <p:cond delay="0"/>
                                  </p:stCondLst>
                                  <p:childTnLst>
                                    <p:set>
                                      <p:cBhvr>
                                        <p:cTn id="44" dur="1" fill="hold">
                                          <p:stCondLst>
                                            <p:cond delay="0"/>
                                          </p:stCondLst>
                                        </p:cTn>
                                        <p:tgtEl>
                                          <p:spTgt spid="287"/>
                                        </p:tgtEl>
                                        <p:attrNameLst>
                                          <p:attrName>style.visibility</p:attrName>
                                        </p:attrNameLst>
                                      </p:cBhvr>
                                      <p:to>
                                        <p:strVal val="visible"/>
                                      </p:to>
                                    </p:set>
                                    <p:animEffect transition="in" filter="wipe(left)">
                                      <p:cBhvr>
                                        <p:cTn id="45" dur="500"/>
                                        <p:tgtEl>
                                          <p:spTgt spid="287"/>
                                        </p:tgtEl>
                                      </p:cBhvr>
                                    </p:animEffect>
                                  </p:childTnLst>
                                </p:cTn>
                              </p:par>
                            </p:childTnLst>
                          </p:cTn>
                        </p:par>
                        <p:par>
                          <p:cTn id="46" fill="hold">
                            <p:stCondLst>
                              <p:cond delay="3000"/>
                            </p:stCondLst>
                            <p:childTnLst>
                              <p:par>
                                <p:cTn id="47" presetID="22" presetClass="entr" presetSubtype="8" fill="hold" nodeType="afterEffect">
                                  <p:stCondLst>
                                    <p:cond delay="0"/>
                                  </p:stCondLst>
                                  <p:childTnLst>
                                    <p:set>
                                      <p:cBhvr>
                                        <p:cTn id="48" dur="1" fill="hold">
                                          <p:stCondLst>
                                            <p:cond delay="0"/>
                                          </p:stCondLst>
                                        </p:cTn>
                                        <p:tgtEl>
                                          <p:spTgt spid="294"/>
                                        </p:tgtEl>
                                        <p:attrNameLst>
                                          <p:attrName>style.visibility</p:attrName>
                                        </p:attrNameLst>
                                      </p:cBhvr>
                                      <p:to>
                                        <p:strVal val="visible"/>
                                      </p:to>
                                    </p:set>
                                    <p:animEffect transition="in" filter="wipe(left)">
                                      <p:cBhvr>
                                        <p:cTn id="49" dur="500"/>
                                        <p:tgtEl>
                                          <p:spTgt spid="294"/>
                                        </p:tgtEl>
                                      </p:cBhvr>
                                    </p:animEffect>
                                  </p:childTnLst>
                                </p:cTn>
                              </p:par>
                            </p:childTnLst>
                          </p:cTn>
                        </p:par>
                        <p:par>
                          <p:cTn id="50" fill="hold">
                            <p:stCondLst>
                              <p:cond delay="3500"/>
                            </p:stCondLst>
                            <p:childTnLst>
                              <p:par>
                                <p:cTn id="51" presetID="22" presetClass="entr" presetSubtype="8" fill="hold" nodeType="afterEffect">
                                  <p:stCondLst>
                                    <p:cond delay="0"/>
                                  </p:stCondLst>
                                  <p:childTnLst>
                                    <p:set>
                                      <p:cBhvr>
                                        <p:cTn id="52" dur="1" fill="hold">
                                          <p:stCondLst>
                                            <p:cond delay="0"/>
                                          </p:stCondLst>
                                        </p:cTn>
                                        <p:tgtEl>
                                          <p:spTgt spid="301"/>
                                        </p:tgtEl>
                                        <p:attrNameLst>
                                          <p:attrName>style.visibility</p:attrName>
                                        </p:attrNameLst>
                                      </p:cBhvr>
                                      <p:to>
                                        <p:strVal val="visible"/>
                                      </p:to>
                                    </p:set>
                                    <p:animEffect transition="in" filter="wipe(left)">
                                      <p:cBhvr>
                                        <p:cTn id="53" dur="500"/>
                                        <p:tgtEl>
                                          <p:spTgt spid="301"/>
                                        </p:tgtEl>
                                      </p:cBhvr>
                                    </p:animEffect>
                                  </p:childTnLst>
                                </p:cTn>
                              </p:par>
                            </p:childTnLst>
                          </p:cTn>
                        </p:par>
                        <p:par>
                          <p:cTn id="54" fill="hold">
                            <p:stCondLst>
                              <p:cond delay="4000"/>
                            </p:stCondLst>
                            <p:childTnLst>
                              <p:par>
                                <p:cTn id="55" presetID="22" presetClass="entr" presetSubtype="8" fill="hold" nodeType="afterEffect">
                                  <p:stCondLst>
                                    <p:cond delay="0"/>
                                  </p:stCondLst>
                                  <p:childTnLst>
                                    <p:set>
                                      <p:cBhvr>
                                        <p:cTn id="56" dur="1" fill="hold">
                                          <p:stCondLst>
                                            <p:cond delay="0"/>
                                          </p:stCondLst>
                                        </p:cTn>
                                        <p:tgtEl>
                                          <p:spTgt spid="308"/>
                                        </p:tgtEl>
                                        <p:attrNameLst>
                                          <p:attrName>style.visibility</p:attrName>
                                        </p:attrNameLst>
                                      </p:cBhvr>
                                      <p:to>
                                        <p:strVal val="visible"/>
                                      </p:to>
                                    </p:set>
                                    <p:animEffect transition="in" filter="wipe(left)">
                                      <p:cBhvr>
                                        <p:cTn id="57" dur="500"/>
                                        <p:tgtEl>
                                          <p:spTgt spid="3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0" name="组合 109"/>
          <p:cNvGrpSpPr/>
          <p:nvPr/>
        </p:nvGrpSpPr>
        <p:grpSpPr>
          <a:xfrm>
            <a:off x="5236013" y="1603269"/>
            <a:ext cx="1996140" cy="1783805"/>
            <a:chOff x="6981351" y="1527039"/>
            <a:chExt cx="2661520" cy="2378406"/>
          </a:xfrm>
        </p:grpSpPr>
        <p:sp>
          <p:nvSpPr>
            <p:cNvPr id="111" name="平行四边形 110"/>
            <p:cNvSpPr/>
            <p:nvPr/>
          </p:nvSpPr>
          <p:spPr>
            <a:xfrm>
              <a:off x="6981351" y="3329860"/>
              <a:ext cx="2327009" cy="567707"/>
            </a:xfrm>
            <a:prstGeom prst="parallelogram">
              <a:avLst>
                <a:gd name="adj" fmla="val 300067"/>
              </a:avLst>
            </a:prstGeom>
            <a:gradFill>
              <a:gsLst>
                <a:gs pos="0">
                  <a:sysClr val="window" lastClr="FFFFFF">
                    <a:lumMod val="85000"/>
                    <a:alpha val="54000"/>
                  </a:sysClr>
                </a:gs>
                <a:gs pos="100000">
                  <a:sysClr val="window" lastClr="FFFFFF">
                    <a:lumMod val="75000"/>
                    <a:alpha val="73000"/>
                  </a:sysClr>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2" name="任意多边形 111"/>
            <p:cNvSpPr/>
            <p:nvPr/>
          </p:nvSpPr>
          <p:spPr>
            <a:xfrm rot="607165">
              <a:off x="8140633" y="1527039"/>
              <a:ext cx="1502238" cy="2378406"/>
            </a:xfrm>
            <a:custGeom>
              <a:avLst/>
              <a:gdLst>
                <a:gd name="connsiteX0" fmla="*/ 1072154 w 1502238"/>
                <a:gd name="connsiteY0" fmla="*/ 0 h 2378406"/>
                <a:gd name="connsiteX1" fmla="*/ 1502238 w 1502238"/>
                <a:gd name="connsiteY1" fmla="*/ 359868 h 2378406"/>
                <a:gd name="connsiteX2" fmla="*/ 1249979 w 1502238"/>
                <a:gd name="connsiteY2" fmla="*/ 358397 h 2378406"/>
                <a:gd name="connsiteX3" fmla="*/ 570687 w 1502238"/>
                <a:gd name="connsiteY3" fmla="*/ 2378406 h 2378406"/>
                <a:gd name="connsiteX4" fmla="*/ 0 w 1502238"/>
                <a:gd name="connsiteY4" fmla="*/ 2378406 h 2378406"/>
                <a:gd name="connsiteX5" fmla="*/ 680409 w 1502238"/>
                <a:gd name="connsiteY5" fmla="*/ 355075 h 2378406"/>
                <a:gd name="connsiteX6" fmla="*/ 413470 w 1502238"/>
                <a:gd name="connsiteY6" fmla="*/ 353518 h 2378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2238" h="2378406">
                  <a:moveTo>
                    <a:pt x="1072154" y="0"/>
                  </a:moveTo>
                  <a:lnTo>
                    <a:pt x="1502238" y="359868"/>
                  </a:lnTo>
                  <a:lnTo>
                    <a:pt x="1249979" y="358397"/>
                  </a:lnTo>
                  <a:lnTo>
                    <a:pt x="570687" y="2378406"/>
                  </a:lnTo>
                  <a:lnTo>
                    <a:pt x="0" y="2378406"/>
                  </a:lnTo>
                  <a:lnTo>
                    <a:pt x="680409" y="355075"/>
                  </a:lnTo>
                  <a:lnTo>
                    <a:pt x="413470" y="353518"/>
                  </a:lnTo>
                  <a:close/>
                </a:path>
              </a:pathLst>
            </a:custGeom>
            <a:gradFill>
              <a:gsLst>
                <a:gs pos="0">
                  <a:srgbClr val="ED9393"/>
                </a:gs>
                <a:gs pos="100000">
                  <a:srgbClr val="E34F4F"/>
                </a:gs>
              </a:gsLst>
              <a:lin ang="5400000" scaled="1"/>
            </a:gradFill>
            <a:ln w="12700" cap="flat" cmpd="sng" algn="ctr">
              <a:noFill/>
              <a:prstDash val="solid"/>
              <a:miter lim="800000"/>
            </a:ln>
            <a:effectLst/>
            <a:scene3d>
              <a:camera prst="orthographicFront"/>
              <a:lightRig rig="threePt" dir="t"/>
            </a:scene3d>
            <a:sp3d>
              <a:bevelT w="12700" h="635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13" name="平行四边形 112"/>
          <p:cNvSpPr/>
          <p:nvPr/>
        </p:nvSpPr>
        <p:spPr>
          <a:xfrm rot="607165">
            <a:off x="5597648" y="3277278"/>
            <a:ext cx="785566" cy="111727"/>
          </a:xfrm>
          <a:prstGeom prst="parallelogram">
            <a:avLst>
              <a:gd name="adj" fmla="val 291380"/>
            </a:avLst>
          </a:prstGeom>
          <a:gradFill>
            <a:gsLst>
              <a:gs pos="0">
                <a:srgbClr val="ED9393"/>
              </a:gs>
              <a:gs pos="100000">
                <a:srgbClr val="E34F4F"/>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4" name="平行四边形 113"/>
          <p:cNvSpPr/>
          <p:nvPr/>
        </p:nvSpPr>
        <p:spPr>
          <a:xfrm rot="607165" flipH="1">
            <a:off x="5489396" y="2298520"/>
            <a:ext cx="646986" cy="1057157"/>
          </a:xfrm>
          <a:prstGeom prst="parallelogram">
            <a:avLst>
              <a:gd name="adj" fmla="val 29638"/>
            </a:avLst>
          </a:prstGeom>
          <a:gradFill>
            <a:gsLst>
              <a:gs pos="0">
                <a:sysClr val="windowText" lastClr="000000">
                  <a:lumMod val="65000"/>
                  <a:lumOff val="35000"/>
                </a:sysClr>
              </a:gs>
              <a:gs pos="100000">
                <a:sysClr val="window" lastClr="FFFFFF">
                  <a:lumMod val="50000"/>
                </a:sysClr>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15" name="组合 114"/>
          <p:cNvGrpSpPr/>
          <p:nvPr/>
        </p:nvGrpSpPr>
        <p:grpSpPr>
          <a:xfrm>
            <a:off x="4274917" y="2294158"/>
            <a:ext cx="1745257" cy="1375428"/>
            <a:chOff x="5699889" y="2448224"/>
            <a:chExt cx="2327009" cy="1833904"/>
          </a:xfrm>
        </p:grpSpPr>
        <p:sp>
          <p:nvSpPr>
            <p:cNvPr id="116" name="平行四边形 115"/>
            <p:cNvSpPr/>
            <p:nvPr/>
          </p:nvSpPr>
          <p:spPr>
            <a:xfrm rot="607165">
              <a:off x="5699889" y="3714421"/>
              <a:ext cx="2327009" cy="567707"/>
            </a:xfrm>
            <a:prstGeom prst="parallelogram">
              <a:avLst>
                <a:gd name="adj" fmla="val 300067"/>
              </a:avLst>
            </a:prstGeom>
            <a:gradFill>
              <a:gsLst>
                <a:gs pos="0">
                  <a:sysClr val="window" lastClr="FFFFFF">
                    <a:lumMod val="85000"/>
                    <a:alpha val="54000"/>
                  </a:sysClr>
                </a:gs>
                <a:gs pos="100000">
                  <a:sysClr val="window" lastClr="FFFFFF">
                    <a:lumMod val="75000"/>
                    <a:alpha val="73000"/>
                  </a:sysClr>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7" name="平行四边形 116"/>
            <p:cNvSpPr/>
            <p:nvPr/>
          </p:nvSpPr>
          <p:spPr>
            <a:xfrm rot="607165">
              <a:off x="6305707" y="2448224"/>
              <a:ext cx="1164306" cy="1675442"/>
            </a:xfrm>
            <a:prstGeom prst="parallelogram">
              <a:avLst>
                <a:gd name="adj" fmla="val 48332"/>
              </a:avLst>
            </a:prstGeom>
            <a:gradFill>
              <a:gsLst>
                <a:gs pos="0">
                  <a:srgbClr val="00E2BC"/>
                </a:gs>
                <a:gs pos="100000">
                  <a:srgbClr val="00AF92"/>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18" name="平行四边形 117"/>
          <p:cNvSpPr/>
          <p:nvPr/>
        </p:nvSpPr>
        <p:spPr>
          <a:xfrm rot="607165">
            <a:off x="5262205" y="2259098"/>
            <a:ext cx="777204" cy="111727"/>
          </a:xfrm>
          <a:prstGeom prst="parallelogram">
            <a:avLst>
              <a:gd name="adj" fmla="val 288183"/>
            </a:avLst>
          </a:prstGeom>
          <a:gradFill>
            <a:gsLst>
              <a:gs pos="0">
                <a:srgbClr val="00E2BC"/>
              </a:gs>
              <a:gs pos="100000">
                <a:srgbClr val="00AF92"/>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9" name="平行四边形 118"/>
          <p:cNvSpPr/>
          <p:nvPr/>
        </p:nvSpPr>
        <p:spPr>
          <a:xfrm rot="607165">
            <a:off x="4282750" y="3473555"/>
            <a:ext cx="785566" cy="111727"/>
          </a:xfrm>
          <a:prstGeom prst="parallelogram">
            <a:avLst>
              <a:gd name="adj" fmla="val 291380"/>
            </a:avLst>
          </a:prstGeom>
          <a:gradFill>
            <a:gsLst>
              <a:gs pos="0">
                <a:srgbClr val="00E2BC"/>
              </a:gs>
              <a:gs pos="100000">
                <a:srgbClr val="00AF92"/>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0" name="平行四边形 119"/>
          <p:cNvSpPr/>
          <p:nvPr/>
        </p:nvSpPr>
        <p:spPr>
          <a:xfrm rot="607165" flipH="1">
            <a:off x="4174497" y="2494797"/>
            <a:ext cx="646986" cy="1057157"/>
          </a:xfrm>
          <a:prstGeom prst="parallelogram">
            <a:avLst>
              <a:gd name="adj" fmla="val 29638"/>
            </a:avLst>
          </a:prstGeom>
          <a:gradFill>
            <a:gsLst>
              <a:gs pos="0">
                <a:sysClr val="windowText" lastClr="000000">
                  <a:lumMod val="65000"/>
                  <a:lumOff val="35000"/>
                </a:sysClr>
              </a:gs>
              <a:gs pos="100000">
                <a:sysClr val="window" lastClr="FFFFFF">
                  <a:lumMod val="50000"/>
                </a:sysClr>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21" name="组合 120"/>
          <p:cNvGrpSpPr/>
          <p:nvPr/>
        </p:nvGrpSpPr>
        <p:grpSpPr>
          <a:xfrm>
            <a:off x="2946826" y="2490436"/>
            <a:ext cx="1758554" cy="1374260"/>
            <a:chOff x="3929101" y="2709927"/>
            <a:chExt cx="2344738" cy="1832347"/>
          </a:xfrm>
        </p:grpSpPr>
        <p:sp>
          <p:nvSpPr>
            <p:cNvPr id="122" name="平行四边形 121"/>
            <p:cNvSpPr/>
            <p:nvPr/>
          </p:nvSpPr>
          <p:spPr>
            <a:xfrm rot="607165">
              <a:off x="3929101" y="3974567"/>
              <a:ext cx="2344738" cy="567707"/>
            </a:xfrm>
            <a:prstGeom prst="parallelogram">
              <a:avLst>
                <a:gd name="adj" fmla="val 300067"/>
              </a:avLst>
            </a:prstGeom>
            <a:gradFill>
              <a:gsLst>
                <a:gs pos="0">
                  <a:sysClr val="window" lastClr="FFFFFF">
                    <a:lumMod val="85000"/>
                    <a:alpha val="54000"/>
                  </a:sysClr>
                </a:gs>
                <a:gs pos="100000">
                  <a:sysClr val="window" lastClr="FFFFFF">
                    <a:lumMod val="75000"/>
                    <a:alpha val="73000"/>
                  </a:sysClr>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3" name="平行四边形 122"/>
            <p:cNvSpPr/>
            <p:nvPr/>
          </p:nvSpPr>
          <p:spPr>
            <a:xfrm rot="607165">
              <a:off x="4552509" y="2709927"/>
              <a:ext cx="1164306" cy="1675442"/>
            </a:xfrm>
            <a:prstGeom prst="parallelogram">
              <a:avLst>
                <a:gd name="adj" fmla="val 48332"/>
              </a:avLst>
            </a:prstGeom>
            <a:gradFill>
              <a:gsLst>
                <a:gs pos="0">
                  <a:srgbClr val="FFCE85"/>
                </a:gs>
                <a:gs pos="100000">
                  <a:srgbClr val="FFA41D"/>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24" name="平行四边形 123"/>
          <p:cNvSpPr/>
          <p:nvPr/>
        </p:nvSpPr>
        <p:spPr>
          <a:xfrm rot="607165">
            <a:off x="3947306" y="2455375"/>
            <a:ext cx="777204" cy="111727"/>
          </a:xfrm>
          <a:prstGeom prst="parallelogram">
            <a:avLst>
              <a:gd name="adj" fmla="val 288183"/>
            </a:avLst>
          </a:prstGeom>
          <a:gradFill>
            <a:gsLst>
              <a:gs pos="0">
                <a:srgbClr val="FFCE85"/>
              </a:gs>
              <a:gs pos="100000">
                <a:srgbClr val="FFA41D"/>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5" name="平行四边形 124"/>
          <p:cNvSpPr/>
          <p:nvPr/>
        </p:nvSpPr>
        <p:spPr>
          <a:xfrm rot="607165">
            <a:off x="2963921" y="3669859"/>
            <a:ext cx="785566" cy="111727"/>
          </a:xfrm>
          <a:prstGeom prst="parallelogram">
            <a:avLst>
              <a:gd name="adj" fmla="val 291380"/>
            </a:avLst>
          </a:prstGeom>
          <a:gradFill>
            <a:gsLst>
              <a:gs pos="0">
                <a:srgbClr val="FFCE85"/>
              </a:gs>
              <a:gs pos="100000">
                <a:srgbClr val="FFA41D"/>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6" name="平行四边形 125"/>
          <p:cNvSpPr/>
          <p:nvPr/>
        </p:nvSpPr>
        <p:spPr>
          <a:xfrm rot="607165" flipH="1">
            <a:off x="2861194" y="2687249"/>
            <a:ext cx="646986" cy="1057157"/>
          </a:xfrm>
          <a:prstGeom prst="parallelogram">
            <a:avLst>
              <a:gd name="adj" fmla="val 29638"/>
            </a:avLst>
          </a:prstGeom>
          <a:gradFill>
            <a:gsLst>
              <a:gs pos="0">
                <a:sysClr val="windowText" lastClr="000000">
                  <a:lumMod val="65000"/>
                  <a:lumOff val="35000"/>
                </a:sysClr>
              </a:gs>
              <a:gs pos="100000">
                <a:sysClr val="window" lastClr="FFFFFF">
                  <a:lumMod val="50000"/>
                </a:sysClr>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27" name="组合 126"/>
          <p:cNvGrpSpPr/>
          <p:nvPr/>
        </p:nvGrpSpPr>
        <p:grpSpPr>
          <a:xfrm>
            <a:off x="1627036" y="2686740"/>
            <a:ext cx="1758554" cy="1385112"/>
            <a:chOff x="2169381" y="2971666"/>
            <a:chExt cx="2344738" cy="1846816"/>
          </a:xfrm>
        </p:grpSpPr>
        <p:sp>
          <p:nvSpPr>
            <p:cNvPr id="128" name="平行四边形 127"/>
            <p:cNvSpPr/>
            <p:nvPr/>
          </p:nvSpPr>
          <p:spPr>
            <a:xfrm rot="607165">
              <a:off x="2169381" y="4236193"/>
              <a:ext cx="2344738" cy="582289"/>
            </a:xfrm>
            <a:prstGeom prst="parallelogram">
              <a:avLst>
                <a:gd name="adj" fmla="val 297550"/>
              </a:avLst>
            </a:prstGeom>
            <a:gradFill>
              <a:gsLst>
                <a:gs pos="0">
                  <a:sysClr val="window" lastClr="FFFFFF">
                    <a:lumMod val="85000"/>
                    <a:alpha val="54000"/>
                  </a:sysClr>
                </a:gs>
                <a:gs pos="100000">
                  <a:sysClr val="window" lastClr="FFFFFF">
                    <a:lumMod val="75000"/>
                    <a:alpha val="73000"/>
                  </a:sysClr>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9" name="平行四边形 128"/>
            <p:cNvSpPr/>
            <p:nvPr/>
          </p:nvSpPr>
          <p:spPr>
            <a:xfrm rot="607165">
              <a:off x="2794071" y="2971666"/>
              <a:ext cx="1164306" cy="1675442"/>
            </a:xfrm>
            <a:prstGeom prst="parallelogram">
              <a:avLst>
                <a:gd name="adj" fmla="val 48332"/>
              </a:avLst>
            </a:prstGeom>
            <a:gradFill>
              <a:gsLst>
                <a:gs pos="0">
                  <a:srgbClr val="01D3E9"/>
                </a:gs>
                <a:gs pos="100000">
                  <a:srgbClr val="01ACBE"/>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30" name="平行四边形 129"/>
          <p:cNvSpPr/>
          <p:nvPr/>
        </p:nvSpPr>
        <p:spPr>
          <a:xfrm rot="607165">
            <a:off x="2628478" y="2651680"/>
            <a:ext cx="777204" cy="111727"/>
          </a:xfrm>
          <a:prstGeom prst="parallelogram">
            <a:avLst>
              <a:gd name="adj" fmla="val 288183"/>
            </a:avLst>
          </a:prstGeom>
          <a:gradFill>
            <a:gsLst>
              <a:gs pos="0">
                <a:srgbClr val="01D3E9"/>
              </a:gs>
              <a:gs pos="100000">
                <a:srgbClr val="01ACBE"/>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1" name="任意多边形 130"/>
          <p:cNvSpPr/>
          <p:nvPr/>
        </p:nvSpPr>
        <p:spPr>
          <a:xfrm rot="5400000">
            <a:off x="1596694" y="4466918"/>
            <a:ext cx="123662" cy="96914"/>
          </a:xfrm>
          <a:custGeom>
            <a:avLst/>
            <a:gdLst>
              <a:gd name="connsiteX0" fmla="*/ 146050 w 292100"/>
              <a:gd name="connsiteY0" fmla="*/ 0 h 251810"/>
              <a:gd name="connsiteX1" fmla="*/ 292100 w 292100"/>
              <a:gd name="connsiteY1" fmla="*/ 251810 h 251810"/>
              <a:gd name="connsiteX2" fmla="*/ 213780 w 292100"/>
              <a:gd name="connsiteY2" fmla="*/ 251810 h 251810"/>
              <a:gd name="connsiteX3" fmla="*/ 146050 w 292100"/>
              <a:gd name="connsiteY3" fmla="*/ 135034 h 251810"/>
              <a:gd name="connsiteX4" fmla="*/ 78320 w 292100"/>
              <a:gd name="connsiteY4" fmla="*/ 251810 h 251810"/>
              <a:gd name="connsiteX5" fmla="*/ 0 w 292100"/>
              <a:gd name="connsiteY5" fmla="*/ 251810 h 251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2100" h="251810">
                <a:moveTo>
                  <a:pt x="146050" y="0"/>
                </a:moveTo>
                <a:lnTo>
                  <a:pt x="292100" y="251810"/>
                </a:lnTo>
                <a:lnTo>
                  <a:pt x="213780" y="251810"/>
                </a:lnTo>
                <a:lnTo>
                  <a:pt x="146050" y="135034"/>
                </a:lnTo>
                <a:lnTo>
                  <a:pt x="78320" y="251810"/>
                </a:lnTo>
                <a:lnTo>
                  <a:pt x="0" y="251810"/>
                </a:lnTo>
                <a:close/>
              </a:path>
            </a:pathLst>
          </a:cu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2" name="文本框 139"/>
          <p:cNvSpPr txBox="1"/>
          <p:nvPr/>
        </p:nvSpPr>
        <p:spPr>
          <a:xfrm>
            <a:off x="2168008" y="4083700"/>
            <a:ext cx="750088" cy="415498"/>
          </a:xfrm>
          <a:prstGeom prst="rect">
            <a:avLst/>
          </a:prstGeom>
          <a:noFill/>
        </p:spPr>
        <p:txBody>
          <a:bodyPr wrap="square" rtlCol="0">
            <a:spAutoFit/>
          </a:bodyPr>
          <a:lstStyle/>
          <a:p>
            <a:pPr algn="ctr" defTabSz="685800" fontAlgn="auto">
              <a:spcBef>
                <a:spcPts val="0"/>
              </a:spcBef>
              <a:spcAft>
                <a:spcPts val="0"/>
              </a:spcAft>
            </a:pPr>
            <a:r>
              <a:rPr lang="en-US" altLang="zh-CN" sz="2100" dirty="0">
                <a:solidFill>
                  <a:srgbClr val="01ACBE"/>
                </a:solidFill>
                <a:latin typeface="Impact" panose="020B0806030902050204" pitchFamily="34" charset="0"/>
                <a:ea typeface="宋体"/>
              </a:rPr>
              <a:t>01</a:t>
            </a:r>
            <a:endParaRPr lang="zh-CN" altLang="en-US" sz="2100" dirty="0">
              <a:solidFill>
                <a:srgbClr val="01ACBE"/>
              </a:solidFill>
              <a:latin typeface="Impact" panose="020B0806030902050204" pitchFamily="34" charset="0"/>
              <a:ea typeface="宋体"/>
            </a:endParaRPr>
          </a:p>
        </p:txBody>
      </p:sp>
      <p:sp>
        <p:nvSpPr>
          <p:cNvPr id="133" name="任意多边形 132"/>
          <p:cNvSpPr/>
          <p:nvPr/>
        </p:nvSpPr>
        <p:spPr>
          <a:xfrm rot="5400000">
            <a:off x="3344353" y="4122892"/>
            <a:ext cx="123662" cy="96914"/>
          </a:xfrm>
          <a:custGeom>
            <a:avLst/>
            <a:gdLst>
              <a:gd name="connsiteX0" fmla="*/ 146050 w 292100"/>
              <a:gd name="connsiteY0" fmla="*/ 0 h 251810"/>
              <a:gd name="connsiteX1" fmla="*/ 292100 w 292100"/>
              <a:gd name="connsiteY1" fmla="*/ 251810 h 251810"/>
              <a:gd name="connsiteX2" fmla="*/ 213780 w 292100"/>
              <a:gd name="connsiteY2" fmla="*/ 251810 h 251810"/>
              <a:gd name="connsiteX3" fmla="*/ 146050 w 292100"/>
              <a:gd name="connsiteY3" fmla="*/ 135034 h 251810"/>
              <a:gd name="connsiteX4" fmla="*/ 78320 w 292100"/>
              <a:gd name="connsiteY4" fmla="*/ 251810 h 251810"/>
              <a:gd name="connsiteX5" fmla="*/ 0 w 292100"/>
              <a:gd name="connsiteY5" fmla="*/ 251810 h 251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2100" h="251810">
                <a:moveTo>
                  <a:pt x="146050" y="0"/>
                </a:moveTo>
                <a:lnTo>
                  <a:pt x="292100" y="251810"/>
                </a:lnTo>
                <a:lnTo>
                  <a:pt x="213780" y="251810"/>
                </a:lnTo>
                <a:lnTo>
                  <a:pt x="146050" y="135034"/>
                </a:lnTo>
                <a:lnTo>
                  <a:pt x="78320" y="251810"/>
                </a:lnTo>
                <a:lnTo>
                  <a:pt x="0" y="251810"/>
                </a:lnTo>
                <a:close/>
              </a:path>
            </a:pathLst>
          </a:cu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4" name="文本框 159"/>
          <p:cNvSpPr txBox="1"/>
          <p:nvPr/>
        </p:nvSpPr>
        <p:spPr>
          <a:xfrm>
            <a:off x="3915668" y="3739673"/>
            <a:ext cx="750088" cy="415498"/>
          </a:xfrm>
          <a:prstGeom prst="rect">
            <a:avLst/>
          </a:prstGeom>
          <a:noFill/>
        </p:spPr>
        <p:txBody>
          <a:bodyPr wrap="square" rtlCol="0">
            <a:spAutoFit/>
          </a:bodyPr>
          <a:lstStyle/>
          <a:p>
            <a:pPr algn="ctr" defTabSz="685800" fontAlgn="auto">
              <a:spcBef>
                <a:spcPts val="0"/>
              </a:spcBef>
              <a:spcAft>
                <a:spcPts val="0"/>
              </a:spcAft>
            </a:pPr>
            <a:r>
              <a:rPr lang="en-US" altLang="zh-CN" sz="2100" dirty="0">
                <a:solidFill>
                  <a:srgbClr val="FFB850"/>
                </a:solidFill>
                <a:latin typeface="Impact" panose="020B0806030902050204" pitchFamily="34" charset="0"/>
                <a:ea typeface="宋体"/>
              </a:rPr>
              <a:t>02</a:t>
            </a:r>
            <a:endParaRPr lang="zh-CN" altLang="en-US" sz="2100" dirty="0">
              <a:solidFill>
                <a:srgbClr val="FFB850"/>
              </a:solidFill>
              <a:latin typeface="Impact" panose="020B0806030902050204" pitchFamily="34" charset="0"/>
              <a:ea typeface="宋体"/>
            </a:endParaRPr>
          </a:p>
        </p:txBody>
      </p:sp>
      <p:sp>
        <p:nvSpPr>
          <p:cNvPr id="135" name="任意多边形 134"/>
          <p:cNvSpPr/>
          <p:nvPr/>
        </p:nvSpPr>
        <p:spPr>
          <a:xfrm rot="5400000">
            <a:off x="5102293" y="3757563"/>
            <a:ext cx="123662" cy="96914"/>
          </a:xfrm>
          <a:custGeom>
            <a:avLst/>
            <a:gdLst>
              <a:gd name="connsiteX0" fmla="*/ 146050 w 292100"/>
              <a:gd name="connsiteY0" fmla="*/ 0 h 251810"/>
              <a:gd name="connsiteX1" fmla="*/ 292100 w 292100"/>
              <a:gd name="connsiteY1" fmla="*/ 251810 h 251810"/>
              <a:gd name="connsiteX2" fmla="*/ 213780 w 292100"/>
              <a:gd name="connsiteY2" fmla="*/ 251810 h 251810"/>
              <a:gd name="connsiteX3" fmla="*/ 146050 w 292100"/>
              <a:gd name="connsiteY3" fmla="*/ 135034 h 251810"/>
              <a:gd name="connsiteX4" fmla="*/ 78320 w 292100"/>
              <a:gd name="connsiteY4" fmla="*/ 251810 h 251810"/>
              <a:gd name="connsiteX5" fmla="*/ 0 w 292100"/>
              <a:gd name="connsiteY5" fmla="*/ 251810 h 251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2100" h="251810">
                <a:moveTo>
                  <a:pt x="146050" y="0"/>
                </a:moveTo>
                <a:lnTo>
                  <a:pt x="292100" y="251810"/>
                </a:lnTo>
                <a:lnTo>
                  <a:pt x="213780" y="251810"/>
                </a:lnTo>
                <a:lnTo>
                  <a:pt x="146050" y="135034"/>
                </a:lnTo>
                <a:lnTo>
                  <a:pt x="78320" y="251810"/>
                </a:lnTo>
                <a:lnTo>
                  <a:pt x="0" y="251810"/>
                </a:lnTo>
                <a:close/>
              </a:path>
            </a:pathLst>
          </a:cu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6" name="文本框 168"/>
          <p:cNvSpPr txBox="1"/>
          <p:nvPr/>
        </p:nvSpPr>
        <p:spPr>
          <a:xfrm>
            <a:off x="5673608" y="3374345"/>
            <a:ext cx="750088" cy="415498"/>
          </a:xfrm>
          <a:prstGeom prst="rect">
            <a:avLst/>
          </a:prstGeom>
          <a:noFill/>
        </p:spPr>
        <p:txBody>
          <a:bodyPr wrap="square" rtlCol="0">
            <a:spAutoFit/>
          </a:bodyPr>
          <a:lstStyle/>
          <a:p>
            <a:pPr algn="ctr" defTabSz="685800" fontAlgn="auto">
              <a:spcBef>
                <a:spcPts val="0"/>
              </a:spcBef>
              <a:spcAft>
                <a:spcPts val="0"/>
              </a:spcAft>
            </a:pPr>
            <a:r>
              <a:rPr lang="en-US" altLang="zh-CN" sz="2100" dirty="0">
                <a:solidFill>
                  <a:srgbClr val="00AF92"/>
                </a:solidFill>
                <a:latin typeface="Impact" panose="020B0806030902050204" pitchFamily="34" charset="0"/>
                <a:ea typeface="宋体"/>
              </a:rPr>
              <a:t>03</a:t>
            </a:r>
            <a:endParaRPr lang="zh-CN" altLang="en-US" sz="2100" dirty="0">
              <a:solidFill>
                <a:srgbClr val="00AF92"/>
              </a:solidFill>
              <a:latin typeface="Impact" panose="020B0806030902050204" pitchFamily="34" charset="0"/>
              <a:ea typeface="宋体"/>
            </a:endParaRPr>
          </a:p>
        </p:txBody>
      </p:sp>
      <p:sp>
        <p:nvSpPr>
          <p:cNvPr id="137" name="任意多边形 136"/>
          <p:cNvSpPr/>
          <p:nvPr/>
        </p:nvSpPr>
        <p:spPr>
          <a:xfrm rot="5400000">
            <a:off x="6612713" y="3227909"/>
            <a:ext cx="123662" cy="96914"/>
          </a:xfrm>
          <a:custGeom>
            <a:avLst/>
            <a:gdLst>
              <a:gd name="connsiteX0" fmla="*/ 146050 w 292100"/>
              <a:gd name="connsiteY0" fmla="*/ 0 h 251810"/>
              <a:gd name="connsiteX1" fmla="*/ 292100 w 292100"/>
              <a:gd name="connsiteY1" fmla="*/ 251810 h 251810"/>
              <a:gd name="connsiteX2" fmla="*/ 213780 w 292100"/>
              <a:gd name="connsiteY2" fmla="*/ 251810 h 251810"/>
              <a:gd name="connsiteX3" fmla="*/ 146050 w 292100"/>
              <a:gd name="connsiteY3" fmla="*/ 135034 h 251810"/>
              <a:gd name="connsiteX4" fmla="*/ 78320 w 292100"/>
              <a:gd name="connsiteY4" fmla="*/ 251810 h 251810"/>
              <a:gd name="connsiteX5" fmla="*/ 0 w 292100"/>
              <a:gd name="connsiteY5" fmla="*/ 251810 h 251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2100" h="251810">
                <a:moveTo>
                  <a:pt x="146050" y="0"/>
                </a:moveTo>
                <a:lnTo>
                  <a:pt x="292100" y="251810"/>
                </a:lnTo>
                <a:lnTo>
                  <a:pt x="213780" y="251810"/>
                </a:lnTo>
                <a:lnTo>
                  <a:pt x="146050" y="135034"/>
                </a:lnTo>
                <a:lnTo>
                  <a:pt x="78320" y="251810"/>
                </a:lnTo>
                <a:lnTo>
                  <a:pt x="0" y="251810"/>
                </a:lnTo>
                <a:close/>
              </a:path>
            </a:pathLst>
          </a:cu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8" name="文本框 137"/>
          <p:cNvSpPr txBox="1"/>
          <p:nvPr/>
        </p:nvSpPr>
        <p:spPr>
          <a:xfrm>
            <a:off x="1794754" y="4367960"/>
            <a:ext cx="851681" cy="248209"/>
          </a:xfrm>
          <a:prstGeom prst="rect">
            <a:avLst/>
          </a:prstGeom>
          <a:noFill/>
        </p:spPr>
        <p:txBody>
          <a:bodyPr wrap="square" rtlCol="0">
            <a:spAutoFit/>
          </a:bodyPr>
          <a:lstStyle/>
          <a:p>
            <a:pPr defTabSz="685800" fontAlgn="auto">
              <a:spcBef>
                <a:spcPts val="0"/>
              </a:spcBef>
              <a:spcAft>
                <a:spcPts val="0"/>
              </a:spcAft>
            </a:pPr>
            <a:r>
              <a:rPr lang="zh-CN" altLang="en-US" sz="1013" b="1" dirty="0">
                <a:solidFill>
                  <a:srgbClr val="01ACBE"/>
                </a:solidFill>
                <a:latin typeface="宋体"/>
                <a:ea typeface="宋体"/>
              </a:rPr>
              <a:t>培训计划</a:t>
            </a:r>
          </a:p>
        </p:txBody>
      </p:sp>
      <p:sp>
        <p:nvSpPr>
          <p:cNvPr id="139" name="文本框 161"/>
          <p:cNvSpPr txBox="1"/>
          <p:nvPr/>
        </p:nvSpPr>
        <p:spPr>
          <a:xfrm>
            <a:off x="3542413" y="4023934"/>
            <a:ext cx="851681" cy="248209"/>
          </a:xfrm>
          <a:prstGeom prst="rect">
            <a:avLst/>
          </a:prstGeom>
          <a:noFill/>
        </p:spPr>
        <p:txBody>
          <a:bodyPr wrap="square" rtlCol="0">
            <a:spAutoFit/>
          </a:bodyPr>
          <a:lstStyle/>
          <a:p>
            <a:pPr defTabSz="685800" fontAlgn="auto">
              <a:spcBef>
                <a:spcPts val="0"/>
              </a:spcBef>
              <a:spcAft>
                <a:spcPts val="0"/>
              </a:spcAft>
            </a:pPr>
            <a:r>
              <a:rPr lang="zh-CN" altLang="en-US" sz="1013" b="1" dirty="0">
                <a:solidFill>
                  <a:srgbClr val="EB9624"/>
                </a:solidFill>
                <a:latin typeface="宋体"/>
                <a:ea typeface="宋体"/>
              </a:rPr>
              <a:t>定期交流</a:t>
            </a:r>
          </a:p>
        </p:txBody>
      </p:sp>
      <p:sp>
        <p:nvSpPr>
          <p:cNvPr id="140" name="文本框 170"/>
          <p:cNvSpPr txBox="1"/>
          <p:nvPr/>
        </p:nvSpPr>
        <p:spPr>
          <a:xfrm>
            <a:off x="5300353" y="3658605"/>
            <a:ext cx="851681" cy="248209"/>
          </a:xfrm>
          <a:prstGeom prst="rect">
            <a:avLst/>
          </a:prstGeom>
          <a:noFill/>
        </p:spPr>
        <p:txBody>
          <a:bodyPr wrap="square" rtlCol="0">
            <a:spAutoFit/>
          </a:bodyPr>
          <a:lstStyle/>
          <a:p>
            <a:pPr defTabSz="685800" fontAlgn="auto">
              <a:spcBef>
                <a:spcPts val="0"/>
              </a:spcBef>
              <a:spcAft>
                <a:spcPts val="0"/>
              </a:spcAft>
            </a:pPr>
            <a:r>
              <a:rPr lang="zh-CN" altLang="en-US" sz="1013" b="1" dirty="0">
                <a:solidFill>
                  <a:srgbClr val="00B050"/>
                </a:solidFill>
                <a:latin typeface="宋体"/>
                <a:ea typeface="宋体"/>
              </a:rPr>
              <a:t>拓展训练</a:t>
            </a:r>
          </a:p>
        </p:txBody>
      </p:sp>
      <p:sp>
        <p:nvSpPr>
          <p:cNvPr id="141" name="文本框 179"/>
          <p:cNvSpPr txBox="1"/>
          <p:nvPr/>
        </p:nvSpPr>
        <p:spPr>
          <a:xfrm>
            <a:off x="6701918" y="3128951"/>
            <a:ext cx="1095681" cy="248209"/>
          </a:xfrm>
          <a:prstGeom prst="rect">
            <a:avLst/>
          </a:prstGeom>
          <a:noFill/>
        </p:spPr>
        <p:txBody>
          <a:bodyPr wrap="square" rtlCol="0">
            <a:spAutoFit/>
          </a:bodyPr>
          <a:lstStyle/>
          <a:p>
            <a:pPr defTabSz="685800" fontAlgn="auto">
              <a:spcBef>
                <a:spcPts val="0"/>
              </a:spcBef>
              <a:spcAft>
                <a:spcPts val="0"/>
              </a:spcAft>
            </a:pPr>
            <a:r>
              <a:rPr lang="zh-CN" altLang="en-US" sz="1013" b="1" dirty="0">
                <a:solidFill>
                  <a:srgbClr val="FF7171"/>
                </a:solidFill>
                <a:latin typeface="宋体"/>
                <a:ea typeface="宋体"/>
              </a:rPr>
              <a:t>提高行动力</a:t>
            </a:r>
          </a:p>
        </p:txBody>
      </p:sp>
      <p:sp>
        <p:nvSpPr>
          <p:cNvPr id="142" name="文本框 177"/>
          <p:cNvSpPr txBox="1"/>
          <p:nvPr/>
        </p:nvSpPr>
        <p:spPr>
          <a:xfrm>
            <a:off x="7184028" y="2844691"/>
            <a:ext cx="750088" cy="415498"/>
          </a:xfrm>
          <a:prstGeom prst="rect">
            <a:avLst/>
          </a:prstGeom>
          <a:noFill/>
        </p:spPr>
        <p:txBody>
          <a:bodyPr wrap="square" rtlCol="0">
            <a:spAutoFit/>
          </a:bodyPr>
          <a:lstStyle/>
          <a:p>
            <a:pPr algn="ctr" defTabSz="685800" fontAlgn="auto">
              <a:spcBef>
                <a:spcPts val="0"/>
              </a:spcBef>
              <a:spcAft>
                <a:spcPts val="0"/>
              </a:spcAft>
            </a:pPr>
            <a:r>
              <a:rPr lang="en-US" altLang="zh-CN" sz="2100" dirty="0">
                <a:solidFill>
                  <a:srgbClr val="E87071"/>
                </a:solidFill>
                <a:latin typeface="Impact" panose="020B0806030902050204" pitchFamily="34" charset="0"/>
                <a:ea typeface="宋体"/>
              </a:rPr>
              <a:t>04</a:t>
            </a:r>
            <a:endParaRPr lang="zh-CN" altLang="en-US" sz="2100" dirty="0">
              <a:solidFill>
                <a:srgbClr val="E87071"/>
              </a:solidFill>
              <a:latin typeface="Impact" panose="020B0806030902050204" pitchFamily="34" charset="0"/>
              <a:ea typeface="宋体"/>
            </a:endParaRPr>
          </a:p>
        </p:txBody>
      </p:sp>
      <p:grpSp>
        <p:nvGrpSpPr>
          <p:cNvPr id="143" name="组合 142"/>
          <p:cNvGrpSpPr/>
          <p:nvPr/>
        </p:nvGrpSpPr>
        <p:grpSpPr>
          <a:xfrm>
            <a:off x="7654490" y="2907847"/>
            <a:ext cx="532358" cy="828677"/>
            <a:chOff x="10053587" y="3329976"/>
            <a:chExt cx="709810" cy="1104902"/>
          </a:xfrm>
        </p:grpSpPr>
        <p:sp>
          <p:nvSpPr>
            <p:cNvPr id="144" name="直角三角形 69"/>
            <p:cNvSpPr/>
            <p:nvPr/>
          </p:nvSpPr>
          <p:spPr>
            <a:xfrm flipH="1" flipV="1">
              <a:off x="10053587" y="4170838"/>
              <a:ext cx="709810" cy="200544"/>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ysClr val="window" lastClr="FFFFFF">
                    <a:lumMod val="50000"/>
                    <a:alpha val="94000"/>
                  </a:sysClr>
                </a:gs>
                <a:gs pos="0">
                  <a:srgbClr val="F3F3F3">
                    <a:alpha val="12000"/>
                  </a:srgbClr>
                </a:gs>
              </a:gsLst>
              <a:lin ang="0" scaled="0"/>
            </a:gradFill>
            <a:ln w="12700" cap="flat" cmpd="sng" algn="ctr">
              <a:noFill/>
              <a:prstDash val="solid"/>
              <a:miter lim="800000"/>
            </a:ln>
            <a:effectLst>
              <a:softEdge rad="127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5" name="矩形 144"/>
            <p:cNvSpPr/>
            <p:nvPr/>
          </p:nvSpPr>
          <p:spPr>
            <a:xfrm>
              <a:off x="10145898" y="3722715"/>
              <a:ext cx="483675" cy="462626"/>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pic>
          <p:nvPicPr>
            <p:cNvPr id="146" name="图片 145"/>
            <p:cNvPicPr>
              <a:picLocks noChangeAspect="1"/>
            </p:cNvPicPr>
            <p:nvPr/>
          </p:nvPicPr>
          <p:blipFill rotWithShape="1">
            <a:blip r:embed="rId2" cstate="screen">
              <a:biLevel thresh="75000"/>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rot="5400000" flipV="1">
              <a:off x="9630952" y="3844922"/>
              <a:ext cx="1104902" cy="75010"/>
            </a:xfrm>
            <a:prstGeom prst="rect">
              <a:avLst/>
            </a:prstGeom>
          </p:spPr>
        </p:pic>
        <p:grpSp>
          <p:nvGrpSpPr>
            <p:cNvPr id="147" name="Group 887"/>
            <p:cNvGrpSpPr>
              <a:grpSpLocks noChangeAspect="1"/>
            </p:cNvGrpSpPr>
            <p:nvPr/>
          </p:nvGrpSpPr>
          <p:grpSpPr bwMode="auto">
            <a:xfrm>
              <a:off x="10256303" y="3788132"/>
              <a:ext cx="266734" cy="331791"/>
              <a:chOff x="5971" y="2553"/>
              <a:chExt cx="246" cy="306"/>
            </a:xfrm>
            <a:solidFill>
              <a:sysClr val="window" lastClr="FFFFFF"/>
            </a:solidFill>
            <a:effectLst/>
          </p:grpSpPr>
          <p:sp>
            <p:nvSpPr>
              <p:cNvPr id="148" name="Freeform 889"/>
              <p:cNvSpPr>
                <a:spLocks/>
              </p:cNvSpPr>
              <p:nvPr/>
            </p:nvSpPr>
            <p:spPr bwMode="auto">
              <a:xfrm>
                <a:off x="5971" y="2715"/>
                <a:ext cx="246" cy="144"/>
              </a:xfrm>
              <a:custGeom>
                <a:avLst/>
                <a:gdLst>
                  <a:gd name="T0" fmla="*/ 66 w 101"/>
                  <a:gd name="T1" fmla="*/ 0 h 60"/>
                  <a:gd name="T2" fmla="*/ 58 w 101"/>
                  <a:gd name="T3" fmla="*/ 38 h 60"/>
                  <a:gd name="T4" fmla="*/ 54 w 101"/>
                  <a:gd name="T5" fmla="*/ 12 h 60"/>
                  <a:gd name="T6" fmla="*/ 56 w 101"/>
                  <a:gd name="T7" fmla="*/ 6 h 60"/>
                  <a:gd name="T8" fmla="*/ 52 w 101"/>
                  <a:gd name="T9" fmla="*/ 2 h 60"/>
                  <a:gd name="T10" fmla="*/ 51 w 101"/>
                  <a:gd name="T11" fmla="*/ 2 h 60"/>
                  <a:gd name="T12" fmla="*/ 50 w 101"/>
                  <a:gd name="T13" fmla="*/ 2 h 60"/>
                  <a:gd name="T14" fmla="*/ 49 w 101"/>
                  <a:gd name="T15" fmla="*/ 2 h 60"/>
                  <a:gd name="T16" fmla="*/ 45 w 101"/>
                  <a:gd name="T17" fmla="*/ 6 h 60"/>
                  <a:gd name="T18" fmla="*/ 47 w 101"/>
                  <a:gd name="T19" fmla="*/ 12 h 60"/>
                  <a:gd name="T20" fmla="*/ 43 w 101"/>
                  <a:gd name="T21" fmla="*/ 38 h 60"/>
                  <a:gd name="T22" fmla="*/ 35 w 101"/>
                  <a:gd name="T23" fmla="*/ 0 h 60"/>
                  <a:gd name="T24" fmla="*/ 35 w 101"/>
                  <a:gd name="T25" fmla="*/ 0 h 60"/>
                  <a:gd name="T26" fmla="*/ 34 w 101"/>
                  <a:gd name="T27" fmla="*/ 0 h 60"/>
                  <a:gd name="T28" fmla="*/ 8 w 101"/>
                  <a:gd name="T29" fmla="*/ 10 h 60"/>
                  <a:gd name="T30" fmla="*/ 0 w 101"/>
                  <a:gd name="T31" fmla="*/ 32 h 60"/>
                  <a:gd name="T32" fmla="*/ 0 w 101"/>
                  <a:gd name="T33" fmla="*/ 56 h 60"/>
                  <a:gd name="T34" fmla="*/ 16 w 101"/>
                  <a:gd name="T35" fmla="*/ 59 h 60"/>
                  <a:gd name="T36" fmla="*/ 16 w 101"/>
                  <a:gd name="T37" fmla="*/ 38 h 60"/>
                  <a:gd name="T38" fmla="*/ 20 w 101"/>
                  <a:gd name="T39" fmla="*/ 30 h 60"/>
                  <a:gd name="T40" fmla="*/ 20 w 101"/>
                  <a:gd name="T41" fmla="*/ 59 h 60"/>
                  <a:gd name="T42" fmla="*/ 51 w 101"/>
                  <a:gd name="T43" fmla="*/ 60 h 60"/>
                  <a:gd name="T44" fmla="*/ 80 w 101"/>
                  <a:gd name="T45" fmla="*/ 59 h 60"/>
                  <a:gd name="T46" fmla="*/ 80 w 101"/>
                  <a:gd name="T47" fmla="*/ 30 h 60"/>
                  <a:gd name="T48" fmla="*/ 85 w 101"/>
                  <a:gd name="T49" fmla="*/ 38 h 60"/>
                  <a:gd name="T50" fmla="*/ 85 w 101"/>
                  <a:gd name="T51" fmla="*/ 58 h 60"/>
                  <a:gd name="T52" fmla="*/ 101 w 101"/>
                  <a:gd name="T53" fmla="*/ 56 h 60"/>
                  <a:gd name="T54" fmla="*/ 101 w 101"/>
                  <a:gd name="T55" fmla="*/ 32 h 60"/>
                  <a:gd name="T56" fmla="*/ 93 w 101"/>
                  <a:gd name="T57" fmla="*/ 10 h 60"/>
                  <a:gd name="T58" fmla="*/ 67 w 101"/>
                  <a:gd name="T59" fmla="*/ 0 h 60"/>
                  <a:gd name="T60" fmla="*/ 66 w 101"/>
                  <a:gd name="T61" fmla="*/ 0 h 60"/>
                  <a:gd name="T62" fmla="*/ 66 w 101"/>
                  <a:gd name="T6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1" h="60">
                    <a:moveTo>
                      <a:pt x="66" y="0"/>
                    </a:moveTo>
                    <a:cubicBezTo>
                      <a:pt x="66" y="5"/>
                      <a:pt x="58" y="38"/>
                      <a:pt x="58" y="38"/>
                    </a:cubicBezTo>
                    <a:cubicBezTo>
                      <a:pt x="54" y="12"/>
                      <a:pt x="54" y="12"/>
                      <a:pt x="54" y="12"/>
                    </a:cubicBezTo>
                    <a:cubicBezTo>
                      <a:pt x="56" y="6"/>
                      <a:pt x="56" y="6"/>
                      <a:pt x="56" y="6"/>
                    </a:cubicBezTo>
                    <a:cubicBezTo>
                      <a:pt x="52" y="2"/>
                      <a:pt x="52" y="2"/>
                      <a:pt x="52" y="2"/>
                    </a:cubicBezTo>
                    <a:cubicBezTo>
                      <a:pt x="51" y="2"/>
                      <a:pt x="51" y="2"/>
                      <a:pt x="51" y="2"/>
                    </a:cubicBezTo>
                    <a:cubicBezTo>
                      <a:pt x="50" y="2"/>
                      <a:pt x="50" y="2"/>
                      <a:pt x="50" y="2"/>
                    </a:cubicBezTo>
                    <a:cubicBezTo>
                      <a:pt x="49" y="2"/>
                      <a:pt x="49" y="2"/>
                      <a:pt x="49" y="2"/>
                    </a:cubicBezTo>
                    <a:cubicBezTo>
                      <a:pt x="45" y="6"/>
                      <a:pt x="45" y="6"/>
                      <a:pt x="45" y="6"/>
                    </a:cubicBezTo>
                    <a:cubicBezTo>
                      <a:pt x="47" y="12"/>
                      <a:pt x="47" y="12"/>
                      <a:pt x="47" y="12"/>
                    </a:cubicBezTo>
                    <a:cubicBezTo>
                      <a:pt x="43" y="38"/>
                      <a:pt x="43" y="38"/>
                      <a:pt x="43" y="38"/>
                    </a:cubicBezTo>
                    <a:cubicBezTo>
                      <a:pt x="43" y="38"/>
                      <a:pt x="35" y="5"/>
                      <a:pt x="35" y="0"/>
                    </a:cubicBezTo>
                    <a:cubicBezTo>
                      <a:pt x="35" y="0"/>
                      <a:pt x="35" y="0"/>
                      <a:pt x="35" y="0"/>
                    </a:cubicBezTo>
                    <a:cubicBezTo>
                      <a:pt x="34" y="0"/>
                      <a:pt x="34" y="0"/>
                      <a:pt x="34" y="0"/>
                    </a:cubicBezTo>
                    <a:cubicBezTo>
                      <a:pt x="29" y="1"/>
                      <a:pt x="15" y="6"/>
                      <a:pt x="8" y="10"/>
                    </a:cubicBezTo>
                    <a:cubicBezTo>
                      <a:pt x="6" y="12"/>
                      <a:pt x="1" y="17"/>
                      <a:pt x="0" y="32"/>
                    </a:cubicBezTo>
                    <a:cubicBezTo>
                      <a:pt x="0" y="34"/>
                      <a:pt x="0" y="47"/>
                      <a:pt x="0" y="56"/>
                    </a:cubicBezTo>
                    <a:cubicBezTo>
                      <a:pt x="6" y="57"/>
                      <a:pt x="9" y="58"/>
                      <a:pt x="16" y="59"/>
                    </a:cubicBezTo>
                    <a:cubicBezTo>
                      <a:pt x="16" y="51"/>
                      <a:pt x="16" y="40"/>
                      <a:pt x="16" y="38"/>
                    </a:cubicBezTo>
                    <a:cubicBezTo>
                      <a:pt x="16" y="35"/>
                      <a:pt x="19" y="32"/>
                      <a:pt x="20" y="30"/>
                    </a:cubicBezTo>
                    <a:cubicBezTo>
                      <a:pt x="20" y="59"/>
                      <a:pt x="20" y="59"/>
                      <a:pt x="20" y="59"/>
                    </a:cubicBezTo>
                    <a:cubicBezTo>
                      <a:pt x="29" y="59"/>
                      <a:pt x="41" y="60"/>
                      <a:pt x="51" y="60"/>
                    </a:cubicBezTo>
                    <a:cubicBezTo>
                      <a:pt x="60" y="60"/>
                      <a:pt x="71" y="59"/>
                      <a:pt x="80" y="59"/>
                    </a:cubicBezTo>
                    <a:cubicBezTo>
                      <a:pt x="80" y="30"/>
                      <a:pt x="80" y="30"/>
                      <a:pt x="80" y="30"/>
                    </a:cubicBezTo>
                    <a:cubicBezTo>
                      <a:pt x="82" y="32"/>
                      <a:pt x="85" y="34"/>
                      <a:pt x="85" y="38"/>
                    </a:cubicBezTo>
                    <a:cubicBezTo>
                      <a:pt x="85" y="40"/>
                      <a:pt x="85" y="51"/>
                      <a:pt x="85" y="58"/>
                    </a:cubicBezTo>
                    <a:cubicBezTo>
                      <a:pt x="92" y="58"/>
                      <a:pt x="95" y="57"/>
                      <a:pt x="101" y="56"/>
                    </a:cubicBezTo>
                    <a:cubicBezTo>
                      <a:pt x="101" y="47"/>
                      <a:pt x="101" y="34"/>
                      <a:pt x="101" y="32"/>
                    </a:cubicBezTo>
                    <a:cubicBezTo>
                      <a:pt x="100" y="17"/>
                      <a:pt x="95" y="12"/>
                      <a:pt x="93" y="10"/>
                    </a:cubicBezTo>
                    <a:cubicBezTo>
                      <a:pt x="86" y="6"/>
                      <a:pt x="72" y="1"/>
                      <a:pt x="67" y="0"/>
                    </a:cubicBezTo>
                    <a:cubicBezTo>
                      <a:pt x="66" y="0"/>
                      <a:pt x="66" y="0"/>
                      <a:pt x="66" y="0"/>
                    </a:cubicBezTo>
                    <a:cubicBezTo>
                      <a:pt x="66" y="0"/>
                      <a:pt x="66" y="0"/>
                      <a:pt x="6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49" name="Freeform 890"/>
              <p:cNvSpPr>
                <a:spLocks/>
              </p:cNvSpPr>
              <p:nvPr/>
            </p:nvSpPr>
            <p:spPr bwMode="auto">
              <a:xfrm>
                <a:off x="6032" y="2553"/>
                <a:ext cx="124" cy="147"/>
              </a:xfrm>
              <a:custGeom>
                <a:avLst/>
                <a:gdLst>
                  <a:gd name="T0" fmla="*/ 26 w 51"/>
                  <a:gd name="T1" fmla="*/ 0 h 61"/>
                  <a:gd name="T2" fmla="*/ 4 w 51"/>
                  <a:gd name="T3" fmla="*/ 25 h 61"/>
                  <a:gd name="T4" fmla="*/ 0 w 51"/>
                  <a:gd name="T5" fmla="*/ 30 h 61"/>
                  <a:gd name="T6" fmla="*/ 5 w 51"/>
                  <a:gd name="T7" fmla="*/ 40 h 61"/>
                  <a:gd name="T8" fmla="*/ 26 w 51"/>
                  <a:gd name="T9" fmla="*/ 61 h 61"/>
                  <a:gd name="T10" fmla="*/ 46 w 51"/>
                  <a:gd name="T11" fmla="*/ 39 h 61"/>
                  <a:gd name="T12" fmla="*/ 51 w 51"/>
                  <a:gd name="T13" fmla="*/ 30 h 61"/>
                  <a:gd name="T14" fmla="*/ 48 w 51"/>
                  <a:gd name="T15" fmla="*/ 25 h 61"/>
                  <a:gd name="T16" fmla="*/ 26 w 51"/>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61">
                    <a:moveTo>
                      <a:pt x="26" y="0"/>
                    </a:moveTo>
                    <a:cubicBezTo>
                      <a:pt x="13" y="0"/>
                      <a:pt x="4" y="11"/>
                      <a:pt x="4" y="25"/>
                    </a:cubicBezTo>
                    <a:cubicBezTo>
                      <a:pt x="2" y="26"/>
                      <a:pt x="0" y="27"/>
                      <a:pt x="0" y="30"/>
                    </a:cubicBezTo>
                    <a:cubicBezTo>
                      <a:pt x="0" y="33"/>
                      <a:pt x="2" y="39"/>
                      <a:pt x="5" y="40"/>
                    </a:cubicBezTo>
                    <a:cubicBezTo>
                      <a:pt x="8" y="51"/>
                      <a:pt x="15" y="61"/>
                      <a:pt x="26" y="61"/>
                    </a:cubicBezTo>
                    <a:cubicBezTo>
                      <a:pt x="37" y="61"/>
                      <a:pt x="44" y="51"/>
                      <a:pt x="46" y="39"/>
                    </a:cubicBezTo>
                    <a:cubicBezTo>
                      <a:pt x="50" y="38"/>
                      <a:pt x="51" y="33"/>
                      <a:pt x="51" y="30"/>
                    </a:cubicBezTo>
                    <a:cubicBezTo>
                      <a:pt x="51" y="27"/>
                      <a:pt x="50" y="26"/>
                      <a:pt x="48" y="25"/>
                    </a:cubicBezTo>
                    <a:cubicBezTo>
                      <a:pt x="47" y="11"/>
                      <a:pt x="39"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grpSp>
      </p:grpSp>
      <p:grpSp>
        <p:nvGrpSpPr>
          <p:cNvPr id="150" name="组合 149"/>
          <p:cNvGrpSpPr/>
          <p:nvPr/>
        </p:nvGrpSpPr>
        <p:grpSpPr>
          <a:xfrm>
            <a:off x="6144070" y="3437501"/>
            <a:ext cx="532358" cy="828677"/>
            <a:chOff x="8192094" y="3972681"/>
            <a:chExt cx="709810" cy="1104902"/>
          </a:xfrm>
        </p:grpSpPr>
        <p:sp>
          <p:nvSpPr>
            <p:cNvPr id="151" name="直角三角形 69"/>
            <p:cNvSpPr/>
            <p:nvPr/>
          </p:nvSpPr>
          <p:spPr>
            <a:xfrm flipH="1" flipV="1">
              <a:off x="8192094" y="4813543"/>
              <a:ext cx="709810" cy="200544"/>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ysClr val="window" lastClr="FFFFFF">
                    <a:lumMod val="50000"/>
                    <a:alpha val="94000"/>
                  </a:sysClr>
                </a:gs>
                <a:gs pos="0">
                  <a:srgbClr val="F3F3F3">
                    <a:alpha val="12000"/>
                  </a:srgbClr>
                </a:gs>
              </a:gsLst>
              <a:lin ang="0" scaled="0"/>
            </a:gradFill>
            <a:ln w="12700" cap="flat" cmpd="sng" algn="ctr">
              <a:noFill/>
              <a:prstDash val="solid"/>
              <a:miter lim="800000"/>
            </a:ln>
            <a:effectLst>
              <a:softEdge rad="127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52" name="矩形 151"/>
            <p:cNvSpPr/>
            <p:nvPr/>
          </p:nvSpPr>
          <p:spPr>
            <a:xfrm>
              <a:off x="8284405" y="4365420"/>
              <a:ext cx="483675" cy="462626"/>
            </a:xfrm>
            <a:prstGeom prst="rect">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pic>
          <p:nvPicPr>
            <p:cNvPr id="153" name="图片 152"/>
            <p:cNvPicPr>
              <a:picLocks noChangeAspect="1"/>
            </p:cNvPicPr>
            <p:nvPr/>
          </p:nvPicPr>
          <p:blipFill rotWithShape="1">
            <a:blip r:embed="rId2" cstate="screen">
              <a:biLevel thresh="75000"/>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rot="5400000" flipV="1">
              <a:off x="7769459" y="4487627"/>
              <a:ext cx="1104902" cy="75010"/>
            </a:xfrm>
            <a:prstGeom prst="rect">
              <a:avLst/>
            </a:prstGeom>
          </p:spPr>
        </p:pic>
        <p:grpSp>
          <p:nvGrpSpPr>
            <p:cNvPr id="154" name="Group 893"/>
            <p:cNvGrpSpPr>
              <a:grpSpLocks noChangeAspect="1"/>
            </p:cNvGrpSpPr>
            <p:nvPr/>
          </p:nvGrpSpPr>
          <p:grpSpPr bwMode="auto">
            <a:xfrm>
              <a:off x="8388035" y="4457326"/>
              <a:ext cx="289505" cy="288420"/>
              <a:chOff x="6356" y="2576"/>
              <a:chExt cx="267" cy="266"/>
            </a:xfrm>
            <a:solidFill>
              <a:sysClr val="window" lastClr="FFFFFF"/>
            </a:solidFill>
            <a:effectLst/>
          </p:grpSpPr>
          <p:sp>
            <p:nvSpPr>
              <p:cNvPr id="155" name="Freeform 896"/>
              <p:cNvSpPr>
                <a:spLocks noEditPoints="1"/>
              </p:cNvSpPr>
              <p:nvPr/>
            </p:nvSpPr>
            <p:spPr bwMode="auto">
              <a:xfrm>
                <a:off x="6356" y="2576"/>
                <a:ext cx="267" cy="266"/>
              </a:xfrm>
              <a:custGeom>
                <a:avLst/>
                <a:gdLst>
                  <a:gd name="T0" fmla="*/ 55 w 110"/>
                  <a:gd name="T1" fmla="*/ 0 h 111"/>
                  <a:gd name="T2" fmla="*/ 0 w 110"/>
                  <a:gd name="T3" fmla="*/ 56 h 111"/>
                  <a:gd name="T4" fmla="*/ 55 w 110"/>
                  <a:gd name="T5" fmla="*/ 111 h 111"/>
                  <a:gd name="T6" fmla="*/ 110 w 110"/>
                  <a:gd name="T7" fmla="*/ 56 h 111"/>
                  <a:gd name="T8" fmla="*/ 55 w 110"/>
                  <a:gd name="T9" fmla="*/ 0 h 111"/>
                  <a:gd name="T10" fmla="*/ 55 w 110"/>
                  <a:gd name="T11" fmla="*/ 100 h 111"/>
                  <a:gd name="T12" fmla="*/ 10 w 110"/>
                  <a:gd name="T13" fmla="*/ 56 h 111"/>
                  <a:gd name="T14" fmla="*/ 55 w 110"/>
                  <a:gd name="T15" fmla="*/ 11 h 111"/>
                  <a:gd name="T16" fmla="*/ 100 w 110"/>
                  <a:gd name="T17" fmla="*/ 56 h 111"/>
                  <a:gd name="T18" fmla="*/ 55 w 110"/>
                  <a:gd name="T19" fmla="*/ 10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11">
                    <a:moveTo>
                      <a:pt x="55" y="0"/>
                    </a:moveTo>
                    <a:cubicBezTo>
                      <a:pt x="25" y="0"/>
                      <a:pt x="0" y="25"/>
                      <a:pt x="0" y="56"/>
                    </a:cubicBezTo>
                    <a:cubicBezTo>
                      <a:pt x="0" y="86"/>
                      <a:pt x="25" y="111"/>
                      <a:pt x="55" y="111"/>
                    </a:cubicBezTo>
                    <a:cubicBezTo>
                      <a:pt x="86" y="111"/>
                      <a:pt x="110" y="86"/>
                      <a:pt x="110" y="56"/>
                    </a:cubicBezTo>
                    <a:cubicBezTo>
                      <a:pt x="110" y="25"/>
                      <a:pt x="86" y="0"/>
                      <a:pt x="55" y="0"/>
                    </a:cubicBezTo>
                    <a:close/>
                    <a:moveTo>
                      <a:pt x="55" y="100"/>
                    </a:moveTo>
                    <a:cubicBezTo>
                      <a:pt x="30" y="100"/>
                      <a:pt x="10" y="80"/>
                      <a:pt x="10" y="56"/>
                    </a:cubicBezTo>
                    <a:cubicBezTo>
                      <a:pt x="10" y="31"/>
                      <a:pt x="30" y="11"/>
                      <a:pt x="55" y="11"/>
                    </a:cubicBezTo>
                    <a:cubicBezTo>
                      <a:pt x="80" y="11"/>
                      <a:pt x="100" y="31"/>
                      <a:pt x="100" y="56"/>
                    </a:cubicBezTo>
                    <a:cubicBezTo>
                      <a:pt x="100" y="80"/>
                      <a:pt x="80" y="100"/>
                      <a:pt x="55" y="1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56" name="Freeform 897"/>
              <p:cNvSpPr>
                <a:spLocks/>
              </p:cNvSpPr>
              <p:nvPr/>
            </p:nvSpPr>
            <p:spPr bwMode="auto">
              <a:xfrm>
                <a:off x="6480" y="2605"/>
                <a:ext cx="19" cy="24"/>
              </a:xfrm>
              <a:custGeom>
                <a:avLst/>
                <a:gdLst>
                  <a:gd name="T0" fmla="*/ 4 w 8"/>
                  <a:gd name="T1" fmla="*/ 10 h 10"/>
                  <a:gd name="T2" fmla="*/ 4 w 8"/>
                  <a:gd name="T3" fmla="*/ 10 h 10"/>
                  <a:gd name="T4" fmla="*/ 8 w 8"/>
                  <a:gd name="T5" fmla="*/ 7 h 10"/>
                  <a:gd name="T6" fmla="*/ 8 w 8"/>
                  <a:gd name="T7" fmla="*/ 1 h 10"/>
                  <a:gd name="T8" fmla="*/ 4 w 8"/>
                  <a:gd name="T9" fmla="*/ 0 h 10"/>
                  <a:gd name="T10" fmla="*/ 0 w 8"/>
                  <a:gd name="T11" fmla="*/ 1 h 10"/>
                  <a:gd name="T12" fmla="*/ 0 w 8"/>
                  <a:gd name="T13" fmla="*/ 7 h 10"/>
                  <a:gd name="T14" fmla="*/ 4 w 8"/>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10"/>
                    </a:moveTo>
                    <a:cubicBezTo>
                      <a:pt x="4" y="10"/>
                      <a:pt x="4" y="10"/>
                      <a:pt x="4" y="10"/>
                    </a:cubicBezTo>
                    <a:cubicBezTo>
                      <a:pt x="6" y="10"/>
                      <a:pt x="8" y="9"/>
                      <a:pt x="8" y="7"/>
                    </a:cubicBezTo>
                    <a:cubicBezTo>
                      <a:pt x="8" y="1"/>
                      <a:pt x="8" y="1"/>
                      <a:pt x="8" y="1"/>
                    </a:cubicBezTo>
                    <a:cubicBezTo>
                      <a:pt x="7" y="1"/>
                      <a:pt x="5" y="0"/>
                      <a:pt x="4" y="0"/>
                    </a:cubicBezTo>
                    <a:cubicBezTo>
                      <a:pt x="3" y="0"/>
                      <a:pt x="2" y="1"/>
                      <a:pt x="0" y="1"/>
                    </a:cubicBezTo>
                    <a:cubicBezTo>
                      <a:pt x="0" y="7"/>
                      <a:pt x="0" y="7"/>
                      <a:pt x="0" y="7"/>
                    </a:cubicBezTo>
                    <a:cubicBezTo>
                      <a:pt x="0" y="9"/>
                      <a:pt x="2" y="10"/>
                      <a:pt x="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57" name="Freeform 898"/>
              <p:cNvSpPr>
                <a:spLocks/>
              </p:cNvSpPr>
              <p:nvPr/>
            </p:nvSpPr>
            <p:spPr bwMode="auto">
              <a:xfrm>
                <a:off x="6480" y="2790"/>
                <a:ext cx="19" cy="24"/>
              </a:xfrm>
              <a:custGeom>
                <a:avLst/>
                <a:gdLst>
                  <a:gd name="T0" fmla="*/ 4 w 8"/>
                  <a:gd name="T1" fmla="*/ 0 h 10"/>
                  <a:gd name="T2" fmla="*/ 4 w 8"/>
                  <a:gd name="T3" fmla="*/ 0 h 10"/>
                  <a:gd name="T4" fmla="*/ 0 w 8"/>
                  <a:gd name="T5" fmla="*/ 3 h 10"/>
                  <a:gd name="T6" fmla="*/ 0 w 8"/>
                  <a:gd name="T7" fmla="*/ 9 h 10"/>
                  <a:gd name="T8" fmla="*/ 4 w 8"/>
                  <a:gd name="T9" fmla="*/ 10 h 10"/>
                  <a:gd name="T10" fmla="*/ 8 w 8"/>
                  <a:gd name="T11" fmla="*/ 9 h 10"/>
                  <a:gd name="T12" fmla="*/ 8 w 8"/>
                  <a:gd name="T13" fmla="*/ 3 h 10"/>
                  <a:gd name="T14" fmla="*/ 4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0"/>
                    </a:moveTo>
                    <a:cubicBezTo>
                      <a:pt x="4" y="0"/>
                      <a:pt x="4" y="0"/>
                      <a:pt x="4" y="0"/>
                    </a:cubicBezTo>
                    <a:cubicBezTo>
                      <a:pt x="2" y="0"/>
                      <a:pt x="0" y="1"/>
                      <a:pt x="0" y="3"/>
                    </a:cubicBezTo>
                    <a:cubicBezTo>
                      <a:pt x="0" y="9"/>
                      <a:pt x="0" y="9"/>
                      <a:pt x="0" y="9"/>
                    </a:cubicBezTo>
                    <a:cubicBezTo>
                      <a:pt x="2" y="10"/>
                      <a:pt x="3" y="10"/>
                      <a:pt x="4" y="10"/>
                    </a:cubicBezTo>
                    <a:cubicBezTo>
                      <a:pt x="5" y="10"/>
                      <a:pt x="7" y="10"/>
                      <a:pt x="8" y="9"/>
                    </a:cubicBezTo>
                    <a:cubicBezTo>
                      <a:pt x="8" y="3"/>
                      <a:pt x="8" y="3"/>
                      <a:pt x="8" y="3"/>
                    </a:cubicBezTo>
                    <a:cubicBezTo>
                      <a:pt x="8" y="1"/>
                      <a:pt x="6"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58" name="Freeform 899"/>
              <p:cNvSpPr>
                <a:spLocks/>
              </p:cNvSpPr>
              <p:nvPr/>
            </p:nvSpPr>
            <p:spPr bwMode="auto">
              <a:xfrm>
                <a:off x="6385" y="2701"/>
                <a:ext cx="24" cy="17"/>
              </a:xfrm>
              <a:custGeom>
                <a:avLst/>
                <a:gdLst>
                  <a:gd name="T0" fmla="*/ 6 w 10"/>
                  <a:gd name="T1" fmla="*/ 0 h 7"/>
                  <a:gd name="T2" fmla="*/ 0 w 10"/>
                  <a:gd name="T3" fmla="*/ 0 h 7"/>
                  <a:gd name="T4" fmla="*/ 0 w 10"/>
                  <a:gd name="T5" fmla="*/ 4 h 7"/>
                  <a:gd name="T6" fmla="*/ 0 w 10"/>
                  <a:gd name="T7" fmla="*/ 7 h 7"/>
                  <a:gd name="T8" fmla="*/ 6 w 10"/>
                  <a:gd name="T9" fmla="*/ 7 h 7"/>
                  <a:gd name="T10" fmla="*/ 10 w 10"/>
                  <a:gd name="T11" fmla="*/ 4 h 7"/>
                  <a:gd name="T12" fmla="*/ 10 w 10"/>
                  <a:gd name="T13" fmla="*/ 3 h 7"/>
                  <a:gd name="T14" fmla="*/ 6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6" y="0"/>
                    </a:moveTo>
                    <a:cubicBezTo>
                      <a:pt x="0" y="0"/>
                      <a:pt x="0" y="0"/>
                      <a:pt x="0" y="0"/>
                    </a:cubicBezTo>
                    <a:cubicBezTo>
                      <a:pt x="0" y="1"/>
                      <a:pt x="0" y="2"/>
                      <a:pt x="0" y="4"/>
                    </a:cubicBezTo>
                    <a:cubicBezTo>
                      <a:pt x="0" y="5"/>
                      <a:pt x="0" y="6"/>
                      <a:pt x="0" y="7"/>
                    </a:cubicBezTo>
                    <a:cubicBezTo>
                      <a:pt x="6" y="7"/>
                      <a:pt x="6" y="7"/>
                      <a:pt x="6" y="7"/>
                    </a:cubicBezTo>
                    <a:cubicBezTo>
                      <a:pt x="8" y="7"/>
                      <a:pt x="10" y="6"/>
                      <a:pt x="10" y="4"/>
                    </a:cubicBezTo>
                    <a:cubicBezTo>
                      <a:pt x="10" y="3"/>
                      <a:pt x="10" y="3"/>
                      <a:pt x="10" y="3"/>
                    </a:cubicBezTo>
                    <a:cubicBezTo>
                      <a:pt x="10" y="1"/>
                      <a:pt x="8"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59" name="Freeform 900"/>
              <p:cNvSpPr>
                <a:spLocks/>
              </p:cNvSpPr>
              <p:nvPr/>
            </p:nvSpPr>
            <p:spPr bwMode="auto">
              <a:xfrm>
                <a:off x="6569" y="2701"/>
                <a:ext cx="24" cy="17"/>
              </a:xfrm>
              <a:custGeom>
                <a:avLst/>
                <a:gdLst>
                  <a:gd name="T0" fmla="*/ 10 w 10"/>
                  <a:gd name="T1" fmla="*/ 0 h 7"/>
                  <a:gd name="T2" fmla="*/ 4 w 10"/>
                  <a:gd name="T3" fmla="*/ 0 h 7"/>
                  <a:gd name="T4" fmla="*/ 0 w 10"/>
                  <a:gd name="T5" fmla="*/ 3 h 7"/>
                  <a:gd name="T6" fmla="*/ 0 w 10"/>
                  <a:gd name="T7" fmla="*/ 4 h 7"/>
                  <a:gd name="T8" fmla="*/ 4 w 10"/>
                  <a:gd name="T9" fmla="*/ 7 h 7"/>
                  <a:gd name="T10" fmla="*/ 10 w 10"/>
                  <a:gd name="T11" fmla="*/ 7 h 7"/>
                  <a:gd name="T12" fmla="*/ 10 w 10"/>
                  <a:gd name="T13" fmla="*/ 4 h 7"/>
                  <a:gd name="T14" fmla="*/ 10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10" y="0"/>
                    </a:moveTo>
                    <a:cubicBezTo>
                      <a:pt x="4" y="0"/>
                      <a:pt x="4" y="0"/>
                      <a:pt x="4" y="0"/>
                    </a:cubicBezTo>
                    <a:cubicBezTo>
                      <a:pt x="2" y="0"/>
                      <a:pt x="0" y="1"/>
                      <a:pt x="0" y="3"/>
                    </a:cubicBezTo>
                    <a:cubicBezTo>
                      <a:pt x="0" y="4"/>
                      <a:pt x="0" y="4"/>
                      <a:pt x="0" y="4"/>
                    </a:cubicBezTo>
                    <a:cubicBezTo>
                      <a:pt x="0" y="6"/>
                      <a:pt x="2" y="7"/>
                      <a:pt x="4" y="7"/>
                    </a:cubicBezTo>
                    <a:cubicBezTo>
                      <a:pt x="10" y="7"/>
                      <a:pt x="10" y="7"/>
                      <a:pt x="10" y="7"/>
                    </a:cubicBezTo>
                    <a:cubicBezTo>
                      <a:pt x="10" y="6"/>
                      <a:pt x="10" y="5"/>
                      <a:pt x="10" y="4"/>
                    </a:cubicBezTo>
                    <a:cubicBezTo>
                      <a:pt x="10" y="2"/>
                      <a:pt x="10" y="1"/>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60" name="Freeform 901"/>
              <p:cNvSpPr>
                <a:spLocks/>
              </p:cNvSpPr>
              <p:nvPr/>
            </p:nvSpPr>
            <p:spPr bwMode="auto">
              <a:xfrm>
                <a:off x="6424" y="2636"/>
                <a:ext cx="75" cy="86"/>
              </a:xfrm>
              <a:custGeom>
                <a:avLst/>
                <a:gdLst>
                  <a:gd name="T0" fmla="*/ 27 w 31"/>
                  <a:gd name="T1" fmla="*/ 0 h 36"/>
                  <a:gd name="T2" fmla="*/ 23 w 31"/>
                  <a:gd name="T3" fmla="*/ 5 h 36"/>
                  <a:gd name="T4" fmla="*/ 23 w 31"/>
                  <a:gd name="T5" fmla="*/ 26 h 36"/>
                  <a:gd name="T6" fmla="*/ 22 w 31"/>
                  <a:gd name="T7" fmla="*/ 28 h 36"/>
                  <a:gd name="T8" fmla="*/ 4 w 31"/>
                  <a:gd name="T9" fmla="*/ 28 h 36"/>
                  <a:gd name="T10" fmla="*/ 0 w 31"/>
                  <a:gd name="T11" fmla="*/ 32 h 36"/>
                  <a:gd name="T12" fmla="*/ 4 w 31"/>
                  <a:gd name="T13" fmla="*/ 36 h 36"/>
                  <a:gd name="T14" fmla="*/ 26 w 31"/>
                  <a:gd name="T15" fmla="*/ 36 h 36"/>
                  <a:gd name="T16" fmla="*/ 29 w 31"/>
                  <a:gd name="T17" fmla="*/ 35 h 36"/>
                  <a:gd name="T18" fmla="*/ 29 w 31"/>
                  <a:gd name="T19" fmla="*/ 35 h 36"/>
                  <a:gd name="T20" fmla="*/ 31 w 31"/>
                  <a:gd name="T21" fmla="*/ 31 h 36"/>
                  <a:gd name="T22" fmla="*/ 31 w 31"/>
                  <a:gd name="T23" fmla="*/ 5 h 36"/>
                  <a:gd name="T24" fmla="*/ 27 w 31"/>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36">
                    <a:moveTo>
                      <a:pt x="27" y="0"/>
                    </a:moveTo>
                    <a:cubicBezTo>
                      <a:pt x="25" y="0"/>
                      <a:pt x="23" y="2"/>
                      <a:pt x="23" y="5"/>
                    </a:cubicBezTo>
                    <a:cubicBezTo>
                      <a:pt x="23" y="26"/>
                      <a:pt x="23" y="26"/>
                      <a:pt x="23" y="26"/>
                    </a:cubicBezTo>
                    <a:cubicBezTo>
                      <a:pt x="23" y="27"/>
                      <a:pt x="22" y="28"/>
                      <a:pt x="22" y="28"/>
                    </a:cubicBezTo>
                    <a:cubicBezTo>
                      <a:pt x="4" y="28"/>
                      <a:pt x="4" y="28"/>
                      <a:pt x="4" y="28"/>
                    </a:cubicBezTo>
                    <a:cubicBezTo>
                      <a:pt x="2" y="28"/>
                      <a:pt x="0" y="30"/>
                      <a:pt x="0" y="32"/>
                    </a:cubicBezTo>
                    <a:cubicBezTo>
                      <a:pt x="0" y="34"/>
                      <a:pt x="2" y="36"/>
                      <a:pt x="4" y="36"/>
                    </a:cubicBezTo>
                    <a:cubicBezTo>
                      <a:pt x="26" y="36"/>
                      <a:pt x="26" y="36"/>
                      <a:pt x="26" y="36"/>
                    </a:cubicBezTo>
                    <a:cubicBezTo>
                      <a:pt x="27" y="36"/>
                      <a:pt x="28" y="35"/>
                      <a:pt x="29" y="35"/>
                    </a:cubicBezTo>
                    <a:cubicBezTo>
                      <a:pt x="29" y="35"/>
                      <a:pt x="29" y="35"/>
                      <a:pt x="29" y="35"/>
                    </a:cubicBezTo>
                    <a:cubicBezTo>
                      <a:pt x="30" y="34"/>
                      <a:pt x="31" y="33"/>
                      <a:pt x="31" y="31"/>
                    </a:cubicBezTo>
                    <a:cubicBezTo>
                      <a:pt x="31" y="5"/>
                      <a:pt x="31" y="5"/>
                      <a:pt x="31" y="5"/>
                    </a:cubicBezTo>
                    <a:cubicBezTo>
                      <a:pt x="31" y="2"/>
                      <a:pt x="29"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grpSp>
      </p:grpSp>
      <p:grpSp>
        <p:nvGrpSpPr>
          <p:cNvPr id="161" name="组合 160"/>
          <p:cNvGrpSpPr/>
          <p:nvPr/>
        </p:nvGrpSpPr>
        <p:grpSpPr>
          <a:xfrm>
            <a:off x="4386130" y="3802829"/>
            <a:ext cx="532358" cy="828677"/>
            <a:chOff x="6368874" y="4599486"/>
            <a:chExt cx="709810" cy="1104902"/>
          </a:xfrm>
        </p:grpSpPr>
        <p:sp>
          <p:nvSpPr>
            <p:cNvPr id="162" name="直角三角形 69"/>
            <p:cNvSpPr/>
            <p:nvPr/>
          </p:nvSpPr>
          <p:spPr>
            <a:xfrm flipH="1" flipV="1">
              <a:off x="6368874" y="5440348"/>
              <a:ext cx="709810" cy="200544"/>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ysClr val="window" lastClr="FFFFFF">
                    <a:lumMod val="50000"/>
                    <a:alpha val="94000"/>
                  </a:sysClr>
                </a:gs>
                <a:gs pos="0">
                  <a:srgbClr val="F3F3F3">
                    <a:alpha val="12000"/>
                  </a:srgbClr>
                </a:gs>
              </a:gsLst>
              <a:lin ang="0" scaled="0"/>
            </a:gradFill>
            <a:ln w="12700" cap="flat" cmpd="sng" algn="ctr">
              <a:noFill/>
              <a:prstDash val="solid"/>
              <a:miter lim="800000"/>
            </a:ln>
            <a:effectLst>
              <a:softEdge rad="127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3" name="矩形 162"/>
            <p:cNvSpPr/>
            <p:nvPr/>
          </p:nvSpPr>
          <p:spPr>
            <a:xfrm>
              <a:off x="6461185" y="4992225"/>
              <a:ext cx="483675" cy="462626"/>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pic>
          <p:nvPicPr>
            <p:cNvPr id="164" name="图片 163"/>
            <p:cNvPicPr>
              <a:picLocks noChangeAspect="1"/>
            </p:cNvPicPr>
            <p:nvPr/>
          </p:nvPicPr>
          <p:blipFill rotWithShape="1">
            <a:blip r:embed="rId2" cstate="screen">
              <a:biLevel thresh="75000"/>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rot="5400000" flipV="1">
              <a:off x="5946239" y="5114432"/>
              <a:ext cx="1104902" cy="75010"/>
            </a:xfrm>
            <a:prstGeom prst="rect">
              <a:avLst/>
            </a:prstGeom>
          </p:spPr>
        </p:pic>
        <p:sp>
          <p:nvSpPr>
            <p:cNvPr id="165" name="Freeform 905"/>
            <p:cNvSpPr>
              <a:spLocks/>
            </p:cNvSpPr>
            <p:nvPr/>
          </p:nvSpPr>
          <p:spPr bwMode="auto">
            <a:xfrm>
              <a:off x="6608228" y="5051377"/>
              <a:ext cx="174472" cy="337537"/>
            </a:xfrm>
            <a:custGeom>
              <a:avLst/>
              <a:gdLst>
                <a:gd name="T0" fmla="*/ 31 w 72"/>
                <a:gd name="T1" fmla="*/ 118 h 118"/>
                <a:gd name="T2" fmla="*/ 39 w 72"/>
                <a:gd name="T3" fmla="*/ 118 h 118"/>
                <a:gd name="T4" fmla="*/ 41 w 72"/>
                <a:gd name="T5" fmla="*/ 115 h 118"/>
                <a:gd name="T6" fmla="*/ 41 w 72"/>
                <a:gd name="T7" fmla="*/ 107 h 118"/>
                <a:gd name="T8" fmla="*/ 62 w 72"/>
                <a:gd name="T9" fmla="*/ 100 h 118"/>
                <a:gd name="T10" fmla="*/ 69 w 72"/>
                <a:gd name="T11" fmla="*/ 73 h 118"/>
                <a:gd name="T12" fmla="*/ 41 w 72"/>
                <a:gd name="T13" fmla="*/ 53 h 118"/>
                <a:gd name="T14" fmla="*/ 40 w 72"/>
                <a:gd name="T15" fmla="*/ 52 h 118"/>
                <a:gd name="T16" fmla="*/ 30 w 72"/>
                <a:gd name="T17" fmla="*/ 48 h 118"/>
                <a:gd name="T18" fmla="*/ 29 w 72"/>
                <a:gd name="T19" fmla="*/ 47 h 118"/>
                <a:gd name="T20" fmla="*/ 22 w 72"/>
                <a:gd name="T21" fmla="*/ 42 h 118"/>
                <a:gd name="T22" fmla="*/ 23 w 72"/>
                <a:gd name="T23" fmla="*/ 31 h 118"/>
                <a:gd name="T24" fmla="*/ 35 w 72"/>
                <a:gd name="T25" fmla="*/ 26 h 118"/>
                <a:gd name="T26" fmla="*/ 43 w 72"/>
                <a:gd name="T27" fmla="*/ 28 h 118"/>
                <a:gd name="T28" fmla="*/ 52 w 72"/>
                <a:gd name="T29" fmla="*/ 33 h 118"/>
                <a:gd name="T30" fmla="*/ 53 w 72"/>
                <a:gd name="T31" fmla="*/ 34 h 118"/>
                <a:gd name="T32" fmla="*/ 53 w 72"/>
                <a:gd name="T33" fmla="*/ 34 h 118"/>
                <a:gd name="T34" fmla="*/ 53 w 72"/>
                <a:gd name="T35" fmla="*/ 35 h 118"/>
                <a:gd name="T36" fmla="*/ 58 w 72"/>
                <a:gd name="T37" fmla="*/ 38 h 118"/>
                <a:gd name="T38" fmla="*/ 67 w 72"/>
                <a:gd name="T39" fmla="*/ 32 h 118"/>
                <a:gd name="T40" fmla="*/ 67 w 72"/>
                <a:gd name="T41" fmla="*/ 25 h 118"/>
                <a:gd name="T42" fmla="*/ 48 w 72"/>
                <a:gd name="T43" fmla="*/ 12 h 118"/>
                <a:gd name="T44" fmla="*/ 41 w 72"/>
                <a:gd name="T45" fmla="*/ 11 h 118"/>
                <a:gd name="T46" fmla="*/ 41 w 72"/>
                <a:gd name="T47" fmla="*/ 2 h 118"/>
                <a:gd name="T48" fmla="*/ 39 w 72"/>
                <a:gd name="T49" fmla="*/ 0 h 118"/>
                <a:gd name="T50" fmla="*/ 31 w 72"/>
                <a:gd name="T51" fmla="*/ 0 h 118"/>
                <a:gd name="T52" fmla="*/ 28 w 72"/>
                <a:gd name="T53" fmla="*/ 2 h 118"/>
                <a:gd name="T54" fmla="*/ 28 w 72"/>
                <a:gd name="T55" fmla="*/ 11 h 118"/>
                <a:gd name="T56" fmla="*/ 10 w 72"/>
                <a:gd name="T57" fmla="*/ 20 h 118"/>
                <a:gd name="T58" fmla="*/ 5 w 72"/>
                <a:gd name="T59" fmla="*/ 48 h 118"/>
                <a:gd name="T60" fmla="*/ 14 w 72"/>
                <a:gd name="T61" fmla="*/ 58 h 118"/>
                <a:gd name="T62" fmla="*/ 40 w 72"/>
                <a:gd name="T63" fmla="*/ 71 h 118"/>
                <a:gd name="T64" fmla="*/ 44 w 72"/>
                <a:gd name="T65" fmla="*/ 72 h 118"/>
                <a:gd name="T66" fmla="*/ 50 w 72"/>
                <a:gd name="T67" fmla="*/ 78 h 118"/>
                <a:gd name="T68" fmla="*/ 48 w 72"/>
                <a:gd name="T69" fmla="*/ 89 h 118"/>
                <a:gd name="T70" fmla="*/ 38 w 72"/>
                <a:gd name="T71" fmla="*/ 92 h 118"/>
                <a:gd name="T72" fmla="*/ 26 w 72"/>
                <a:gd name="T73" fmla="*/ 90 h 118"/>
                <a:gd name="T74" fmla="*/ 17 w 72"/>
                <a:gd name="T75" fmla="*/ 85 h 118"/>
                <a:gd name="T76" fmla="*/ 16 w 72"/>
                <a:gd name="T77" fmla="*/ 84 h 118"/>
                <a:gd name="T78" fmla="*/ 16 w 72"/>
                <a:gd name="T79" fmla="*/ 84 h 118"/>
                <a:gd name="T80" fmla="*/ 16 w 72"/>
                <a:gd name="T81" fmla="*/ 84 h 118"/>
                <a:gd name="T82" fmla="*/ 16 w 72"/>
                <a:gd name="T83" fmla="*/ 83 h 118"/>
                <a:gd name="T84" fmla="*/ 11 w 72"/>
                <a:gd name="T85" fmla="*/ 80 h 118"/>
                <a:gd name="T86" fmla="*/ 2 w 72"/>
                <a:gd name="T87" fmla="*/ 86 h 118"/>
                <a:gd name="T88" fmla="*/ 2 w 72"/>
                <a:gd name="T89" fmla="*/ 93 h 118"/>
                <a:gd name="T90" fmla="*/ 28 w 72"/>
                <a:gd name="T91" fmla="*/ 107 h 118"/>
                <a:gd name="T92" fmla="*/ 28 w 72"/>
                <a:gd name="T93" fmla="*/ 115 h 118"/>
                <a:gd name="T94" fmla="*/ 31 w 72"/>
                <a:gd name="T95"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2" h="118">
                  <a:moveTo>
                    <a:pt x="31" y="118"/>
                  </a:moveTo>
                  <a:cubicBezTo>
                    <a:pt x="39" y="118"/>
                    <a:pt x="39" y="118"/>
                    <a:pt x="39" y="118"/>
                  </a:cubicBezTo>
                  <a:cubicBezTo>
                    <a:pt x="40" y="118"/>
                    <a:pt x="41" y="117"/>
                    <a:pt x="41" y="115"/>
                  </a:cubicBezTo>
                  <a:cubicBezTo>
                    <a:pt x="41" y="107"/>
                    <a:pt x="41" y="107"/>
                    <a:pt x="41" y="107"/>
                  </a:cubicBezTo>
                  <a:cubicBezTo>
                    <a:pt x="50" y="107"/>
                    <a:pt x="57" y="104"/>
                    <a:pt x="62" y="100"/>
                  </a:cubicBezTo>
                  <a:cubicBezTo>
                    <a:pt x="69" y="93"/>
                    <a:pt x="72" y="83"/>
                    <a:pt x="69" y="73"/>
                  </a:cubicBezTo>
                  <a:cubicBezTo>
                    <a:pt x="66" y="63"/>
                    <a:pt x="52" y="57"/>
                    <a:pt x="41" y="53"/>
                  </a:cubicBezTo>
                  <a:cubicBezTo>
                    <a:pt x="40" y="52"/>
                    <a:pt x="40" y="52"/>
                    <a:pt x="40" y="52"/>
                  </a:cubicBezTo>
                  <a:cubicBezTo>
                    <a:pt x="36" y="50"/>
                    <a:pt x="31" y="48"/>
                    <a:pt x="30" y="48"/>
                  </a:cubicBezTo>
                  <a:cubicBezTo>
                    <a:pt x="29" y="47"/>
                    <a:pt x="29" y="47"/>
                    <a:pt x="29" y="47"/>
                  </a:cubicBezTo>
                  <a:cubicBezTo>
                    <a:pt x="26" y="46"/>
                    <a:pt x="23" y="45"/>
                    <a:pt x="22" y="42"/>
                  </a:cubicBezTo>
                  <a:cubicBezTo>
                    <a:pt x="19" y="38"/>
                    <a:pt x="20" y="33"/>
                    <a:pt x="23" y="31"/>
                  </a:cubicBezTo>
                  <a:cubicBezTo>
                    <a:pt x="27" y="27"/>
                    <a:pt x="32" y="26"/>
                    <a:pt x="35" y="26"/>
                  </a:cubicBezTo>
                  <a:cubicBezTo>
                    <a:pt x="38" y="26"/>
                    <a:pt x="41" y="27"/>
                    <a:pt x="43" y="28"/>
                  </a:cubicBezTo>
                  <a:cubicBezTo>
                    <a:pt x="46" y="28"/>
                    <a:pt x="49" y="31"/>
                    <a:pt x="52" y="33"/>
                  </a:cubicBezTo>
                  <a:cubicBezTo>
                    <a:pt x="53" y="34"/>
                    <a:pt x="53" y="34"/>
                    <a:pt x="53" y="34"/>
                  </a:cubicBezTo>
                  <a:cubicBezTo>
                    <a:pt x="53" y="34"/>
                    <a:pt x="53" y="34"/>
                    <a:pt x="53" y="34"/>
                  </a:cubicBezTo>
                  <a:cubicBezTo>
                    <a:pt x="53" y="35"/>
                    <a:pt x="53" y="35"/>
                    <a:pt x="53" y="35"/>
                  </a:cubicBezTo>
                  <a:cubicBezTo>
                    <a:pt x="54" y="37"/>
                    <a:pt x="56" y="38"/>
                    <a:pt x="58" y="38"/>
                  </a:cubicBezTo>
                  <a:cubicBezTo>
                    <a:pt x="62" y="38"/>
                    <a:pt x="65" y="35"/>
                    <a:pt x="67" y="32"/>
                  </a:cubicBezTo>
                  <a:cubicBezTo>
                    <a:pt x="68" y="30"/>
                    <a:pt x="68" y="27"/>
                    <a:pt x="67" y="25"/>
                  </a:cubicBezTo>
                  <a:cubicBezTo>
                    <a:pt x="63" y="19"/>
                    <a:pt x="55" y="14"/>
                    <a:pt x="48" y="12"/>
                  </a:cubicBezTo>
                  <a:cubicBezTo>
                    <a:pt x="46" y="12"/>
                    <a:pt x="44" y="11"/>
                    <a:pt x="41" y="11"/>
                  </a:cubicBezTo>
                  <a:cubicBezTo>
                    <a:pt x="41" y="2"/>
                    <a:pt x="41" y="2"/>
                    <a:pt x="41" y="2"/>
                  </a:cubicBezTo>
                  <a:cubicBezTo>
                    <a:pt x="41" y="1"/>
                    <a:pt x="40" y="0"/>
                    <a:pt x="39" y="0"/>
                  </a:cubicBezTo>
                  <a:cubicBezTo>
                    <a:pt x="31" y="0"/>
                    <a:pt x="31" y="0"/>
                    <a:pt x="31" y="0"/>
                  </a:cubicBezTo>
                  <a:cubicBezTo>
                    <a:pt x="30" y="0"/>
                    <a:pt x="28" y="1"/>
                    <a:pt x="28" y="2"/>
                  </a:cubicBezTo>
                  <a:cubicBezTo>
                    <a:pt x="28" y="11"/>
                    <a:pt x="28" y="11"/>
                    <a:pt x="28" y="11"/>
                  </a:cubicBezTo>
                  <a:cubicBezTo>
                    <a:pt x="21" y="13"/>
                    <a:pt x="15" y="16"/>
                    <a:pt x="10" y="20"/>
                  </a:cubicBezTo>
                  <a:cubicBezTo>
                    <a:pt x="2" y="28"/>
                    <a:pt x="0" y="39"/>
                    <a:pt x="5" y="48"/>
                  </a:cubicBezTo>
                  <a:cubicBezTo>
                    <a:pt x="7" y="52"/>
                    <a:pt x="10" y="56"/>
                    <a:pt x="14" y="58"/>
                  </a:cubicBezTo>
                  <a:cubicBezTo>
                    <a:pt x="17" y="60"/>
                    <a:pt x="33" y="67"/>
                    <a:pt x="40" y="71"/>
                  </a:cubicBezTo>
                  <a:cubicBezTo>
                    <a:pt x="44" y="72"/>
                    <a:pt x="44" y="72"/>
                    <a:pt x="44" y="72"/>
                  </a:cubicBezTo>
                  <a:cubicBezTo>
                    <a:pt x="47" y="74"/>
                    <a:pt x="49" y="76"/>
                    <a:pt x="50" y="78"/>
                  </a:cubicBezTo>
                  <a:cubicBezTo>
                    <a:pt x="52" y="82"/>
                    <a:pt x="51" y="87"/>
                    <a:pt x="48" y="89"/>
                  </a:cubicBezTo>
                  <a:cubicBezTo>
                    <a:pt x="46" y="91"/>
                    <a:pt x="43" y="92"/>
                    <a:pt x="38" y="92"/>
                  </a:cubicBezTo>
                  <a:cubicBezTo>
                    <a:pt x="34" y="92"/>
                    <a:pt x="30" y="91"/>
                    <a:pt x="26" y="90"/>
                  </a:cubicBezTo>
                  <a:cubicBezTo>
                    <a:pt x="23" y="89"/>
                    <a:pt x="20" y="87"/>
                    <a:pt x="17" y="85"/>
                  </a:cubicBezTo>
                  <a:cubicBezTo>
                    <a:pt x="16" y="84"/>
                    <a:pt x="16" y="84"/>
                    <a:pt x="16" y="84"/>
                  </a:cubicBezTo>
                  <a:cubicBezTo>
                    <a:pt x="16" y="84"/>
                    <a:pt x="16" y="84"/>
                    <a:pt x="16" y="84"/>
                  </a:cubicBezTo>
                  <a:cubicBezTo>
                    <a:pt x="16" y="84"/>
                    <a:pt x="16" y="84"/>
                    <a:pt x="16" y="84"/>
                  </a:cubicBezTo>
                  <a:cubicBezTo>
                    <a:pt x="16" y="83"/>
                    <a:pt x="16" y="83"/>
                    <a:pt x="16" y="83"/>
                  </a:cubicBezTo>
                  <a:cubicBezTo>
                    <a:pt x="15" y="81"/>
                    <a:pt x="13" y="80"/>
                    <a:pt x="11" y="80"/>
                  </a:cubicBezTo>
                  <a:cubicBezTo>
                    <a:pt x="7" y="80"/>
                    <a:pt x="4" y="83"/>
                    <a:pt x="2" y="86"/>
                  </a:cubicBezTo>
                  <a:cubicBezTo>
                    <a:pt x="1" y="88"/>
                    <a:pt x="1" y="91"/>
                    <a:pt x="2" y="93"/>
                  </a:cubicBezTo>
                  <a:cubicBezTo>
                    <a:pt x="7" y="101"/>
                    <a:pt x="18" y="105"/>
                    <a:pt x="28" y="107"/>
                  </a:cubicBezTo>
                  <a:cubicBezTo>
                    <a:pt x="28" y="115"/>
                    <a:pt x="28" y="115"/>
                    <a:pt x="28" y="115"/>
                  </a:cubicBezTo>
                  <a:cubicBezTo>
                    <a:pt x="28" y="117"/>
                    <a:pt x="30" y="118"/>
                    <a:pt x="31" y="118"/>
                  </a:cubicBezTo>
                  <a:close/>
                </a:path>
              </a:pathLst>
            </a:custGeom>
            <a:solidFill>
              <a:sysClr val="window" lastClr="FFFFFF"/>
            </a:solidFill>
            <a:ln>
              <a:no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grpSp>
      <p:grpSp>
        <p:nvGrpSpPr>
          <p:cNvPr id="166" name="组合 165"/>
          <p:cNvGrpSpPr/>
          <p:nvPr/>
        </p:nvGrpSpPr>
        <p:grpSpPr>
          <a:xfrm>
            <a:off x="2638471" y="4146856"/>
            <a:ext cx="532358" cy="828677"/>
            <a:chOff x="4533961" y="5235988"/>
            <a:chExt cx="709810" cy="1104902"/>
          </a:xfrm>
        </p:grpSpPr>
        <p:sp>
          <p:nvSpPr>
            <p:cNvPr id="167" name="直角三角形 69"/>
            <p:cNvSpPr/>
            <p:nvPr/>
          </p:nvSpPr>
          <p:spPr>
            <a:xfrm flipH="1" flipV="1">
              <a:off x="4533961" y="6076850"/>
              <a:ext cx="709810" cy="200544"/>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ysClr val="window" lastClr="FFFFFF">
                    <a:lumMod val="50000"/>
                    <a:alpha val="94000"/>
                  </a:sysClr>
                </a:gs>
                <a:gs pos="0">
                  <a:srgbClr val="F3F3F3">
                    <a:alpha val="12000"/>
                  </a:srgbClr>
                </a:gs>
              </a:gsLst>
              <a:lin ang="0" scaled="0"/>
            </a:gradFill>
            <a:ln w="12700" cap="flat" cmpd="sng" algn="ctr">
              <a:noFill/>
              <a:prstDash val="solid"/>
              <a:miter lim="800000"/>
            </a:ln>
            <a:effectLst>
              <a:softEdge rad="127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8" name="矩形 167"/>
            <p:cNvSpPr/>
            <p:nvPr/>
          </p:nvSpPr>
          <p:spPr>
            <a:xfrm>
              <a:off x="4626272" y="5628727"/>
              <a:ext cx="483675" cy="462626"/>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pic>
          <p:nvPicPr>
            <p:cNvPr id="169" name="图片 168"/>
            <p:cNvPicPr>
              <a:picLocks noChangeAspect="1"/>
            </p:cNvPicPr>
            <p:nvPr/>
          </p:nvPicPr>
          <p:blipFill rotWithShape="1">
            <a:blip r:embed="rId2" cstate="screen">
              <a:biLevel thresh="75000"/>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rot="5400000" flipV="1">
              <a:off x="4111326" y="5750934"/>
              <a:ext cx="1104902" cy="75010"/>
            </a:xfrm>
            <a:prstGeom prst="rect">
              <a:avLst/>
            </a:prstGeom>
          </p:spPr>
        </p:pic>
        <p:grpSp>
          <p:nvGrpSpPr>
            <p:cNvPr id="170" name="Group 909"/>
            <p:cNvGrpSpPr>
              <a:grpSpLocks noChangeAspect="1"/>
            </p:cNvGrpSpPr>
            <p:nvPr/>
          </p:nvGrpSpPr>
          <p:grpSpPr bwMode="auto">
            <a:xfrm>
              <a:off x="4758258" y="5746671"/>
              <a:ext cx="261214" cy="222771"/>
              <a:chOff x="6090" y="1175"/>
              <a:chExt cx="265" cy="226"/>
            </a:xfrm>
            <a:solidFill>
              <a:sysClr val="window" lastClr="FFFFFF"/>
            </a:solidFill>
            <a:effectLst/>
          </p:grpSpPr>
          <p:sp>
            <p:nvSpPr>
              <p:cNvPr id="171"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72"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73"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74"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grpSp>
      </p:grpSp>
      <p:grpSp>
        <p:nvGrpSpPr>
          <p:cNvPr id="175" name="组合 174"/>
          <p:cNvGrpSpPr/>
          <p:nvPr/>
        </p:nvGrpSpPr>
        <p:grpSpPr>
          <a:xfrm>
            <a:off x="2838022" y="2449761"/>
            <a:ext cx="315435" cy="278486"/>
            <a:chOff x="10044251" y="4522834"/>
            <a:chExt cx="745082" cy="657806"/>
          </a:xfrm>
          <a:solidFill>
            <a:sysClr val="window" lastClr="FFFFFF">
              <a:lumMod val="50000"/>
            </a:sysClr>
          </a:solidFill>
          <a:effectLst>
            <a:reflection blurRad="6350" stA="52000" endA="300" endPos="35000" dir="5400000" sy="-100000" algn="bl" rotWithShape="0"/>
          </a:effectLst>
        </p:grpSpPr>
        <p:sp>
          <p:nvSpPr>
            <p:cNvPr id="176" name="Oval 423"/>
            <p:cNvSpPr>
              <a:spLocks noChangeArrowheads="1"/>
            </p:cNvSpPr>
            <p:nvPr/>
          </p:nvSpPr>
          <p:spPr bwMode="auto">
            <a:xfrm>
              <a:off x="10603243" y="4610108"/>
              <a:ext cx="173829" cy="2012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7" name="Freeform 424"/>
            <p:cNvSpPr>
              <a:spLocks/>
            </p:cNvSpPr>
            <p:nvPr/>
          </p:nvSpPr>
          <p:spPr bwMode="auto">
            <a:xfrm>
              <a:off x="10567179" y="4817837"/>
              <a:ext cx="222154" cy="298610"/>
            </a:xfrm>
            <a:custGeom>
              <a:avLst/>
              <a:gdLst>
                <a:gd name="T0" fmla="*/ 65 w 130"/>
                <a:gd name="T1" fmla="*/ 3 h 175"/>
                <a:gd name="T2" fmla="*/ 52 w 130"/>
                <a:gd name="T3" fmla="*/ 89 h 175"/>
                <a:gd name="T4" fmla="*/ 14 w 130"/>
                <a:gd name="T5" fmla="*/ 112 h 175"/>
                <a:gd name="T6" fmla="*/ 14 w 130"/>
                <a:gd name="T7" fmla="*/ 78 h 175"/>
                <a:gd name="T8" fmla="*/ 65 w 130"/>
                <a:gd name="T9" fmla="*/ 3 h 175"/>
                <a:gd name="T10" fmla="*/ 9 w 130"/>
                <a:gd name="T11" fmla="*/ 58 h 175"/>
                <a:gd name="T12" fmla="*/ 0 w 130"/>
                <a:gd name="T13" fmla="*/ 89 h 175"/>
                <a:gd name="T14" fmla="*/ 0 w 130"/>
                <a:gd name="T15" fmla="*/ 137 h 175"/>
                <a:gd name="T16" fmla="*/ 7 w 130"/>
                <a:gd name="T17" fmla="*/ 160 h 175"/>
                <a:gd name="T18" fmla="*/ 65 w 130"/>
                <a:gd name="T19" fmla="*/ 175 h 175"/>
                <a:gd name="T20" fmla="*/ 130 w 130"/>
                <a:gd name="T21" fmla="*/ 149 h 175"/>
                <a:gd name="T22" fmla="*/ 130 w 130"/>
                <a:gd name="T23" fmla="*/ 45 h 175"/>
                <a:gd name="T24" fmla="*/ 65 w 130"/>
                <a:gd name="T25" fmla="*/ 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75">
                  <a:moveTo>
                    <a:pt x="65" y="3"/>
                  </a:moveTo>
                  <a:cubicBezTo>
                    <a:pt x="52" y="89"/>
                    <a:pt x="52" y="89"/>
                    <a:pt x="52" y="89"/>
                  </a:cubicBezTo>
                  <a:cubicBezTo>
                    <a:pt x="14" y="112"/>
                    <a:pt x="14" y="112"/>
                    <a:pt x="14" y="112"/>
                  </a:cubicBezTo>
                  <a:cubicBezTo>
                    <a:pt x="14" y="78"/>
                    <a:pt x="14" y="78"/>
                    <a:pt x="14" y="78"/>
                  </a:cubicBezTo>
                  <a:cubicBezTo>
                    <a:pt x="65" y="3"/>
                    <a:pt x="65" y="3"/>
                    <a:pt x="65" y="3"/>
                  </a:cubicBezTo>
                  <a:cubicBezTo>
                    <a:pt x="35" y="3"/>
                    <a:pt x="18" y="33"/>
                    <a:pt x="9" y="58"/>
                  </a:cubicBezTo>
                  <a:cubicBezTo>
                    <a:pt x="3" y="75"/>
                    <a:pt x="0" y="89"/>
                    <a:pt x="0" y="89"/>
                  </a:cubicBezTo>
                  <a:cubicBezTo>
                    <a:pt x="0" y="89"/>
                    <a:pt x="0" y="116"/>
                    <a:pt x="0" y="137"/>
                  </a:cubicBezTo>
                  <a:cubicBezTo>
                    <a:pt x="0" y="146"/>
                    <a:pt x="2" y="153"/>
                    <a:pt x="7" y="160"/>
                  </a:cubicBezTo>
                  <a:cubicBezTo>
                    <a:pt x="14" y="169"/>
                    <a:pt x="31" y="175"/>
                    <a:pt x="65" y="175"/>
                  </a:cubicBezTo>
                  <a:cubicBezTo>
                    <a:pt x="122" y="175"/>
                    <a:pt x="130" y="149"/>
                    <a:pt x="130" y="149"/>
                  </a:cubicBezTo>
                  <a:cubicBezTo>
                    <a:pt x="130" y="149"/>
                    <a:pt x="130" y="89"/>
                    <a:pt x="130" y="45"/>
                  </a:cubicBezTo>
                  <a:cubicBezTo>
                    <a:pt x="130" y="0"/>
                    <a:pt x="65" y="3"/>
                    <a:pt x="6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8" name="Freeform 425"/>
            <p:cNvSpPr>
              <a:spLocks/>
            </p:cNvSpPr>
            <p:nvPr/>
          </p:nvSpPr>
          <p:spPr bwMode="auto">
            <a:xfrm>
              <a:off x="10229620" y="5001763"/>
              <a:ext cx="362082" cy="178877"/>
            </a:xfrm>
            <a:custGeom>
              <a:avLst/>
              <a:gdLst>
                <a:gd name="T0" fmla="*/ 187 w 212"/>
                <a:gd name="T1" fmla="*/ 55 h 105"/>
                <a:gd name="T2" fmla="*/ 178 w 212"/>
                <a:gd name="T3" fmla="*/ 0 h 105"/>
                <a:gd name="T4" fmla="*/ 110 w 212"/>
                <a:gd name="T5" fmla="*/ 20 h 105"/>
                <a:gd name="T6" fmla="*/ 44 w 212"/>
                <a:gd name="T7" fmla="*/ 0 h 105"/>
                <a:gd name="T8" fmla="*/ 30 w 212"/>
                <a:gd name="T9" fmla="*/ 56 h 105"/>
                <a:gd name="T10" fmla="*/ 0 w 212"/>
                <a:gd name="T11" fmla="*/ 72 h 105"/>
                <a:gd name="T12" fmla="*/ 110 w 212"/>
                <a:gd name="T13" fmla="*/ 105 h 105"/>
                <a:gd name="T14" fmla="*/ 212 w 212"/>
                <a:gd name="T15" fmla="*/ 72 h 105"/>
                <a:gd name="T16" fmla="*/ 187 w 212"/>
                <a:gd name="T17" fmla="*/ 5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05">
                  <a:moveTo>
                    <a:pt x="187" y="55"/>
                  </a:moveTo>
                  <a:cubicBezTo>
                    <a:pt x="173" y="33"/>
                    <a:pt x="178" y="0"/>
                    <a:pt x="178" y="0"/>
                  </a:cubicBezTo>
                  <a:cubicBezTo>
                    <a:pt x="178" y="0"/>
                    <a:pt x="156" y="20"/>
                    <a:pt x="110" y="20"/>
                  </a:cubicBezTo>
                  <a:cubicBezTo>
                    <a:pt x="64" y="20"/>
                    <a:pt x="44" y="0"/>
                    <a:pt x="44" y="0"/>
                  </a:cubicBezTo>
                  <a:cubicBezTo>
                    <a:pt x="44" y="0"/>
                    <a:pt x="49" y="34"/>
                    <a:pt x="30" y="56"/>
                  </a:cubicBezTo>
                  <a:cubicBezTo>
                    <a:pt x="23" y="64"/>
                    <a:pt x="14" y="70"/>
                    <a:pt x="0" y="72"/>
                  </a:cubicBezTo>
                  <a:cubicBezTo>
                    <a:pt x="0" y="72"/>
                    <a:pt x="32" y="105"/>
                    <a:pt x="110" y="105"/>
                  </a:cubicBezTo>
                  <a:cubicBezTo>
                    <a:pt x="187" y="105"/>
                    <a:pt x="212" y="72"/>
                    <a:pt x="212" y="72"/>
                  </a:cubicBezTo>
                  <a:cubicBezTo>
                    <a:pt x="200" y="70"/>
                    <a:pt x="193" y="63"/>
                    <a:pt x="18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9" name="Freeform 426"/>
            <p:cNvSpPr>
              <a:spLocks/>
            </p:cNvSpPr>
            <p:nvPr/>
          </p:nvSpPr>
          <p:spPr bwMode="auto">
            <a:xfrm>
              <a:off x="10275782" y="4701711"/>
              <a:ext cx="283463" cy="256054"/>
            </a:xfrm>
            <a:custGeom>
              <a:avLst/>
              <a:gdLst>
                <a:gd name="T0" fmla="*/ 75 w 166"/>
                <a:gd name="T1" fmla="*/ 150 h 150"/>
                <a:gd name="T2" fmla="*/ 91 w 166"/>
                <a:gd name="T3" fmla="*/ 150 h 150"/>
                <a:gd name="T4" fmla="*/ 166 w 166"/>
                <a:gd name="T5" fmla="*/ 125 h 150"/>
                <a:gd name="T6" fmla="*/ 166 w 166"/>
                <a:gd name="T7" fmla="*/ 122 h 150"/>
                <a:gd name="T8" fmla="*/ 166 w 166"/>
                <a:gd name="T9" fmla="*/ 59 h 150"/>
                <a:gd name="T10" fmla="*/ 108 w 166"/>
                <a:gd name="T11" fmla="*/ 0 h 150"/>
                <a:gd name="T12" fmla="*/ 108 w 166"/>
                <a:gd name="T13" fmla="*/ 0 h 150"/>
                <a:gd name="T14" fmla="*/ 83 w 166"/>
                <a:gd name="T15" fmla="*/ 10 h 150"/>
                <a:gd name="T16" fmla="*/ 102 w 166"/>
                <a:gd name="T17" fmla="*/ 82 h 150"/>
                <a:gd name="T18" fmla="*/ 83 w 166"/>
                <a:gd name="T19" fmla="*/ 111 h 150"/>
                <a:gd name="T20" fmla="*/ 63 w 166"/>
                <a:gd name="T21" fmla="*/ 82 h 150"/>
                <a:gd name="T22" fmla="*/ 83 w 166"/>
                <a:gd name="T23" fmla="*/ 10 h 150"/>
                <a:gd name="T24" fmla="*/ 58 w 166"/>
                <a:gd name="T25" fmla="*/ 0 h 150"/>
                <a:gd name="T26" fmla="*/ 0 w 166"/>
                <a:gd name="T27" fmla="*/ 59 h 150"/>
                <a:gd name="T28" fmla="*/ 0 w 166"/>
                <a:gd name="T29" fmla="*/ 122 h 150"/>
                <a:gd name="T30" fmla="*/ 0 w 166"/>
                <a:gd name="T31" fmla="*/ 123 h 150"/>
                <a:gd name="T32" fmla="*/ 75 w 166"/>
                <a:gd name="T33"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50">
                  <a:moveTo>
                    <a:pt x="75" y="150"/>
                  </a:moveTo>
                  <a:cubicBezTo>
                    <a:pt x="91" y="150"/>
                    <a:pt x="91" y="150"/>
                    <a:pt x="91" y="150"/>
                  </a:cubicBezTo>
                  <a:cubicBezTo>
                    <a:pt x="150" y="150"/>
                    <a:pt x="163" y="132"/>
                    <a:pt x="166" y="125"/>
                  </a:cubicBezTo>
                  <a:cubicBezTo>
                    <a:pt x="166" y="123"/>
                    <a:pt x="166" y="122"/>
                    <a:pt x="166" y="122"/>
                  </a:cubicBezTo>
                  <a:cubicBezTo>
                    <a:pt x="166" y="122"/>
                    <a:pt x="166" y="113"/>
                    <a:pt x="166" y="59"/>
                  </a:cubicBezTo>
                  <a:cubicBezTo>
                    <a:pt x="166" y="22"/>
                    <a:pt x="130" y="6"/>
                    <a:pt x="108" y="0"/>
                  </a:cubicBezTo>
                  <a:cubicBezTo>
                    <a:pt x="108" y="0"/>
                    <a:pt x="108" y="0"/>
                    <a:pt x="108" y="0"/>
                  </a:cubicBezTo>
                  <a:cubicBezTo>
                    <a:pt x="83" y="10"/>
                    <a:pt x="83" y="10"/>
                    <a:pt x="83" y="10"/>
                  </a:cubicBezTo>
                  <a:cubicBezTo>
                    <a:pt x="102" y="82"/>
                    <a:pt x="102" y="82"/>
                    <a:pt x="102" y="82"/>
                  </a:cubicBezTo>
                  <a:cubicBezTo>
                    <a:pt x="83" y="111"/>
                    <a:pt x="83" y="111"/>
                    <a:pt x="83" y="111"/>
                  </a:cubicBezTo>
                  <a:cubicBezTo>
                    <a:pt x="63" y="82"/>
                    <a:pt x="63" y="82"/>
                    <a:pt x="63" y="82"/>
                  </a:cubicBezTo>
                  <a:cubicBezTo>
                    <a:pt x="83" y="10"/>
                    <a:pt x="83" y="10"/>
                    <a:pt x="83" y="10"/>
                  </a:cubicBezTo>
                  <a:cubicBezTo>
                    <a:pt x="58" y="0"/>
                    <a:pt x="58" y="0"/>
                    <a:pt x="58" y="0"/>
                  </a:cubicBezTo>
                  <a:cubicBezTo>
                    <a:pt x="36" y="6"/>
                    <a:pt x="0" y="22"/>
                    <a:pt x="0" y="59"/>
                  </a:cubicBezTo>
                  <a:cubicBezTo>
                    <a:pt x="0" y="113"/>
                    <a:pt x="0" y="122"/>
                    <a:pt x="0" y="122"/>
                  </a:cubicBezTo>
                  <a:cubicBezTo>
                    <a:pt x="0" y="122"/>
                    <a:pt x="0" y="123"/>
                    <a:pt x="0" y="123"/>
                  </a:cubicBezTo>
                  <a:cubicBezTo>
                    <a:pt x="1" y="127"/>
                    <a:pt x="9" y="150"/>
                    <a:pt x="75" y="1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0" name="Oval 427"/>
            <p:cNvSpPr>
              <a:spLocks noChangeArrowheads="1"/>
            </p:cNvSpPr>
            <p:nvPr/>
          </p:nvSpPr>
          <p:spPr bwMode="auto">
            <a:xfrm>
              <a:off x="10345746" y="4522834"/>
              <a:ext cx="143535" cy="1673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1" name="Freeform 428"/>
            <p:cNvSpPr>
              <a:spLocks/>
            </p:cNvSpPr>
            <p:nvPr/>
          </p:nvSpPr>
          <p:spPr bwMode="auto">
            <a:xfrm>
              <a:off x="10044251" y="4816394"/>
              <a:ext cx="219990" cy="297889"/>
            </a:xfrm>
            <a:custGeom>
              <a:avLst/>
              <a:gdLst>
                <a:gd name="T0" fmla="*/ 129 w 129"/>
                <a:gd name="T1" fmla="*/ 138 h 175"/>
                <a:gd name="T2" fmla="*/ 129 w 129"/>
                <a:gd name="T3" fmla="*/ 89 h 175"/>
                <a:gd name="T4" fmla="*/ 121 w 129"/>
                <a:gd name="T5" fmla="*/ 58 h 175"/>
                <a:gd name="T6" fmla="*/ 65 w 129"/>
                <a:gd name="T7" fmla="*/ 3 h 175"/>
                <a:gd name="T8" fmla="*/ 116 w 129"/>
                <a:gd name="T9" fmla="*/ 78 h 175"/>
                <a:gd name="T10" fmla="*/ 116 w 129"/>
                <a:gd name="T11" fmla="*/ 113 h 175"/>
                <a:gd name="T12" fmla="*/ 78 w 129"/>
                <a:gd name="T13" fmla="*/ 89 h 175"/>
                <a:gd name="T14" fmla="*/ 65 w 129"/>
                <a:gd name="T15" fmla="*/ 3 h 175"/>
                <a:gd name="T16" fmla="*/ 0 w 129"/>
                <a:gd name="T17" fmla="*/ 45 h 175"/>
                <a:gd name="T18" fmla="*/ 0 w 129"/>
                <a:gd name="T19" fmla="*/ 149 h 175"/>
                <a:gd name="T20" fmla="*/ 65 w 129"/>
                <a:gd name="T21" fmla="*/ 175 h 175"/>
                <a:gd name="T22" fmla="*/ 122 w 129"/>
                <a:gd name="T23" fmla="*/ 161 h 175"/>
                <a:gd name="T24" fmla="*/ 129 w 129"/>
                <a:gd name="T25" fmla="*/ 13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75">
                  <a:moveTo>
                    <a:pt x="129" y="138"/>
                  </a:moveTo>
                  <a:cubicBezTo>
                    <a:pt x="129" y="117"/>
                    <a:pt x="129" y="89"/>
                    <a:pt x="129" y="89"/>
                  </a:cubicBezTo>
                  <a:cubicBezTo>
                    <a:pt x="129" y="89"/>
                    <a:pt x="127" y="75"/>
                    <a:pt x="121" y="58"/>
                  </a:cubicBezTo>
                  <a:cubicBezTo>
                    <a:pt x="112" y="33"/>
                    <a:pt x="95" y="3"/>
                    <a:pt x="65" y="3"/>
                  </a:cubicBezTo>
                  <a:cubicBezTo>
                    <a:pt x="116" y="78"/>
                    <a:pt x="116" y="78"/>
                    <a:pt x="116" y="78"/>
                  </a:cubicBezTo>
                  <a:cubicBezTo>
                    <a:pt x="116" y="113"/>
                    <a:pt x="116" y="113"/>
                    <a:pt x="116" y="113"/>
                  </a:cubicBezTo>
                  <a:cubicBezTo>
                    <a:pt x="78" y="89"/>
                    <a:pt x="78" y="89"/>
                    <a:pt x="78" y="89"/>
                  </a:cubicBezTo>
                  <a:cubicBezTo>
                    <a:pt x="65" y="3"/>
                    <a:pt x="65" y="3"/>
                    <a:pt x="65" y="3"/>
                  </a:cubicBezTo>
                  <a:cubicBezTo>
                    <a:pt x="65" y="3"/>
                    <a:pt x="0" y="0"/>
                    <a:pt x="0" y="45"/>
                  </a:cubicBezTo>
                  <a:cubicBezTo>
                    <a:pt x="0" y="90"/>
                    <a:pt x="0" y="149"/>
                    <a:pt x="0" y="149"/>
                  </a:cubicBezTo>
                  <a:cubicBezTo>
                    <a:pt x="0" y="149"/>
                    <a:pt x="8" y="175"/>
                    <a:pt x="65" y="175"/>
                  </a:cubicBezTo>
                  <a:cubicBezTo>
                    <a:pt x="97" y="175"/>
                    <a:pt x="114" y="170"/>
                    <a:pt x="122" y="161"/>
                  </a:cubicBezTo>
                  <a:cubicBezTo>
                    <a:pt x="128" y="155"/>
                    <a:pt x="129" y="147"/>
                    <a:pt x="129"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2" name="Oval 429"/>
            <p:cNvSpPr>
              <a:spLocks noChangeArrowheads="1"/>
            </p:cNvSpPr>
            <p:nvPr/>
          </p:nvSpPr>
          <p:spPr bwMode="auto">
            <a:xfrm>
              <a:off x="10055791" y="4607944"/>
              <a:ext cx="173829" cy="20340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83" name="组合 182"/>
          <p:cNvGrpSpPr/>
          <p:nvPr/>
        </p:nvGrpSpPr>
        <p:grpSpPr>
          <a:xfrm>
            <a:off x="5497059" y="2021697"/>
            <a:ext cx="307496" cy="278792"/>
            <a:chOff x="10054349" y="2685014"/>
            <a:chExt cx="726328" cy="658528"/>
          </a:xfrm>
          <a:solidFill>
            <a:sysClr val="window" lastClr="FFFFFF">
              <a:lumMod val="50000"/>
            </a:sysClr>
          </a:solidFill>
          <a:effectLst>
            <a:reflection blurRad="6350" stA="52000" endA="300" endPos="35000" dir="5400000" sy="-100000" algn="bl" rotWithShape="0"/>
          </a:effectLst>
        </p:grpSpPr>
        <p:sp>
          <p:nvSpPr>
            <p:cNvPr id="184" name="Oval 440"/>
            <p:cNvSpPr>
              <a:spLocks noChangeArrowheads="1"/>
            </p:cNvSpPr>
            <p:nvPr/>
          </p:nvSpPr>
          <p:spPr bwMode="auto">
            <a:xfrm>
              <a:off x="10639307" y="2954772"/>
              <a:ext cx="132715" cy="155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5" name="Freeform 441"/>
            <p:cNvSpPr>
              <a:spLocks/>
            </p:cNvSpPr>
            <p:nvPr/>
          </p:nvSpPr>
          <p:spPr bwMode="auto">
            <a:xfrm>
              <a:off x="10606849" y="2685014"/>
              <a:ext cx="119011" cy="119732"/>
            </a:xfrm>
            <a:custGeom>
              <a:avLst/>
              <a:gdLst>
                <a:gd name="T0" fmla="*/ 55 w 70"/>
                <a:gd name="T1" fmla="*/ 70 h 70"/>
                <a:gd name="T2" fmla="*/ 70 w 70"/>
                <a:gd name="T3" fmla="*/ 70 h 70"/>
                <a:gd name="T4" fmla="*/ 0 w 70"/>
                <a:gd name="T5" fmla="*/ 0 h 70"/>
                <a:gd name="T6" fmla="*/ 0 w 70"/>
                <a:gd name="T7" fmla="*/ 14 h 70"/>
                <a:gd name="T8" fmla="*/ 55 w 70"/>
                <a:gd name="T9" fmla="*/ 70 h 70"/>
              </a:gdLst>
              <a:ahLst/>
              <a:cxnLst>
                <a:cxn ang="0">
                  <a:pos x="T0" y="T1"/>
                </a:cxn>
                <a:cxn ang="0">
                  <a:pos x="T2" y="T3"/>
                </a:cxn>
                <a:cxn ang="0">
                  <a:pos x="T4" y="T5"/>
                </a:cxn>
                <a:cxn ang="0">
                  <a:pos x="T6" y="T7"/>
                </a:cxn>
                <a:cxn ang="0">
                  <a:pos x="T8" y="T9"/>
                </a:cxn>
              </a:cxnLst>
              <a:rect l="0" t="0" r="r" b="b"/>
              <a:pathLst>
                <a:path w="70" h="70">
                  <a:moveTo>
                    <a:pt x="55" y="70"/>
                  </a:moveTo>
                  <a:cubicBezTo>
                    <a:pt x="70" y="70"/>
                    <a:pt x="70" y="70"/>
                    <a:pt x="70" y="70"/>
                  </a:cubicBezTo>
                  <a:cubicBezTo>
                    <a:pt x="70" y="31"/>
                    <a:pt x="39" y="0"/>
                    <a:pt x="0" y="0"/>
                  </a:cubicBezTo>
                  <a:cubicBezTo>
                    <a:pt x="0" y="14"/>
                    <a:pt x="0" y="14"/>
                    <a:pt x="0" y="14"/>
                  </a:cubicBezTo>
                  <a:cubicBezTo>
                    <a:pt x="31" y="14"/>
                    <a:pt x="55" y="39"/>
                    <a:pt x="55"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6" name="Freeform 442"/>
            <p:cNvSpPr>
              <a:spLocks/>
            </p:cNvSpPr>
            <p:nvPr/>
          </p:nvSpPr>
          <p:spPr bwMode="auto">
            <a:xfrm>
              <a:off x="10606849" y="2727569"/>
              <a:ext cx="76456" cy="77177"/>
            </a:xfrm>
            <a:custGeom>
              <a:avLst/>
              <a:gdLst>
                <a:gd name="T0" fmla="*/ 33 w 45"/>
                <a:gd name="T1" fmla="*/ 45 h 45"/>
                <a:gd name="T2" fmla="*/ 45 w 45"/>
                <a:gd name="T3" fmla="*/ 45 h 45"/>
                <a:gd name="T4" fmla="*/ 0 w 45"/>
                <a:gd name="T5" fmla="*/ 0 h 45"/>
                <a:gd name="T6" fmla="*/ 0 w 45"/>
                <a:gd name="T7" fmla="*/ 12 h 45"/>
                <a:gd name="T8" fmla="*/ 33 w 45"/>
                <a:gd name="T9" fmla="*/ 45 h 45"/>
              </a:gdLst>
              <a:ahLst/>
              <a:cxnLst>
                <a:cxn ang="0">
                  <a:pos x="T0" y="T1"/>
                </a:cxn>
                <a:cxn ang="0">
                  <a:pos x="T2" y="T3"/>
                </a:cxn>
                <a:cxn ang="0">
                  <a:pos x="T4" y="T5"/>
                </a:cxn>
                <a:cxn ang="0">
                  <a:pos x="T6" y="T7"/>
                </a:cxn>
                <a:cxn ang="0">
                  <a:pos x="T8" y="T9"/>
                </a:cxn>
              </a:cxnLst>
              <a:rect l="0" t="0" r="r" b="b"/>
              <a:pathLst>
                <a:path w="45" h="45">
                  <a:moveTo>
                    <a:pt x="33" y="45"/>
                  </a:moveTo>
                  <a:cubicBezTo>
                    <a:pt x="45" y="45"/>
                    <a:pt x="45" y="45"/>
                    <a:pt x="45" y="45"/>
                  </a:cubicBezTo>
                  <a:cubicBezTo>
                    <a:pt x="45" y="20"/>
                    <a:pt x="25" y="0"/>
                    <a:pt x="0" y="0"/>
                  </a:cubicBezTo>
                  <a:cubicBezTo>
                    <a:pt x="0" y="12"/>
                    <a:pt x="0" y="12"/>
                    <a:pt x="0" y="12"/>
                  </a:cubicBezTo>
                  <a:cubicBezTo>
                    <a:pt x="18" y="12"/>
                    <a:pt x="33" y="27"/>
                    <a:pt x="3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7" name="Freeform 443"/>
            <p:cNvSpPr>
              <a:spLocks/>
            </p:cNvSpPr>
            <p:nvPr/>
          </p:nvSpPr>
          <p:spPr bwMode="auto">
            <a:xfrm>
              <a:off x="10606849" y="2762190"/>
              <a:ext cx="42556" cy="42556"/>
            </a:xfrm>
            <a:custGeom>
              <a:avLst/>
              <a:gdLst>
                <a:gd name="T0" fmla="*/ 13 w 25"/>
                <a:gd name="T1" fmla="*/ 25 h 25"/>
                <a:gd name="T2" fmla="*/ 25 w 25"/>
                <a:gd name="T3" fmla="*/ 25 h 25"/>
                <a:gd name="T4" fmla="*/ 0 w 25"/>
                <a:gd name="T5" fmla="*/ 0 h 25"/>
                <a:gd name="T6" fmla="*/ 0 w 25"/>
                <a:gd name="T7" fmla="*/ 12 h 25"/>
                <a:gd name="T8" fmla="*/ 13 w 25"/>
                <a:gd name="T9" fmla="*/ 25 h 25"/>
              </a:gdLst>
              <a:ahLst/>
              <a:cxnLst>
                <a:cxn ang="0">
                  <a:pos x="T0" y="T1"/>
                </a:cxn>
                <a:cxn ang="0">
                  <a:pos x="T2" y="T3"/>
                </a:cxn>
                <a:cxn ang="0">
                  <a:pos x="T4" y="T5"/>
                </a:cxn>
                <a:cxn ang="0">
                  <a:pos x="T6" y="T7"/>
                </a:cxn>
                <a:cxn ang="0">
                  <a:pos x="T8" y="T9"/>
                </a:cxn>
              </a:cxnLst>
              <a:rect l="0" t="0" r="r" b="b"/>
              <a:pathLst>
                <a:path w="25" h="25">
                  <a:moveTo>
                    <a:pt x="13" y="25"/>
                  </a:moveTo>
                  <a:cubicBezTo>
                    <a:pt x="25" y="25"/>
                    <a:pt x="25" y="25"/>
                    <a:pt x="25" y="25"/>
                  </a:cubicBezTo>
                  <a:cubicBezTo>
                    <a:pt x="25" y="11"/>
                    <a:pt x="14" y="0"/>
                    <a:pt x="0" y="0"/>
                  </a:cubicBezTo>
                  <a:cubicBezTo>
                    <a:pt x="0" y="12"/>
                    <a:pt x="0" y="12"/>
                    <a:pt x="0" y="12"/>
                  </a:cubicBezTo>
                  <a:cubicBezTo>
                    <a:pt x="7" y="12"/>
                    <a:pt x="13" y="18"/>
                    <a:pt x="1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8" name="Freeform 444"/>
            <p:cNvSpPr>
              <a:spLocks/>
            </p:cNvSpPr>
            <p:nvPr/>
          </p:nvSpPr>
          <p:spPr bwMode="auto">
            <a:xfrm>
              <a:off x="10611898" y="3114896"/>
              <a:ext cx="168779" cy="228646"/>
            </a:xfrm>
            <a:custGeom>
              <a:avLst/>
              <a:gdLst>
                <a:gd name="T0" fmla="*/ 49 w 99"/>
                <a:gd name="T1" fmla="*/ 2 h 134"/>
                <a:gd name="T2" fmla="*/ 40 w 99"/>
                <a:gd name="T3" fmla="*/ 68 h 134"/>
                <a:gd name="T4" fmla="*/ 10 w 99"/>
                <a:gd name="T5" fmla="*/ 87 h 134"/>
                <a:gd name="T6" fmla="*/ 10 w 99"/>
                <a:gd name="T7" fmla="*/ 60 h 134"/>
                <a:gd name="T8" fmla="*/ 49 w 99"/>
                <a:gd name="T9" fmla="*/ 2 h 134"/>
                <a:gd name="T10" fmla="*/ 0 w 99"/>
                <a:gd name="T11" fmla="*/ 68 h 134"/>
                <a:gd name="T12" fmla="*/ 0 w 99"/>
                <a:gd name="T13" fmla="*/ 106 h 134"/>
                <a:gd name="T14" fmla="*/ 49 w 99"/>
                <a:gd name="T15" fmla="*/ 134 h 134"/>
                <a:gd name="T16" fmla="*/ 99 w 99"/>
                <a:gd name="T17" fmla="*/ 115 h 134"/>
                <a:gd name="T18" fmla="*/ 99 w 99"/>
                <a:gd name="T19" fmla="*/ 35 h 134"/>
                <a:gd name="T20" fmla="*/ 49 w 99"/>
                <a:gd name="T21" fmla="*/ 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49" y="2"/>
                  </a:moveTo>
                  <a:cubicBezTo>
                    <a:pt x="40" y="68"/>
                    <a:pt x="40" y="68"/>
                    <a:pt x="40" y="68"/>
                  </a:cubicBezTo>
                  <a:cubicBezTo>
                    <a:pt x="10" y="87"/>
                    <a:pt x="10" y="87"/>
                    <a:pt x="10" y="87"/>
                  </a:cubicBezTo>
                  <a:cubicBezTo>
                    <a:pt x="10" y="60"/>
                    <a:pt x="10" y="60"/>
                    <a:pt x="10" y="60"/>
                  </a:cubicBezTo>
                  <a:cubicBezTo>
                    <a:pt x="49" y="2"/>
                    <a:pt x="49" y="2"/>
                    <a:pt x="49" y="2"/>
                  </a:cubicBezTo>
                  <a:cubicBezTo>
                    <a:pt x="11" y="2"/>
                    <a:pt x="0" y="68"/>
                    <a:pt x="0" y="68"/>
                  </a:cubicBezTo>
                  <a:cubicBezTo>
                    <a:pt x="0" y="68"/>
                    <a:pt x="0" y="90"/>
                    <a:pt x="0" y="106"/>
                  </a:cubicBezTo>
                  <a:cubicBezTo>
                    <a:pt x="0" y="122"/>
                    <a:pt x="5" y="134"/>
                    <a:pt x="49" y="134"/>
                  </a:cubicBezTo>
                  <a:cubicBezTo>
                    <a:pt x="94" y="134"/>
                    <a:pt x="99" y="115"/>
                    <a:pt x="99" y="115"/>
                  </a:cubicBezTo>
                  <a:cubicBezTo>
                    <a:pt x="99" y="115"/>
                    <a:pt x="99" y="69"/>
                    <a:pt x="99" y="35"/>
                  </a:cubicBezTo>
                  <a:cubicBezTo>
                    <a:pt x="99" y="0"/>
                    <a:pt x="49" y="2"/>
                    <a:pt x="4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9" name="Freeform 445"/>
            <p:cNvSpPr>
              <a:spLocks/>
            </p:cNvSpPr>
            <p:nvPr/>
          </p:nvSpPr>
          <p:spPr bwMode="auto">
            <a:xfrm>
              <a:off x="10344303" y="3058636"/>
              <a:ext cx="170222" cy="22360"/>
            </a:xfrm>
            <a:custGeom>
              <a:avLst/>
              <a:gdLst>
                <a:gd name="T0" fmla="*/ 94 w 100"/>
                <a:gd name="T1" fmla="*/ 0 h 13"/>
                <a:gd name="T2" fmla="*/ 7 w 100"/>
                <a:gd name="T3" fmla="*/ 0 h 13"/>
                <a:gd name="T4" fmla="*/ 2 w 100"/>
                <a:gd name="T5" fmla="*/ 2 h 13"/>
                <a:gd name="T6" fmla="*/ 0 w 100"/>
                <a:gd name="T7" fmla="*/ 6 h 13"/>
                <a:gd name="T8" fmla="*/ 7 w 100"/>
                <a:gd name="T9" fmla="*/ 13 h 13"/>
                <a:gd name="T10" fmla="*/ 94 w 100"/>
                <a:gd name="T11" fmla="*/ 13 h 13"/>
                <a:gd name="T12" fmla="*/ 100 w 100"/>
                <a:gd name="T13" fmla="*/ 6 h 13"/>
                <a:gd name="T14" fmla="*/ 94 w 100"/>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13">
                  <a:moveTo>
                    <a:pt x="94" y="0"/>
                  </a:moveTo>
                  <a:cubicBezTo>
                    <a:pt x="7" y="0"/>
                    <a:pt x="7" y="0"/>
                    <a:pt x="7" y="0"/>
                  </a:cubicBezTo>
                  <a:cubicBezTo>
                    <a:pt x="5" y="0"/>
                    <a:pt x="4" y="0"/>
                    <a:pt x="2" y="2"/>
                  </a:cubicBezTo>
                  <a:cubicBezTo>
                    <a:pt x="1" y="3"/>
                    <a:pt x="0" y="4"/>
                    <a:pt x="0" y="6"/>
                  </a:cubicBezTo>
                  <a:cubicBezTo>
                    <a:pt x="0" y="10"/>
                    <a:pt x="3" y="13"/>
                    <a:pt x="7" y="13"/>
                  </a:cubicBezTo>
                  <a:cubicBezTo>
                    <a:pt x="94" y="13"/>
                    <a:pt x="94" y="13"/>
                    <a:pt x="94" y="13"/>
                  </a:cubicBezTo>
                  <a:cubicBezTo>
                    <a:pt x="97" y="13"/>
                    <a:pt x="100" y="10"/>
                    <a:pt x="100" y="6"/>
                  </a:cubicBezTo>
                  <a:cubicBezTo>
                    <a:pt x="100" y="3"/>
                    <a:pt x="97" y="0"/>
                    <a:pt x="9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0" name="Freeform 446"/>
            <p:cNvSpPr>
              <a:spLocks/>
            </p:cNvSpPr>
            <p:nvPr/>
          </p:nvSpPr>
          <p:spPr bwMode="auto">
            <a:xfrm>
              <a:off x="10465478" y="2847301"/>
              <a:ext cx="56260" cy="64915"/>
            </a:xfrm>
            <a:custGeom>
              <a:avLst/>
              <a:gdLst>
                <a:gd name="T0" fmla="*/ 17 w 33"/>
                <a:gd name="T1" fmla="*/ 38 h 38"/>
                <a:gd name="T2" fmla="*/ 33 w 33"/>
                <a:gd name="T3" fmla="*/ 24 h 38"/>
                <a:gd name="T4" fmla="*/ 33 w 33"/>
                <a:gd name="T5" fmla="*/ 19 h 38"/>
                <a:gd name="T6" fmla="*/ 18 w 33"/>
                <a:gd name="T7" fmla="*/ 0 h 38"/>
                <a:gd name="T8" fmla="*/ 17 w 33"/>
                <a:gd name="T9" fmla="*/ 0 h 38"/>
                <a:gd name="T10" fmla="*/ 0 w 33"/>
                <a:gd name="T11" fmla="*/ 19 h 38"/>
                <a:gd name="T12" fmla="*/ 17 w 33"/>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33" h="38">
                  <a:moveTo>
                    <a:pt x="17" y="38"/>
                  </a:moveTo>
                  <a:cubicBezTo>
                    <a:pt x="24" y="38"/>
                    <a:pt x="31" y="32"/>
                    <a:pt x="33" y="24"/>
                  </a:cubicBezTo>
                  <a:cubicBezTo>
                    <a:pt x="33" y="22"/>
                    <a:pt x="33" y="21"/>
                    <a:pt x="33" y="19"/>
                  </a:cubicBezTo>
                  <a:cubicBezTo>
                    <a:pt x="33" y="9"/>
                    <a:pt x="26" y="0"/>
                    <a:pt x="18" y="0"/>
                  </a:cubicBezTo>
                  <a:cubicBezTo>
                    <a:pt x="17" y="0"/>
                    <a:pt x="17" y="0"/>
                    <a:pt x="17" y="0"/>
                  </a:cubicBezTo>
                  <a:cubicBezTo>
                    <a:pt x="7" y="0"/>
                    <a:pt x="0" y="8"/>
                    <a:pt x="0" y="19"/>
                  </a:cubicBezTo>
                  <a:cubicBezTo>
                    <a:pt x="0" y="30"/>
                    <a:pt x="7" y="38"/>
                    <a:pt x="17"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1" name="Freeform 447"/>
            <p:cNvSpPr>
              <a:spLocks/>
            </p:cNvSpPr>
            <p:nvPr/>
          </p:nvSpPr>
          <p:spPr bwMode="auto">
            <a:xfrm>
              <a:off x="10434463" y="2918708"/>
              <a:ext cx="117569" cy="68522"/>
            </a:xfrm>
            <a:custGeom>
              <a:avLst/>
              <a:gdLst>
                <a:gd name="T0" fmla="*/ 50 w 69"/>
                <a:gd name="T1" fmla="*/ 0 h 40"/>
                <a:gd name="T2" fmla="*/ 36 w 69"/>
                <a:gd name="T3" fmla="*/ 5 h 40"/>
                <a:gd name="T4" fmla="*/ 42 w 69"/>
                <a:gd name="T5" fmla="*/ 25 h 40"/>
                <a:gd name="T6" fmla="*/ 36 w 69"/>
                <a:gd name="T7" fmla="*/ 35 h 40"/>
                <a:gd name="T8" fmla="*/ 29 w 69"/>
                <a:gd name="T9" fmla="*/ 25 h 40"/>
                <a:gd name="T10" fmla="*/ 36 w 69"/>
                <a:gd name="T11" fmla="*/ 5 h 40"/>
                <a:gd name="T12" fmla="*/ 19 w 69"/>
                <a:gd name="T13" fmla="*/ 0 h 40"/>
                <a:gd name="T14" fmla="*/ 0 w 69"/>
                <a:gd name="T15" fmla="*/ 20 h 40"/>
                <a:gd name="T16" fmla="*/ 0 w 69"/>
                <a:gd name="T17" fmla="*/ 40 h 40"/>
                <a:gd name="T18" fmla="*/ 32 w 69"/>
                <a:gd name="T19" fmla="*/ 40 h 40"/>
                <a:gd name="T20" fmla="*/ 37 w 69"/>
                <a:gd name="T21" fmla="*/ 40 h 40"/>
                <a:gd name="T22" fmla="*/ 69 w 69"/>
                <a:gd name="T23" fmla="*/ 40 h 40"/>
                <a:gd name="T24" fmla="*/ 69 w 69"/>
                <a:gd name="T25" fmla="*/ 20 h 40"/>
                <a:gd name="T26" fmla="*/ 50 w 69"/>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40">
                  <a:moveTo>
                    <a:pt x="50" y="0"/>
                  </a:moveTo>
                  <a:cubicBezTo>
                    <a:pt x="36" y="5"/>
                    <a:pt x="36" y="5"/>
                    <a:pt x="36" y="5"/>
                  </a:cubicBezTo>
                  <a:cubicBezTo>
                    <a:pt x="42" y="25"/>
                    <a:pt x="42" y="25"/>
                    <a:pt x="42" y="25"/>
                  </a:cubicBezTo>
                  <a:cubicBezTo>
                    <a:pt x="36" y="35"/>
                    <a:pt x="36" y="35"/>
                    <a:pt x="36" y="35"/>
                  </a:cubicBezTo>
                  <a:cubicBezTo>
                    <a:pt x="29" y="25"/>
                    <a:pt x="29" y="25"/>
                    <a:pt x="29" y="25"/>
                  </a:cubicBezTo>
                  <a:cubicBezTo>
                    <a:pt x="36" y="5"/>
                    <a:pt x="36" y="5"/>
                    <a:pt x="36" y="5"/>
                  </a:cubicBezTo>
                  <a:cubicBezTo>
                    <a:pt x="19" y="0"/>
                    <a:pt x="19" y="0"/>
                    <a:pt x="19" y="0"/>
                  </a:cubicBezTo>
                  <a:cubicBezTo>
                    <a:pt x="10" y="3"/>
                    <a:pt x="0" y="8"/>
                    <a:pt x="0" y="20"/>
                  </a:cubicBezTo>
                  <a:cubicBezTo>
                    <a:pt x="0" y="40"/>
                    <a:pt x="0" y="40"/>
                    <a:pt x="0" y="40"/>
                  </a:cubicBezTo>
                  <a:cubicBezTo>
                    <a:pt x="32" y="40"/>
                    <a:pt x="32" y="40"/>
                    <a:pt x="32" y="40"/>
                  </a:cubicBezTo>
                  <a:cubicBezTo>
                    <a:pt x="37" y="40"/>
                    <a:pt x="37" y="40"/>
                    <a:pt x="37" y="40"/>
                  </a:cubicBezTo>
                  <a:cubicBezTo>
                    <a:pt x="69" y="40"/>
                    <a:pt x="69" y="40"/>
                    <a:pt x="69" y="40"/>
                  </a:cubicBezTo>
                  <a:cubicBezTo>
                    <a:pt x="69" y="40"/>
                    <a:pt x="69" y="40"/>
                    <a:pt x="69" y="20"/>
                  </a:cubicBezTo>
                  <a:cubicBezTo>
                    <a:pt x="69" y="8"/>
                    <a:pt x="59" y="3"/>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2" name="Freeform 448"/>
            <p:cNvSpPr>
              <a:spLocks/>
            </p:cNvSpPr>
            <p:nvPr/>
          </p:nvSpPr>
          <p:spPr bwMode="auto">
            <a:xfrm>
              <a:off x="10280831" y="2814844"/>
              <a:ext cx="119732" cy="196188"/>
            </a:xfrm>
            <a:custGeom>
              <a:avLst/>
              <a:gdLst>
                <a:gd name="T0" fmla="*/ 66 w 70"/>
                <a:gd name="T1" fmla="*/ 0 h 115"/>
                <a:gd name="T2" fmla="*/ 61 w 70"/>
                <a:gd name="T3" fmla="*/ 4 h 115"/>
                <a:gd name="T4" fmla="*/ 61 w 70"/>
                <a:gd name="T5" fmla="*/ 56 h 115"/>
                <a:gd name="T6" fmla="*/ 3 w 70"/>
                <a:gd name="T7" fmla="*/ 56 h 115"/>
                <a:gd name="T8" fmla="*/ 1 w 70"/>
                <a:gd name="T9" fmla="*/ 57 h 115"/>
                <a:gd name="T10" fmla="*/ 0 w 70"/>
                <a:gd name="T11" fmla="*/ 61 h 115"/>
                <a:gd name="T12" fmla="*/ 3 w 70"/>
                <a:gd name="T13" fmla="*/ 65 h 115"/>
                <a:gd name="T14" fmla="*/ 29 w 70"/>
                <a:gd name="T15" fmla="*/ 65 h 115"/>
                <a:gd name="T16" fmla="*/ 61 w 70"/>
                <a:gd name="T17" fmla="*/ 65 h 115"/>
                <a:gd name="T18" fmla="*/ 61 w 70"/>
                <a:gd name="T19" fmla="*/ 111 h 115"/>
                <a:gd name="T20" fmla="*/ 63 w 70"/>
                <a:gd name="T21" fmla="*/ 114 h 115"/>
                <a:gd name="T22" fmla="*/ 66 w 70"/>
                <a:gd name="T23" fmla="*/ 115 h 115"/>
                <a:gd name="T24" fmla="*/ 70 w 70"/>
                <a:gd name="T25" fmla="*/ 111 h 115"/>
                <a:gd name="T26" fmla="*/ 70 w 70"/>
                <a:gd name="T27" fmla="*/ 61 h 115"/>
                <a:gd name="T28" fmla="*/ 70 w 70"/>
                <a:gd name="T29" fmla="*/ 4 h 115"/>
                <a:gd name="T30" fmla="*/ 69 w 70"/>
                <a:gd name="T31" fmla="*/ 1 h 115"/>
                <a:gd name="T32" fmla="*/ 66 w 70"/>
                <a:gd name="T33"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15">
                  <a:moveTo>
                    <a:pt x="66" y="0"/>
                  </a:moveTo>
                  <a:cubicBezTo>
                    <a:pt x="63" y="0"/>
                    <a:pt x="61" y="2"/>
                    <a:pt x="61" y="4"/>
                  </a:cubicBezTo>
                  <a:cubicBezTo>
                    <a:pt x="61" y="56"/>
                    <a:pt x="61" y="56"/>
                    <a:pt x="61" y="56"/>
                  </a:cubicBezTo>
                  <a:cubicBezTo>
                    <a:pt x="3" y="56"/>
                    <a:pt x="3" y="56"/>
                    <a:pt x="3" y="56"/>
                  </a:cubicBezTo>
                  <a:cubicBezTo>
                    <a:pt x="2" y="56"/>
                    <a:pt x="1" y="57"/>
                    <a:pt x="1" y="57"/>
                  </a:cubicBezTo>
                  <a:cubicBezTo>
                    <a:pt x="0" y="58"/>
                    <a:pt x="0" y="59"/>
                    <a:pt x="0" y="61"/>
                  </a:cubicBezTo>
                  <a:cubicBezTo>
                    <a:pt x="0" y="63"/>
                    <a:pt x="1" y="65"/>
                    <a:pt x="3" y="65"/>
                  </a:cubicBezTo>
                  <a:cubicBezTo>
                    <a:pt x="29" y="65"/>
                    <a:pt x="29" y="65"/>
                    <a:pt x="29" y="65"/>
                  </a:cubicBezTo>
                  <a:cubicBezTo>
                    <a:pt x="61" y="65"/>
                    <a:pt x="61" y="65"/>
                    <a:pt x="61" y="65"/>
                  </a:cubicBezTo>
                  <a:cubicBezTo>
                    <a:pt x="61" y="111"/>
                    <a:pt x="61" y="111"/>
                    <a:pt x="61" y="111"/>
                  </a:cubicBezTo>
                  <a:cubicBezTo>
                    <a:pt x="61" y="112"/>
                    <a:pt x="62" y="113"/>
                    <a:pt x="63" y="114"/>
                  </a:cubicBezTo>
                  <a:cubicBezTo>
                    <a:pt x="63" y="115"/>
                    <a:pt x="65" y="115"/>
                    <a:pt x="66" y="115"/>
                  </a:cubicBezTo>
                  <a:cubicBezTo>
                    <a:pt x="68" y="115"/>
                    <a:pt x="70" y="113"/>
                    <a:pt x="70" y="111"/>
                  </a:cubicBezTo>
                  <a:cubicBezTo>
                    <a:pt x="70" y="61"/>
                    <a:pt x="70" y="61"/>
                    <a:pt x="70" y="61"/>
                  </a:cubicBezTo>
                  <a:cubicBezTo>
                    <a:pt x="70" y="4"/>
                    <a:pt x="70" y="4"/>
                    <a:pt x="70" y="4"/>
                  </a:cubicBezTo>
                  <a:cubicBezTo>
                    <a:pt x="70" y="3"/>
                    <a:pt x="70" y="2"/>
                    <a:pt x="69" y="1"/>
                  </a:cubicBezTo>
                  <a:cubicBezTo>
                    <a:pt x="68" y="0"/>
                    <a:pt x="67" y="0"/>
                    <a:pt x="6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3" name="Freeform 449"/>
            <p:cNvSpPr>
              <a:spLocks/>
            </p:cNvSpPr>
            <p:nvPr/>
          </p:nvSpPr>
          <p:spPr bwMode="auto">
            <a:xfrm>
              <a:off x="10298141" y="2974968"/>
              <a:ext cx="62752" cy="37507"/>
            </a:xfrm>
            <a:custGeom>
              <a:avLst/>
              <a:gdLst>
                <a:gd name="T0" fmla="*/ 27 w 37"/>
                <a:gd name="T1" fmla="*/ 0 h 22"/>
                <a:gd name="T2" fmla="*/ 19 w 37"/>
                <a:gd name="T3" fmla="*/ 3 h 22"/>
                <a:gd name="T4" fmla="*/ 23 w 37"/>
                <a:gd name="T5" fmla="*/ 14 h 22"/>
                <a:gd name="T6" fmla="*/ 19 w 37"/>
                <a:gd name="T7" fmla="*/ 19 h 22"/>
                <a:gd name="T8" fmla="*/ 15 w 37"/>
                <a:gd name="T9" fmla="*/ 14 h 22"/>
                <a:gd name="T10" fmla="*/ 19 w 37"/>
                <a:gd name="T11" fmla="*/ 3 h 22"/>
                <a:gd name="T12" fmla="*/ 15 w 37"/>
                <a:gd name="T13" fmla="*/ 2 h 22"/>
                <a:gd name="T14" fmla="*/ 10 w 37"/>
                <a:gd name="T15" fmla="*/ 0 h 22"/>
                <a:gd name="T16" fmla="*/ 0 w 37"/>
                <a:gd name="T17" fmla="*/ 11 h 22"/>
                <a:gd name="T18" fmla="*/ 0 w 37"/>
                <a:gd name="T19" fmla="*/ 22 h 22"/>
                <a:gd name="T20" fmla="*/ 17 w 37"/>
                <a:gd name="T21" fmla="*/ 22 h 22"/>
                <a:gd name="T22" fmla="*/ 19 w 37"/>
                <a:gd name="T23" fmla="*/ 22 h 22"/>
                <a:gd name="T24" fmla="*/ 20 w 37"/>
                <a:gd name="T25" fmla="*/ 22 h 22"/>
                <a:gd name="T26" fmla="*/ 37 w 37"/>
                <a:gd name="T27" fmla="*/ 22 h 22"/>
                <a:gd name="T28" fmla="*/ 37 w 37"/>
                <a:gd name="T29" fmla="*/ 11 h 22"/>
                <a:gd name="T30" fmla="*/ 27 w 37"/>
                <a:gd name="T3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 h="22">
                  <a:moveTo>
                    <a:pt x="27" y="0"/>
                  </a:moveTo>
                  <a:cubicBezTo>
                    <a:pt x="19" y="3"/>
                    <a:pt x="19" y="3"/>
                    <a:pt x="19" y="3"/>
                  </a:cubicBezTo>
                  <a:cubicBezTo>
                    <a:pt x="23" y="14"/>
                    <a:pt x="23" y="14"/>
                    <a:pt x="23" y="14"/>
                  </a:cubicBezTo>
                  <a:cubicBezTo>
                    <a:pt x="19" y="19"/>
                    <a:pt x="19" y="19"/>
                    <a:pt x="19" y="19"/>
                  </a:cubicBezTo>
                  <a:cubicBezTo>
                    <a:pt x="15" y="14"/>
                    <a:pt x="15" y="14"/>
                    <a:pt x="15" y="14"/>
                  </a:cubicBezTo>
                  <a:cubicBezTo>
                    <a:pt x="19" y="3"/>
                    <a:pt x="19" y="3"/>
                    <a:pt x="19" y="3"/>
                  </a:cubicBezTo>
                  <a:cubicBezTo>
                    <a:pt x="15" y="2"/>
                    <a:pt x="15" y="2"/>
                    <a:pt x="15" y="2"/>
                  </a:cubicBezTo>
                  <a:cubicBezTo>
                    <a:pt x="10" y="0"/>
                    <a:pt x="10" y="0"/>
                    <a:pt x="10" y="0"/>
                  </a:cubicBezTo>
                  <a:cubicBezTo>
                    <a:pt x="5" y="2"/>
                    <a:pt x="0" y="5"/>
                    <a:pt x="0" y="11"/>
                  </a:cubicBezTo>
                  <a:cubicBezTo>
                    <a:pt x="0" y="22"/>
                    <a:pt x="0" y="22"/>
                    <a:pt x="0" y="22"/>
                  </a:cubicBezTo>
                  <a:cubicBezTo>
                    <a:pt x="17" y="22"/>
                    <a:pt x="17" y="22"/>
                    <a:pt x="17" y="22"/>
                  </a:cubicBezTo>
                  <a:cubicBezTo>
                    <a:pt x="19" y="22"/>
                    <a:pt x="19" y="22"/>
                    <a:pt x="19" y="22"/>
                  </a:cubicBezTo>
                  <a:cubicBezTo>
                    <a:pt x="20" y="22"/>
                    <a:pt x="20" y="22"/>
                    <a:pt x="20" y="22"/>
                  </a:cubicBezTo>
                  <a:cubicBezTo>
                    <a:pt x="37" y="22"/>
                    <a:pt x="37" y="22"/>
                    <a:pt x="37" y="22"/>
                  </a:cubicBezTo>
                  <a:cubicBezTo>
                    <a:pt x="37" y="22"/>
                    <a:pt x="37" y="22"/>
                    <a:pt x="37" y="11"/>
                  </a:cubicBezTo>
                  <a:cubicBezTo>
                    <a:pt x="37" y="5"/>
                    <a:pt x="32" y="2"/>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4" name="Freeform 450"/>
            <p:cNvSpPr>
              <a:spLocks/>
            </p:cNvSpPr>
            <p:nvPr/>
          </p:nvSpPr>
          <p:spPr bwMode="auto">
            <a:xfrm>
              <a:off x="10313288" y="2936019"/>
              <a:ext cx="32458" cy="35343"/>
            </a:xfrm>
            <a:custGeom>
              <a:avLst/>
              <a:gdLst>
                <a:gd name="T0" fmla="*/ 8 w 19"/>
                <a:gd name="T1" fmla="*/ 21 h 21"/>
                <a:gd name="T2" fmla="*/ 10 w 19"/>
                <a:gd name="T3" fmla="*/ 21 h 21"/>
                <a:gd name="T4" fmla="*/ 19 w 19"/>
                <a:gd name="T5" fmla="*/ 10 h 21"/>
                <a:gd name="T6" fmla="*/ 10 w 19"/>
                <a:gd name="T7" fmla="*/ 0 h 21"/>
                <a:gd name="T8" fmla="*/ 0 w 19"/>
                <a:gd name="T9" fmla="*/ 10 h 21"/>
                <a:gd name="T10" fmla="*/ 8 w 19"/>
                <a:gd name="T11" fmla="*/ 21 h 21"/>
              </a:gdLst>
              <a:ahLst/>
              <a:cxnLst>
                <a:cxn ang="0">
                  <a:pos x="T0" y="T1"/>
                </a:cxn>
                <a:cxn ang="0">
                  <a:pos x="T2" y="T3"/>
                </a:cxn>
                <a:cxn ang="0">
                  <a:pos x="T4" y="T5"/>
                </a:cxn>
                <a:cxn ang="0">
                  <a:pos x="T6" y="T7"/>
                </a:cxn>
                <a:cxn ang="0">
                  <a:pos x="T8" y="T9"/>
                </a:cxn>
                <a:cxn ang="0">
                  <a:pos x="T10" y="T11"/>
                </a:cxn>
              </a:cxnLst>
              <a:rect l="0" t="0" r="r" b="b"/>
              <a:pathLst>
                <a:path w="19" h="21">
                  <a:moveTo>
                    <a:pt x="8" y="21"/>
                  </a:moveTo>
                  <a:cubicBezTo>
                    <a:pt x="8" y="21"/>
                    <a:pt x="9" y="21"/>
                    <a:pt x="10" y="21"/>
                  </a:cubicBezTo>
                  <a:cubicBezTo>
                    <a:pt x="15" y="21"/>
                    <a:pt x="19" y="16"/>
                    <a:pt x="19" y="10"/>
                  </a:cubicBezTo>
                  <a:cubicBezTo>
                    <a:pt x="19" y="4"/>
                    <a:pt x="15" y="0"/>
                    <a:pt x="10" y="0"/>
                  </a:cubicBezTo>
                  <a:cubicBezTo>
                    <a:pt x="4" y="0"/>
                    <a:pt x="0" y="4"/>
                    <a:pt x="0" y="10"/>
                  </a:cubicBezTo>
                  <a:cubicBezTo>
                    <a:pt x="0" y="15"/>
                    <a:pt x="3" y="20"/>
                    <a:pt x="8"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5" name="Oval 451"/>
            <p:cNvSpPr>
              <a:spLocks noChangeArrowheads="1"/>
            </p:cNvSpPr>
            <p:nvPr/>
          </p:nvSpPr>
          <p:spPr bwMode="auto">
            <a:xfrm>
              <a:off x="10313288" y="2816286"/>
              <a:ext cx="31015" cy="375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6" name="Freeform 452"/>
            <p:cNvSpPr>
              <a:spLocks/>
            </p:cNvSpPr>
            <p:nvPr/>
          </p:nvSpPr>
          <p:spPr bwMode="auto">
            <a:xfrm>
              <a:off x="10296699" y="2857399"/>
              <a:ext cx="64194" cy="36064"/>
            </a:xfrm>
            <a:custGeom>
              <a:avLst/>
              <a:gdLst>
                <a:gd name="T0" fmla="*/ 20 w 38"/>
                <a:gd name="T1" fmla="*/ 21 h 21"/>
                <a:gd name="T2" fmla="*/ 20 w 38"/>
                <a:gd name="T3" fmla="*/ 21 h 21"/>
                <a:gd name="T4" fmla="*/ 38 w 38"/>
                <a:gd name="T5" fmla="*/ 21 h 21"/>
                <a:gd name="T6" fmla="*/ 38 w 38"/>
                <a:gd name="T7" fmla="*/ 10 h 21"/>
                <a:gd name="T8" fmla="*/ 28 w 38"/>
                <a:gd name="T9" fmla="*/ 0 h 21"/>
                <a:gd name="T10" fmla="*/ 20 w 38"/>
                <a:gd name="T11" fmla="*/ 3 h 21"/>
                <a:gd name="T12" fmla="*/ 23 w 38"/>
                <a:gd name="T13" fmla="*/ 13 h 21"/>
                <a:gd name="T14" fmla="*/ 20 w 38"/>
                <a:gd name="T15" fmla="*/ 19 h 21"/>
                <a:gd name="T16" fmla="*/ 16 w 38"/>
                <a:gd name="T17" fmla="*/ 13 h 21"/>
                <a:gd name="T18" fmla="*/ 20 w 38"/>
                <a:gd name="T19" fmla="*/ 3 h 21"/>
                <a:gd name="T20" fmla="*/ 10 w 38"/>
                <a:gd name="T21" fmla="*/ 0 h 21"/>
                <a:gd name="T22" fmla="*/ 0 w 38"/>
                <a:gd name="T23" fmla="*/ 10 h 21"/>
                <a:gd name="T24" fmla="*/ 0 w 38"/>
                <a:gd name="T25" fmla="*/ 21 h 21"/>
                <a:gd name="T26" fmla="*/ 18 w 38"/>
                <a:gd name="T27" fmla="*/ 21 h 21"/>
                <a:gd name="T28" fmla="*/ 20 w 38"/>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1">
                  <a:moveTo>
                    <a:pt x="20" y="21"/>
                  </a:moveTo>
                  <a:cubicBezTo>
                    <a:pt x="20" y="21"/>
                    <a:pt x="20" y="21"/>
                    <a:pt x="20" y="21"/>
                  </a:cubicBezTo>
                  <a:cubicBezTo>
                    <a:pt x="38" y="21"/>
                    <a:pt x="38" y="21"/>
                    <a:pt x="38" y="21"/>
                  </a:cubicBezTo>
                  <a:cubicBezTo>
                    <a:pt x="38" y="21"/>
                    <a:pt x="38" y="21"/>
                    <a:pt x="38" y="10"/>
                  </a:cubicBezTo>
                  <a:cubicBezTo>
                    <a:pt x="38" y="4"/>
                    <a:pt x="32" y="1"/>
                    <a:pt x="28" y="0"/>
                  </a:cubicBezTo>
                  <a:cubicBezTo>
                    <a:pt x="20" y="3"/>
                    <a:pt x="20" y="3"/>
                    <a:pt x="20" y="3"/>
                  </a:cubicBezTo>
                  <a:cubicBezTo>
                    <a:pt x="23" y="13"/>
                    <a:pt x="23" y="13"/>
                    <a:pt x="23" y="13"/>
                  </a:cubicBezTo>
                  <a:cubicBezTo>
                    <a:pt x="20" y="19"/>
                    <a:pt x="20" y="19"/>
                    <a:pt x="20" y="19"/>
                  </a:cubicBezTo>
                  <a:cubicBezTo>
                    <a:pt x="16" y="13"/>
                    <a:pt x="16" y="13"/>
                    <a:pt x="16" y="13"/>
                  </a:cubicBezTo>
                  <a:cubicBezTo>
                    <a:pt x="20" y="3"/>
                    <a:pt x="20" y="3"/>
                    <a:pt x="20" y="3"/>
                  </a:cubicBezTo>
                  <a:cubicBezTo>
                    <a:pt x="10" y="0"/>
                    <a:pt x="10" y="0"/>
                    <a:pt x="10" y="0"/>
                  </a:cubicBezTo>
                  <a:cubicBezTo>
                    <a:pt x="6" y="1"/>
                    <a:pt x="0" y="4"/>
                    <a:pt x="0" y="10"/>
                  </a:cubicBezTo>
                  <a:cubicBezTo>
                    <a:pt x="0" y="21"/>
                    <a:pt x="0" y="21"/>
                    <a:pt x="0" y="21"/>
                  </a:cubicBezTo>
                  <a:cubicBezTo>
                    <a:pt x="18" y="21"/>
                    <a:pt x="18" y="21"/>
                    <a:pt x="18" y="21"/>
                  </a:cubicBezTo>
                  <a:lnTo>
                    <a:pt x="2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7" name="Freeform 453"/>
            <p:cNvSpPr>
              <a:spLocks noEditPoints="1"/>
            </p:cNvSpPr>
            <p:nvPr/>
          </p:nvSpPr>
          <p:spPr bwMode="auto">
            <a:xfrm>
              <a:off x="10238275" y="2785993"/>
              <a:ext cx="383721" cy="262546"/>
            </a:xfrm>
            <a:custGeom>
              <a:avLst/>
              <a:gdLst>
                <a:gd name="T0" fmla="*/ 225 w 225"/>
                <a:gd name="T1" fmla="*/ 137 h 154"/>
                <a:gd name="T2" fmla="*/ 225 w 225"/>
                <a:gd name="T3" fmla="*/ 80 h 154"/>
                <a:gd name="T4" fmla="*/ 225 w 225"/>
                <a:gd name="T5" fmla="*/ 66 h 154"/>
                <a:gd name="T6" fmla="*/ 225 w 225"/>
                <a:gd name="T7" fmla="*/ 56 h 154"/>
                <a:gd name="T8" fmla="*/ 225 w 225"/>
                <a:gd name="T9" fmla="*/ 42 h 154"/>
                <a:gd name="T10" fmla="*/ 225 w 225"/>
                <a:gd name="T11" fmla="*/ 35 h 154"/>
                <a:gd name="T12" fmla="*/ 225 w 225"/>
                <a:gd name="T13" fmla="*/ 21 h 154"/>
                <a:gd name="T14" fmla="*/ 225 w 225"/>
                <a:gd name="T15" fmla="*/ 18 h 154"/>
                <a:gd name="T16" fmla="*/ 223 w 225"/>
                <a:gd name="T17" fmla="*/ 11 h 154"/>
                <a:gd name="T18" fmla="*/ 216 w 225"/>
                <a:gd name="T19" fmla="*/ 3 h 154"/>
                <a:gd name="T20" fmla="*/ 209 w 225"/>
                <a:gd name="T21" fmla="*/ 0 h 154"/>
                <a:gd name="T22" fmla="*/ 207 w 225"/>
                <a:gd name="T23" fmla="*/ 0 h 154"/>
                <a:gd name="T24" fmla="*/ 193 w 225"/>
                <a:gd name="T25" fmla="*/ 0 h 154"/>
                <a:gd name="T26" fmla="*/ 185 w 225"/>
                <a:gd name="T27" fmla="*/ 0 h 154"/>
                <a:gd name="T28" fmla="*/ 172 w 225"/>
                <a:gd name="T29" fmla="*/ 0 h 154"/>
                <a:gd name="T30" fmla="*/ 161 w 225"/>
                <a:gd name="T31" fmla="*/ 0 h 154"/>
                <a:gd name="T32" fmla="*/ 147 w 225"/>
                <a:gd name="T33" fmla="*/ 0 h 154"/>
                <a:gd name="T34" fmla="*/ 18 w 225"/>
                <a:gd name="T35" fmla="*/ 0 h 154"/>
                <a:gd name="T36" fmla="*/ 0 w 225"/>
                <a:gd name="T37" fmla="*/ 18 h 154"/>
                <a:gd name="T38" fmla="*/ 0 w 225"/>
                <a:gd name="T39" fmla="*/ 137 h 154"/>
                <a:gd name="T40" fmla="*/ 18 w 225"/>
                <a:gd name="T41" fmla="*/ 154 h 154"/>
                <a:gd name="T42" fmla="*/ 207 w 225"/>
                <a:gd name="T43" fmla="*/ 154 h 154"/>
                <a:gd name="T44" fmla="*/ 225 w 225"/>
                <a:gd name="T45" fmla="*/ 137 h 154"/>
                <a:gd name="T46" fmla="*/ 211 w 225"/>
                <a:gd name="T47" fmla="*/ 126 h 154"/>
                <a:gd name="T48" fmla="*/ 196 w 225"/>
                <a:gd name="T49" fmla="*/ 141 h 154"/>
                <a:gd name="T50" fmla="*/ 55 w 225"/>
                <a:gd name="T51" fmla="*/ 141 h 154"/>
                <a:gd name="T52" fmla="*/ 29 w 225"/>
                <a:gd name="T53" fmla="*/ 141 h 154"/>
                <a:gd name="T54" fmla="*/ 13 w 225"/>
                <a:gd name="T55" fmla="*/ 126 h 154"/>
                <a:gd name="T56" fmla="*/ 13 w 225"/>
                <a:gd name="T57" fmla="*/ 26 h 154"/>
                <a:gd name="T58" fmla="*/ 29 w 225"/>
                <a:gd name="T59" fmla="*/ 11 h 154"/>
                <a:gd name="T60" fmla="*/ 91 w 225"/>
                <a:gd name="T61" fmla="*/ 11 h 154"/>
                <a:gd name="T62" fmla="*/ 146 w 225"/>
                <a:gd name="T63" fmla="*/ 11 h 154"/>
                <a:gd name="T64" fmla="*/ 160 w 225"/>
                <a:gd name="T65" fmla="*/ 11 h 154"/>
                <a:gd name="T66" fmla="*/ 170 w 225"/>
                <a:gd name="T67" fmla="*/ 11 h 154"/>
                <a:gd name="T68" fmla="*/ 183 w 225"/>
                <a:gd name="T69" fmla="*/ 11 h 154"/>
                <a:gd name="T70" fmla="*/ 191 w 225"/>
                <a:gd name="T71" fmla="*/ 11 h 154"/>
                <a:gd name="T72" fmla="*/ 196 w 225"/>
                <a:gd name="T73" fmla="*/ 11 h 154"/>
                <a:gd name="T74" fmla="*/ 203 w 225"/>
                <a:gd name="T75" fmla="*/ 13 h 154"/>
                <a:gd name="T76" fmla="*/ 211 w 225"/>
                <a:gd name="T77" fmla="*/ 23 h 154"/>
                <a:gd name="T78" fmla="*/ 211 w 225"/>
                <a:gd name="T79" fmla="*/ 26 h 154"/>
                <a:gd name="T80" fmla="*/ 211 w 225"/>
                <a:gd name="T81" fmla="*/ 36 h 154"/>
                <a:gd name="T82" fmla="*/ 211 w 225"/>
                <a:gd name="T83" fmla="*/ 43 h 154"/>
                <a:gd name="T84" fmla="*/ 211 w 225"/>
                <a:gd name="T85" fmla="*/ 57 h 154"/>
                <a:gd name="T86" fmla="*/ 211 w 225"/>
                <a:gd name="T87" fmla="*/ 66 h 154"/>
                <a:gd name="T88" fmla="*/ 211 w 225"/>
                <a:gd name="T89" fmla="*/ 81 h 154"/>
                <a:gd name="T90" fmla="*/ 211 w 225"/>
                <a:gd name="T91" fmla="*/ 12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5" h="154">
                  <a:moveTo>
                    <a:pt x="225" y="137"/>
                  </a:moveTo>
                  <a:cubicBezTo>
                    <a:pt x="225" y="80"/>
                    <a:pt x="225" y="80"/>
                    <a:pt x="225" y="80"/>
                  </a:cubicBezTo>
                  <a:cubicBezTo>
                    <a:pt x="225" y="66"/>
                    <a:pt x="225" y="66"/>
                    <a:pt x="225" y="66"/>
                  </a:cubicBezTo>
                  <a:cubicBezTo>
                    <a:pt x="225" y="56"/>
                    <a:pt x="225" y="56"/>
                    <a:pt x="225" y="56"/>
                  </a:cubicBezTo>
                  <a:cubicBezTo>
                    <a:pt x="225" y="42"/>
                    <a:pt x="225" y="42"/>
                    <a:pt x="225" y="42"/>
                  </a:cubicBezTo>
                  <a:cubicBezTo>
                    <a:pt x="225" y="35"/>
                    <a:pt x="225" y="35"/>
                    <a:pt x="225" y="35"/>
                  </a:cubicBezTo>
                  <a:cubicBezTo>
                    <a:pt x="225" y="21"/>
                    <a:pt x="225" y="21"/>
                    <a:pt x="225" y="21"/>
                  </a:cubicBezTo>
                  <a:cubicBezTo>
                    <a:pt x="225" y="18"/>
                    <a:pt x="225" y="18"/>
                    <a:pt x="225" y="18"/>
                  </a:cubicBezTo>
                  <a:cubicBezTo>
                    <a:pt x="225" y="15"/>
                    <a:pt x="224" y="13"/>
                    <a:pt x="223" y="11"/>
                  </a:cubicBezTo>
                  <a:cubicBezTo>
                    <a:pt x="222" y="7"/>
                    <a:pt x="219" y="5"/>
                    <a:pt x="216" y="3"/>
                  </a:cubicBezTo>
                  <a:cubicBezTo>
                    <a:pt x="214" y="1"/>
                    <a:pt x="212" y="1"/>
                    <a:pt x="209" y="0"/>
                  </a:cubicBezTo>
                  <a:cubicBezTo>
                    <a:pt x="208" y="0"/>
                    <a:pt x="208" y="0"/>
                    <a:pt x="207" y="0"/>
                  </a:cubicBezTo>
                  <a:cubicBezTo>
                    <a:pt x="193" y="0"/>
                    <a:pt x="193" y="0"/>
                    <a:pt x="193" y="0"/>
                  </a:cubicBezTo>
                  <a:cubicBezTo>
                    <a:pt x="185" y="0"/>
                    <a:pt x="185" y="0"/>
                    <a:pt x="185" y="0"/>
                  </a:cubicBezTo>
                  <a:cubicBezTo>
                    <a:pt x="172" y="0"/>
                    <a:pt x="172" y="0"/>
                    <a:pt x="172" y="0"/>
                  </a:cubicBezTo>
                  <a:cubicBezTo>
                    <a:pt x="161" y="0"/>
                    <a:pt x="161" y="0"/>
                    <a:pt x="161" y="0"/>
                  </a:cubicBezTo>
                  <a:cubicBezTo>
                    <a:pt x="147" y="0"/>
                    <a:pt x="147" y="0"/>
                    <a:pt x="147" y="0"/>
                  </a:cubicBezTo>
                  <a:cubicBezTo>
                    <a:pt x="18" y="0"/>
                    <a:pt x="18" y="0"/>
                    <a:pt x="18" y="0"/>
                  </a:cubicBezTo>
                  <a:cubicBezTo>
                    <a:pt x="8" y="0"/>
                    <a:pt x="0" y="8"/>
                    <a:pt x="0" y="18"/>
                  </a:cubicBezTo>
                  <a:cubicBezTo>
                    <a:pt x="0" y="137"/>
                    <a:pt x="0" y="137"/>
                    <a:pt x="0" y="137"/>
                  </a:cubicBezTo>
                  <a:cubicBezTo>
                    <a:pt x="0" y="146"/>
                    <a:pt x="8" y="154"/>
                    <a:pt x="18" y="154"/>
                  </a:cubicBezTo>
                  <a:cubicBezTo>
                    <a:pt x="207" y="154"/>
                    <a:pt x="207" y="154"/>
                    <a:pt x="207" y="154"/>
                  </a:cubicBezTo>
                  <a:cubicBezTo>
                    <a:pt x="217" y="154"/>
                    <a:pt x="225" y="146"/>
                    <a:pt x="225" y="137"/>
                  </a:cubicBezTo>
                  <a:close/>
                  <a:moveTo>
                    <a:pt x="211" y="126"/>
                  </a:moveTo>
                  <a:cubicBezTo>
                    <a:pt x="211" y="135"/>
                    <a:pt x="204" y="141"/>
                    <a:pt x="196" y="141"/>
                  </a:cubicBezTo>
                  <a:cubicBezTo>
                    <a:pt x="55" y="141"/>
                    <a:pt x="55" y="141"/>
                    <a:pt x="55" y="141"/>
                  </a:cubicBezTo>
                  <a:cubicBezTo>
                    <a:pt x="29" y="141"/>
                    <a:pt x="29" y="141"/>
                    <a:pt x="29" y="141"/>
                  </a:cubicBezTo>
                  <a:cubicBezTo>
                    <a:pt x="20" y="141"/>
                    <a:pt x="13" y="135"/>
                    <a:pt x="13" y="126"/>
                  </a:cubicBezTo>
                  <a:cubicBezTo>
                    <a:pt x="13" y="26"/>
                    <a:pt x="13" y="26"/>
                    <a:pt x="13" y="26"/>
                  </a:cubicBezTo>
                  <a:cubicBezTo>
                    <a:pt x="13" y="18"/>
                    <a:pt x="20" y="11"/>
                    <a:pt x="29" y="11"/>
                  </a:cubicBezTo>
                  <a:cubicBezTo>
                    <a:pt x="91" y="11"/>
                    <a:pt x="91" y="11"/>
                    <a:pt x="91" y="11"/>
                  </a:cubicBezTo>
                  <a:cubicBezTo>
                    <a:pt x="146" y="11"/>
                    <a:pt x="146" y="11"/>
                    <a:pt x="146" y="11"/>
                  </a:cubicBezTo>
                  <a:cubicBezTo>
                    <a:pt x="160" y="11"/>
                    <a:pt x="160" y="11"/>
                    <a:pt x="160" y="11"/>
                  </a:cubicBezTo>
                  <a:cubicBezTo>
                    <a:pt x="170" y="11"/>
                    <a:pt x="170" y="11"/>
                    <a:pt x="170" y="11"/>
                  </a:cubicBezTo>
                  <a:cubicBezTo>
                    <a:pt x="183" y="11"/>
                    <a:pt x="183" y="11"/>
                    <a:pt x="183" y="11"/>
                  </a:cubicBezTo>
                  <a:cubicBezTo>
                    <a:pt x="191" y="11"/>
                    <a:pt x="191" y="11"/>
                    <a:pt x="191" y="11"/>
                  </a:cubicBezTo>
                  <a:cubicBezTo>
                    <a:pt x="196" y="11"/>
                    <a:pt x="196" y="11"/>
                    <a:pt x="196" y="11"/>
                  </a:cubicBezTo>
                  <a:cubicBezTo>
                    <a:pt x="198" y="11"/>
                    <a:pt x="201" y="12"/>
                    <a:pt x="203" y="13"/>
                  </a:cubicBezTo>
                  <a:cubicBezTo>
                    <a:pt x="207" y="15"/>
                    <a:pt x="210" y="19"/>
                    <a:pt x="211" y="23"/>
                  </a:cubicBezTo>
                  <a:cubicBezTo>
                    <a:pt x="211" y="24"/>
                    <a:pt x="211" y="25"/>
                    <a:pt x="211" y="26"/>
                  </a:cubicBezTo>
                  <a:cubicBezTo>
                    <a:pt x="211" y="36"/>
                    <a:pt x="211" y="36"/>
                    <a:pt x="211" y="36"/>
                  </a:cubicBezTo>
                  <a:cubicBezTo>
                    <a:pt x="211" y="43"/>
                    <a:pt x="211" y="43"/>
                    <a:pt x="211" y="43"/>
                  </a:cubicBezTo>
                  <a:cubicBezTo>
                    <a:pt x="211" y="57"/>
                    <a:pt x="211" y="57"/>
                    <a:pt x="211" y="57"/>
                  </a:cubicBezTo>
                  <a:cubicBezTo>
                    <a:pt x="211" y="66"/>
                    <a:pt x="211" y="66"/>
                    <a:pt x="211" y="66"/>
                  </a:cubicBezTo>
                  <a:cubicBezTo>
                    <a:pt x="211" y="81"/>
                    <a:pt x="211" y="81"/>
                    <a:pt x="211" y="81"/>
                  </a:cubicBezTo>
                  <a:lnTo>
                    <a:pt x="211" y="1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8" name="Freeform 454"/>
            <p:cNvSpPr>
              <a:spLocks/>
            </p:cNvSpPr>
            <p:nvPr/>
          </p:nvSpPr>
          <p:spPr bwMode="auto">
            <a:xfrm>
              <a:off x="10054349" y="3114896"/>
              <a:ext cx="168779" cy="228646"/>
            </a:xfrm>
            <a:custGeom>
              <a:avLst/>
              <a:gdLst>
                <a:gd name="T0" fmla="*/ 50 w 99"/>
                <a:gd name="T1" fmla="*/ 2 h 134"/>
                <a:gd name="T2" fmla="*/ 89 w 99"/>
                <a:gd name="T3" fmla="*/ 59 h 134"/>
                <a:gd name="T4" fmla="*/ 89 w 99"/>
                <a:gd name="T5" fmla="*/ 86 h 134"/>
                <a:gd name="T6" fmla="*/ 59 w 99"/>
                <a:gd name="T7" fmla="*/ 68 h 134"/>
                <a:gd name="T8" fmla="*/ 50 w 99"/>
                <a:gd name="T9" fmla="*/ 2 h 134"/>
                <a:gd name="T10" fmla="*/ 0 w 99"/>
                <a:gd name="T11" fmla="*/ 34 h 134"/>
                <a:gd name="T12" fmla="*/ 0 w 99"/>
                <a:gd name="T13" fmla="*/ 114 h 134"/>
                <a:gd name="T14" fmla="*/ 50 w 99"/>
                <a:gd name="T15" fmla="*/ 134 h 134"/>
                <a:gd name="T16" fmla="*/ 99 w 99"/>
                <a:gd name="T17" fmla="*/ 105 h 134"/>
                <a:gd name="T18" fmla="*/ 99 w 99"/>
                <a:gd name="T19" fmla="*/ 68 h 134"/>
                <a:gd name="T20" fmla="*/ 50 w 99"/>
                <a:gd name="T21" fmla="*/ 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50" y="2"/>
                  </a:moveTo>
                  <a:cubicBezTo>
                    <a:pt x="89" y="59"/>
                    <a:pt x="89" y="59"/>
                    <a:pt x="89" y="59"/>
                  </a:cubicBezTo>
                  <a:cubicBezTo>
                    <a:pt x="89" y="86"/>
                    <a:pt x="89" y="86"/>
                    <a:pt x="89" y="86"/>
                  </a:cubicBezTo>
                  <a:cubicBezTo>
                    <a:pt x="59" y="68"/>
                    <a:pt x="59" y="68"/>
                    <a:pt x="59" y="68"/>
                  </a:cubicBezTo>
                  <a:cubicBezTo>
                    <a:pt x="50" y="2"/>
                    <a:pt x="50" y="2"/>
                    <a:pt x="50" y="2"/>
                  </a:cubicBezTo>
                  <a:cubicBezTo>
                    <a:pt x="50" y="2"/>
                    <a:pt x="0" y="0"/>
                    <a:pt x="0" y="34"/>
                  </a:cubicBezTo>
                  <a:cubicBezTo>
                    <a:pt x="0" y="68"/>
                    <a:pt x="0" y="114"/>
                    <a:pt x="0" y="114"/>
                  </a:cubicBezTo>
                  <a:cubicBezTo>
                    <a:pt x="0" y="114"/>
                    <a:pt x="5" y="134"/>
                    <a:pt x="50" y="134"/>
                  </a:cubicBezTo>
                  <a:cubicBezTo>
                    <a:pt x="94" y="134"/>
                    <a:pt x="99" y="121"/>
                    <a:pt x="99" y="105"/>
                  </a:cubicBezTo>
                  <a:cubicBezTo>
                    <a:pt x="99" y="89"/>
                    <a:pt x="99" y="68"/>
                    <a:pt x="99" y="68"/>
                  </a:cubicBezTo>
                  <a:cubicBezTo>
                    <a:pt x="99" y="68"/>
                    <a:pt x="88" y="2"/>
                    <a:pt x="5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9" name="Oval 455"/>
            <p:cNvSpPr>
              <a:spLocks noChangeArrowheads="1"/>
            </p:cNvSpPr>
            <p:nvPr/>
          </p:nvSpPr>
          <p:spPr bwMode="auto">
            <a:xfrm>
              <a:off x="10063004" y="2954772"/>
              <a:ext cx="132715" cy="155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200" name="组合 199"/>
          <p:cNvGrpSpPr/>
          <p:nvPr/>
        </p:nvGrpSpPr>
        <p:grpSpPr>
          <a:xfrm>
            <a:off x="4150170" y="2215145"/>
            <a:ext cx="312045" cy="352352"/>
            <a:chOff x="1027865" y="1177546"/>
            <a:chExt cx="670069" cy="756622"/>
          </a:xfrm>
          <a:solidFill>
            <a:sysClr val="window" lastClr="FFFFFF">
              <a:lumMod val="50000"/>
            </a:sysClr>
          </a:solidFill>
          <a:effectLst>
            <a:reflection blurRad="6350" stA="52000" endA="300" endPos="27000" dir="5400000" sy="-100000" algn="bl" rotWithShape="0"/>
          </a:effectLst>
        </p:grpSpPr>
        <p:sp>
          <p:nvSpPr>
            <p:cNvPr id="201" name="Oval 648"/>
            <p:cNvSpPr>
              <a:spLocks noChangeArrowheads="1"/>
            </p:cNvSpPr>
            <p:nvPr/>
          </p:nvSpPr>
          <p:spPr bwMode="auto">
            <a:xfrm>
              <a:off x="1494533" y="1264821"/>
              <a:ext cx="189697" cy="21926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2" name="Freeform 649"/>
            <p:cNvSpPr>
              <a:spLocks noEditPoints="1"/>
            </p:cNvSpPr>
            <p:nvPr/>
          </p:nvSpPr>
          <p:spPr bwMode="auto">
            <a:xfrm>
              <a:off x="1301951" y="1177546"/>
              <a:ext cx="199795" cy="173829"/>
            </a:xfrm>
            <a:custGeom>
              <a:avLst/>
              <a:gdLst>
                <a:gd name="T0" fmla="*/ 106 w 117"/>
                <a:gd name="T1" fmla="*/ 67 h 102"/>
                <a:gd name="T2" fmla="*/ 117 w 117"/>
                <a:gd name="T3" fmla="*/ 45 h 102"/>
                <a:gd name="T4" fmla="*/ 117 w 117"/>
                <a:gd name="T5" fmla="*/ 24 h 102"/>
                <a:gd name="T6" fmla="*/ 94 w 117"/>
                <a:gd name="T7" fmla="*/ 0 h 102"/>
                <a:gd name="T8" fmla="*/ 23 w 117"/>
                <a:gd name="T9" fmla="*/ 0 h 102"/>
                <a:gd name="T10" fmla="*/ 0 w 117"/>
                <a:gd name="T11" fmla="*/ 24 h 102"/>
                <a:gd name="T12" fmla="*/ 0 w 117"/>
                <a:gd name="T13" fmla="*/ 45 h 102"/>
                <a:gd name="T14" fmla="*/ 23 w 117"/>
                <a:gd name="T15" fmla="*/ 70 h 102"/>
                <a:gd name="T16" fmla="*/ 73 w 117"/>
                <a:gd name="T17" fmla="*/ 70 h 102"/>
                <a:gd name="T18" fmla="*/ 110 w 117"/>
                <a:gd name="T19" fmla="*/ 102 h 102"/>
                <a:gd name="T20" fmla="*/ 106 w 117"/>
                <a:gd name="T21" fmla="*/ 67 h 102"/>
                <a:gd name="T22" fmla="*/ 88 w 117"/>
                <a:gd name="T23" fmla="*/ 60 h 102"/>
                <a:gd name="T24" fmla="*/ 31 w 117"/>
                <a:gd name="T25" fmla="*/ 60 h 102"/>
                <a:gd name="T26" fmla="*/ 13 w 117"/>
                <a:gd name="T27" fmla="*/ 43 h 102"/>
                <a:gd name="T28" fmla="*/ 13 w 117"/>
                <a:gd name="T29" fmla="*/ 27 h 102"/>
                <a:gd name="T30" fmla="*/ 31 w 117"/>
                <a:gd name="T31" fmla="*/ 9 h 102"/>
                <a:gd name="T32" fmla="*/ 88 w 117"/>
                <a:gd name="T33" fmla="*/ 9 h 102"/>
                <a:gd name="T34" fmla="*/ 106 w 117"/>
                <a:gd name="T35" fmla="*/ 27 h 102"/>
                <a:gd name="T36" fmla="*/ 106 w 117"/>
                <a:gd name="T37" fmla="*/ 43 h 102"/>
                <a:gd name="T38" fmla="*/ 88 w 117"/>
                <a:gd name="T39" fmla="*/ 6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7" h="102">
                  <a:moveTo>
                    <a:pt x="106" y="67"/>
                  </a:moveTo>
                  <a:cubicBezTo>
                    <a:pt x="112" y="62"/>
                    <a:pt x="117" y="55"/>
                    <a:pt x="117" y="45"/>
                  </a:cubicBezTo>
                  <a:cubicBezTo>
                    <a:pt x="117" y="24"/>
                    <a:pt x="117" y="24"/>
                    <a:pt x="117" y="24"/>
                  </a:cubicBezTo>
                  <a:cubicBezTo>
                    <a:pt x="117" y="11"/>
                    <a:pt x="107" y="0"/>
                    <a:pt x="94" y="0"/>
                  </a:cubicBezTo>
                  <a:cubicBezTo>
                    <a:pt x="23" y="0"/>
                    <a:pt x="23" y="0"/>
                    <a:pt x="23" y="0"/>
                  </a:cubicBezTo>
                  <a:cubicBezTo>
                    <a:pt x="10" y="0"/>
                    <a:pt x="0" y="11"/>
                    <a:pt x="0" y="24"/>
                  </a:cubicBezTo>
                  <a:cubicBezTo>
                    <a:pt x="0" y="45"/>
                    <a:pt x="0" y="45"/>
                    <a:pt x="0" y="45"/>
                  </a:cubicBezTo>
                  <a:cubicBezTo>
                    <a:pt x="0" y="59"/>
                    <a:pt x="10" y="70"/>
                    <a:pt x="23" y="70"/>
                  </a:cubicBezTo>
                  <a:cubicBezTo>
                    <a:pt x="73" y="70"/>
                    <a:pt x="73" y="70"/>
                    <a:pt x="73" y="70"/>
                  </a:cubicBezTo>
                  <a:cubicBezTo>
                    <a:pt x="110" y="102"/>
                    <a:pt x="110" y="102"/>
                    <a:pt x="110" y="102"/>
                  </a:cubicBezTo>
                  <a:lnTo>
                    <a:pt x="106" y="67"/>
                  </a:lnTo>
                  <a:close/>
                  <a:moveTo>
                    <a:pt x="88" y="60"/>
                  </a:moveTo>
                  <a:cubicBezTo>
                    <a:pt x="31" y="60"/>
                    <a:pt x="31" y="60"/>
                    <a:pt x="31" y="60"/>
                  </a:cubicBezTo>
                  <a:cubicBezTo>
                    <a:pt x="21" y="60"/>
                    <a:pt x="13" y="52"/>
                    <a:pt x="13" y="43"/>
                  </a:cubicBezTo>
                  <a:cubicBezTo>
                    <a:pt x="13" y="27"/>
                    <a:pt x="13" y="27"/>
                    <a:pt x="13" y="27"/>
                  </a:cubicBezTo>
                  <a:cubicBezTo>
                    <a:pt x="13" y="17"/>
                    <a:pt x="21" y="9"/>
                    <a:pt x="31" y="9"/>
                  </a:cubicBezTo>
                  <a:cubicBezTo>
                    <a:pt x="88" y="9"/>
                    <a:pt x="88" y="9"/>
                    <a:pt x="88" y="9"/>
                  </a:cubicBezTo>
                  <a:cubicBezTo>
                    <a:pt x="98" y="9"/>
                    <a:pt x="106" y="17"/>
                    <a:pt x="106" y="27"/>
                  </a:cubicBezTo>
                  <a:cubicBezTo>
                    <a:pt x="106" y="43"/>
                    <a:pt x="106" y="43"/>
                    <a:pt x="106" y="43"/>
                  </a:cubicBezTo>
                  <a:cubicBezTo>
                    <a:pt x="106" y="52"/>
                    <a:pt x="98" y="60"/>
                    <a:pt x="88"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3" name="Freeform 650"/>
            <p:cNvSpPr>
              <a:spLocks/>
            </p:cNvSpPr>
            <p:nvPr/>
          </p:nvSpPr>
          <p:spPr bwMode="auto">
            <a:xfrm>
              <a:off x="1455584" y="1491302"/>
              <a:ext cx="242350" cy="325297"/>
            </a:xfrm>
            <a:custGeom>
              <a:avLst/>
              <a:gdLst>
                <a:gd name="T0" fmla="*/ 71 w 142"/>
                <a:gd name="T1" fmla="*/ 3 h 191"/>
                <a:gd name="T2" fmla="*/ 57 w 142"/>
                <a:gd name="T3" fmla="*/ 97 h 191"/>
                <a:gd name="T4" fmla="*/ 15 w 142"/>
                <a:gd name="T5" fmla="*/ 123 h 191"/>
                <a:gd name="T6" fmla="*/ 15 w 142"/>
                <a:gd name="T7" fmla="*/ 85 h 191"/>
                <a:gd name="T8" fmla="*/ 71 w 142"/>
                <a:gd name="T9" fmla="*/ 3 h 191"/>
                <a:gd name="T10" fmla="*/ 0 w 142"/>
                <a:gd name="T11" fmla="*/ 97 h 191"/>
                <a:gd name="T12" fmla="*/ 0 w 142"/>
                <a:gd name="T13" fmla="*/ 150 h 191"/>
                <a:gd name="T14" fmla="*/ 71 w 142"/>
                <a:gd name="T15" fmla="*/ 191 h 191"/>
                <a:gd name="T16" fmla="*/ 142 w 142"/>
                <a:gd name="T17" fmla="*/ 163 h 191"/>
                <a:gd name="T18" fmla="*/ 142 w 142"/>
                <a:gd name="T19" fmla="*/ 49 h 191"/>
                <a:gd name="T20" fmla="*/ 71 w 142"/>
                <a:gd name="T21" fmla="*/ 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 h="191">
                  <a:moveTo>
                    <a:pt x="71" y="3"/>
                  </a:moveTo>
                  <a:cubicBezTo>
                    <a:pt x="57" y="97"/>
                    <a:pt x="57" y="97"/>
                    <a:pt x="57" y="97"/>
                  </a:cubicBezTo>
                  <a:cubicBezTo>
                    <a:pt x="15" y="123"/>
                    <a:pt x="15" y="123"/>
                    <a:pt x="15" y="123"/>
                  </a:cubicBezTo>
                  <a:cubicBezTo>
                    <a:pt x="15" y="85"/>
                    <a:pt x="15" y="85"/>
                    <a:pt x="15" y="85"/>
                  </a:cubicBezTo>
                  <a:cubicBezTo>
                    <a:pt x="71" y="3"/>
                    <a:pt x="71" y="3"/>
                    <a:pt x="71" y="3"/>
                  </a:cubicBezTo>
                  <a:cubicBezTo>
                    <a:pt x="16" y="3"/>
                    <a:pt x="0" y="97"/>
                    <a:pt x="0" y="97"/>
                  </a:cubicBezTo>
                  <a:cubicBezTo>
                    <a:pt x="0" y="97"/>
                    <a:pt x="0" y="128"/>
                    <a:pt x="0" y="150"/>
                  </a:cubicBezTo>
                  <a:cubicBezTo>
                    <a:pt x="0" y="173"/>
                    <a:pt x="8" y="191"/>
                    <a:pt x="71" y="191"/>
                  </a:cubicBezTo>
                  <a:cubicBezTo>
                    <a:pt x="134" y="191"/>
                    <a:pt x="142" y="163"/>
                    <a:pt x="142" y="163"/>
                  </a:cubicBezTo>
                  <a:cubicBezTo>
                    <a:pt x="142" y="163"/>
                    <a:pt x="142" y="98"/>
                    <a:pt x="142" y="49"/>
                  </a:cubicBezTo>
                  <a:cubicBezTo>
                    <a:pt x="142" y="0"/>
                    <a:pt x="71" y="3"/>
                    <a:pt x="7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4" name="Oval 651"/>
            <p:cNvSpPr>
              <a:spLocks noChangeArrowheads="1"/>
            </p:cNvSpPr>
            <p:nvPr/>
          </p:nvSpPr>
          <p:spPr bwMode="auto">
            <a:xfrm>
              <a:off x="1421683" y="1225150"/>
              <a:ext cx="21638" cy="238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5" name="Oval 652"/>
            <p:cNvSpPr>
              <a:spLocks noChangeArrowheads="1"/>
            </p:cNvSpPr>
            <p:nvPr/>
          </p:nvSpPr>
          <p:spPr bwMode="auto">
            <a:xfrm>
              <a:off x="1387062" y="1225150"/>
              <a:ext cx="23802" cy="238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6" name="Oval 653"/>
            <p:cNvSpPr>
              <a:spLocks noChangeArrowheads="1"/>
            </p:cNvSpPr>
            <p:nvPr/>
          </p:nvSpPr>
          <p:spPr bwMode="auto">
            <a:xfrm>
              <a:off x="1351719" y="1223708"/>
              <a:ext cx="23802" cy="238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7" name="Oval 654"/>
            <p:cNvSpPr>
              <a:spLocks noChangeArrowheads="1"/>
            </p:cNvSpPr>
            <p:nvPr/>
          </p:nvSpPr>
          <p:spPr bwMode="auto">
            <a:xfrm>
              <a:off x="1353162" y="1396094"/>
              <a:ext cx="22360" cy="216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8" name="Oval 655"/>
            <p:cNvSpPr>
              <a:spLocks noChangeArrowheads="1"/>
            </p:cNvSpPr>
            <p:nvPr/>
          </p:nvSpPr>
          <p:spPr bwMode="auto">
            <a:xfrm>
              <a:off x="1317098" y="1397536"/>
              <a:ext cx="22360" cy="2236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9" name="Oval 656"/>
            <p:cNvSpPr>
              <a:spLocks noChangeArrowheads="1"/>
            </p:cNvSpPr>
            <p:nvPr/>
          </p:nvSpPr>
          <p:spPr bwMode="auto">
            <a:xfrm>
              <a:off x="1283198" y="1397536"/>
              <a:ext cx="23802" cy="2236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10" name="Freeform 657"/>
            <p:cNvSpPr>
              <a:spLocks/>
            </p:cNvSpPr>
            <p:nvPr/>
          </p:nvSpPr>
          <p:spPr bwMode="auto">
            <a:xfrm>
              <a:off x="1027865" y="1608871"/>
              <a:ext cx="240186" cy="325297"/>
            </a:xfrm>
            <a:custGeom>
              <a:avLst/>
              <a:gdLst>
                <a:gd name="T0" fmla="*/ 71 w 141"/>
                <a:gd name="T1" fmla="*/ 3 h 191"/>
                <a:gd name="T2" fmla="*/ 127 w 141"/>
                <a:gd name="T3" fmla="*/ 84 h 191"/>
                <a:gd name="T4" fmla="*/ 127 w 141"/>
                <a:gd name="T5" fmla="*/ 122 h 191"/>
                <a:gd name="T6" fmla="*/ 85 w 141"/>
                <a:gd name="T7" fmla="*/ 97 h 191"/>
                <a:gd name="T8" fmla="*/ 71 w 141"/>
                <a:gd name="T9" fmla="*/ 3 h 191"/>
                <a:gd name="T10" fmla="*/ 0 w 141"/>
                <a:gd name="T11" fmla="*/ 48 h 191"/>
                <a:gd name="T12" fmla="*/ 0 w 141"/>
                <a:gd name="T13" fmla="*/ 163 h 191"/>
                <a:gd name="T14" fmla="*/ 71 w 141"/>
                <a:gd name="T15" fmla="*/ 191 h 191"/>
                <a:gd name="T16" fmla="*/ 141 w 141"/>
                <a:gd name="T17" fmla="*/ 150 h 191"/>
                <a:gd name="T18" fmla="*/ 141 w 141"/>
                <a:gd name="T19" fmla="*/ 97 h 191"/>
                <a:gd name="T20" fmla="*/ 71 w 141"/>
                <a:gd name="T21" fmla="*/ 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1" h="191">
                  <a:moveTo>
                    <a:pt x="71" y="3"/>
                  </a:moveTo>
                  <a:cubicBezTo>
                    <a:pt x="127" y="84"/>
                    <a:pt x="127" y="84"/>
                    <a:pt x="127" y="84"/>
                  </a:cubicBezTo>
                  <a:cubicBezTo>
                    <a:pt x="127" y="122"/>
                    <a:pt x="127" y="122"/>
                    <a:pt x="127" y="122"/>
                  </a:cubicBezTo>
                  <a:cubicBezTo>
                    <a:pt x="85" y="97"/>
                    <a:pt x="85" y="97"/>
                    <a:pt x="85" y="97"/>
                  </a:cubicBezTo>
                  <a:cubicBezTo>
                    <a:pt x="71" y="3"/>
                    <a:pt x="71" y="3"/>
                    <a:pt x="71" y="3"/>
                  </a:cubicBezTo>
                  <a:cubicBezTo>
                    <a:pt x="71" y="3"/>
                    <a:pt x="0" y="0"/>
                    <a:pt x="0" y="48"/>
                  </a:cubicBezTo>
                  <a:cubicBezTo>
                    <a:pt x="0" y="98"/>
                    <a:pt x="0" y="163"/>
                    <a:pt x="0" y="163"/>
                  </a:cubicBezTo>
                  <a:cubicBezTo>
                    <a:pt x="0" y="163"/>
                    <a:pt x="8" y="191"/>
                    <a:pt x="71" y="191"/>
                  </a:cubicBezTo>
                  <a:cubicBezTo>
                    <a:pt x="134" y="191"/>
                    <a:pt x="141" y="173"/>
                    <a:pt x="141" y="150"/>
                  </a:cubicBezTo>
                  <a:cubicBezTo>
                    <a:pt x="141" y="127"/>
                    <a:pt x="141" y="97"/>
                    <a:pt x="141" y="97"/>
                  </a:cubicBezTo>
                  <a:cubicBezTo>
                    <a:pt x="141" y="97"/>
                    <a:pt x="126" y="3"/>
                    <a:pt x="7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11" name="Freeform 658"/>
            <p:cNvSpPr>
              <a:spLocks noEditPoints="1"/>
            </p:cNvSpPr>
            <p:nvPr/>
          </p:nvSpPr>
          <p:spPr bwMode="auto">
            <a:xfrm>
              <a:off x="1226938" y="1347768"/>
              <a:ext cx="197631" cy="175992"/>
            </a:xfrm>
            <a:custGeom>
              <a:avLst/>
              <a:gdLst>
                <a:gd name="T0" fmla="*/ 94 w 116"/>
                <a:gd name="T1" fmla="*/ 0 h 103"/>
                <a:gd name="T2" fmla="*/ 22 w 116"/>
                <a:gd name="T3" fmla="*/ 0 h 103"/>
                <a:gd name="T4" fmla="*/ 0 w 116"/>
                <a:gd name="T5" fmla="*/ 25 h 103"/>
                <a:gd name="T6" fmla="*/ 0 w 116"/>
                <a:gd name="T7" fmla="*/ 46 h 103"/>
                <a:gd name="T8" fmla="*/ 11 w 116"/>
                <a:gd name="T9" fmla="*/ 67 h 103"/>
                <a:gd name="T10" fmla="*/ 6 w 116"/>
                <a:gd name="T11" fmla="*/ 103 h 103"/>
                <a:gd name="T12" fmla="*/ 43 w 116"/>
                <a:gd name="T13" fmla="*/ 71 h 103"/>
                <a:gd name="T14" fmla="*/ 94 w 116"/>
                <a:gd name="T15" fmla="*/ 71 h 103"/>
                <a:gd name="T16" fmla="*/ 116 w 116"/>
                <a:gd name="T17" fmla="*/ 46 h 103"/>
                <a:gd name="T18" fmla="*/ 116 w 116"/>
                <a:gd name="T19" fmla="*/ 25 h 103"/>
                <a:gd name="T20" fmla="*/ 94 w 116"/>
                <a:gd name="T21" fmla="*/ 0 h 103"/>
                <a:gd name="T22" fmla="*/ 104 w 116"/>
                <a:gd name="T23" fmla="*/ 43 h 103"/>
                <a:gd name="T24" fmla="*/ 86 w 116"/>
                <a:gd name="T25" fmla="*/ 61 h 103"/>
                <a:gd name="T26" fmla="*/ 29 w 116"/>
                <a:gd name="T27" fmla="*/ 61 h 103"/>
                <a:gd name="T28" fmla="*/ 11 w 116"/>
                <a:gd name="T29" fmla="*/ 43 h 103"/>
                <a:gd name="T30" fmla="*/ 11 w 116"/>
                <a:gd name="T31" fmla="*/ 28 h 103"/>
                <a:gd name="T32" fmla="*/ 29 w 116"/>
                <a:gd name="T33" fmla="*/ 10 h 103"/>
                <a:gd name="T34" fmla="*/ 86 w 116"/>
                <a:gd name="T35" fmla="*/ 10 h 103"/>
                <a:gd name="T36" fmla="*/ 104 w 116"/>
                <a:gd name="T37" fmla="*/ 28 h 103"/>
                <a:gd name="T38" fmla="*/ 104 w 116"/>
                <a:gd name="T39" fmla="*/ 4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6" h="103">
                  <a:moveTo>
                    <a:pt x="94" y="0"/>
                  </a:moveTo>
                  <a:cubicBezTo>
                    <a:pt x="22" y="0"/>
                    <a:pt x="22" y="0"/>
                    <a:pt x="22" y="0"/>
                  </a:cubicBezTo>
                  <a:cubicBezTo>
                    <a:pt x="10" y="0"/>
                    <a:pt x="0" y="11"/>
                    <a:pt x="0" y="25"/>
                  </a:cubicBezTo>
                  <a:cubicBezTo>
                    <a:pt x="0" y="46"/>
                    <a:pt x="0" y="46"/>
                    <a:pt x="0" y="46"/>
                  </a:cubicBezTo>
                  <a:cubicBezTo>
                    <a:pt x="0" y="55"/>
                    <a:pt x="4" y="63"/>
                    <a:pt x="11" y="67"/>
                  </a:cubicBezTo>
                  <a:cubicBezTo>
                    <a:pt x="6" y="103"/>
                    <a:pt x="6" y="103"/>
                    <a:pt x="6" y="103"/>
                  </a:cubicBezTo>
                  <a:cubicBezTo>
                    <a:pt x="43" y="71"/>
                    <a:pt x="43" y="71"/>
                    <a:pt x="43" y="71"/>
                  </a:cubicBezTo>
                  <a:cubicBezTo>
                    <a:pt x="94" y="71"/>
                    <a:pt x="94" y="71"/>
                    <a:pt x="94" y="71"/>
                  </a:cubicBezTo>
                  <a:cubicBezTo>
                    <a:pt x="106" y="71"/>
                    <a:pt x="116" y="60"/>
                    <a:pt x="116" y="46"/>
                  </a:cubicBezTo>
                  <a:cubicBezTo>
                    <a:pt x="116" y="25"/>
                    <a:pt x="116" y="25"/>
                    <a:pt x="116" y="25"/>
                  </a:cubicBezTo>
                  <a:cubicBezTo>
                    <a:pt x="116" y="11"/>
                    <a:pt x="106" y="0"/>
                    <a:pt x="94" y="0"/>
                  </a:cubicBezTo>
                  <a:close/>
                  <a:moveTo>
                    <a:pt x="104" y="43"/>
                  </a:moveTo>
                  <a:cubicBezTo>
                    <a:pt x="104" y="53"/>
                    <a:pt x="96" y="61"/>
                    <a:pt x="86" y="61"/>
                  </a:cubicBezTo>
                  <a:cubicBezTo>
                    <a:pt x="29" y="61"/>
                    <a:pt x="29" y="61"/>
                    <a:pt x="29" y="61"/>
                  </a:cubicBezTo>
                  <a:cubicBezTo>
                    <a:pt x="19" y="61"/>
                    <a:pt x="11" y="53"/>
                    <a:pt x="11" y="43"/>
                  </a:cubicBezTo>
                  <a:cubicBezTo>
                    <a:pt x="11" y="28"/>
                    <a:pt x="11" y="28"/>
                    <a:pt x="11" y="28"/>
                  </a:cubicBezTo>
                  <a:cubicBezTo>
                    <a:pt x="11" y="18"/>
                    <a:pt x="19" y="10"/>
                    <a:pt x="29" y="10"/>
                  </a:cubicBezTo>
                  <a:cubicBezTo>
                    <a:pt x="86" y="10"/>
                    <a:pt x="86" y="10"/>
                    <a:pt x="86" y="10"/>
                  </a:cubicBezTo>
                  <a:cubicBezTo>
                    <a:pt x="96" y="10"/>
                    <a:pt x="104" y="18"/>
                    <a:pt x="104" y="28"/>
                  </a:cubicBezTo>
                  <a:lnTo>
                    <a:pt x="104"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12" name="Oval 659"/>
            <p:cNvSpPr>
              <a:spLocks noChangeArrowheads="1"/>
            </p:cNvSpPr>
            <p:nvPr/>
          </p:nvSpPr>
          <p:spPr bwMode="auto">
            <a:xfrm>
              <a:off x="1041569" y="1380225"/>
              <a:ext cx="188975" cy="22215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sp>
        <p:nvSpPr>
          <p:cNvPr id="213" name="TextBox 338"/>
          <p:cNvSpPr txBox="1"/>
          <p:nvPr/>
        </p:nvSpPr>
        <p:spPr>
          <a:xfrm>
            <a:off x="1679221" y="4565557"/>
            <a:ext cx="945487" cy="663643"/>
          </a:xfrm>
          <a:prstGeom prst="rect">
            <a:avLst/>
          </a:prstGeom>
          <a:noFill/>
        </p:spPr>
        <p:txBody>
          <a:bodyPr wrap="square" rtlCol="0">
            <a:spAutoFit/>
          </a:bodyPr>
          <a:lstStyle/>
          <a:p>
            <a:pPr algn="r" defTabSz="685800" fontAlgn="auto">
              <a:lnSpc>
                <a:spcPct val="150000"/>
              </a:lnSpc>
              <a:spcBef>
                <a:spcPts val="0"/>
              </a:spcBef>
              <a:spcAft>
                <a:spcPts val="0"/>
              </a:spcAft>
              <a:defRPr/>
            </a:pPr>
            <a:r>
              <a:rPr lang="zh-CN" altLang="en-US" sz="825" kern="0" dirty="0">
                <a:solidFill>
                  <a:prstClr val="black">
                    <a:lumMod val="50000"/>
                    <a:lumOff val="50000"/>
                  </a:prstClr>
                </a:solidFill>
                <a:ea typeface="微软雅黑" pitchFamily="34" charset="-122"/>
              </a:rPr>
              <a:t>点击此处添加段落文本点击此处添加段落文本</a:t>
            </a:r>
            <a:endParaRPr lang="en-US" altLang="zh-CN" sz="825" kern="0" dirty="0">
              <a:solidFill>
                <a:prstClr val="black">
                  <a:lumMod val="50000"/>
                  <a:lumOff val="50000"/>
                </a:prstClr>
              </a:solidFill>
              <a:ea typeface="微软雅黑" pitchFamily="34" charset="-122"/>
            </a:endParaRPr>
          </a:p>
        </p:txBody>
      </p:sp>
      <p:sp>
        <p:nvSpPr>
          <p:cNvPr id="214" name="TextBox 339"/>
          <p:cNvSpPr txBox="1"/>
          <p:nvPr/>
        </p:nvSpPr>
        <p:spPr>
          <a:xfrm>
            <a:off x="3432474" y="4232489"/>
            <a:ext cx="945487" cy="663643"/>
          </a:xfrm>
          <a:prstGeom prst="rect">
            <a:avLst/>
          </a:prstGeom>
          <a:noFill/>
        </p:spPr>
        <p:txBody>
          <a:bodyPr wrap="square" rtlCol="0">
            <a:spAutoFit/>
          </a:bodyPr>
          <a:lstStyle/>
          <a:p>
            <a:pPr algn="r" defTabSz="685800" fontAlgn="auto">
              <a:lnSpc>
                <a:spcPct val="150000"/>
              </a:lnSpc>
              <a:spcBef>
                <a:spcPts val="0"/>
              </a:spcBef>
              <a:spcAft>
                <a:spcPts val="0"/>
              </a:spcAft>
              <a:defRPr/>
            </a:pPr>
            <a:r>
              <a:rPr lang="zh-CN" altLang="en-US" sz="825" kern="0" dirty="0">
                <a:solidFill>
                  <a:prstClr val="black">
                    <a:lumMod val="50000"/>
                    <a:lumOff val="50000"/>
                  </a:prstClr>
                </a:solidFill>
                <a:ea typeface="微软雅黑" pitchFamily="34" charset="-122"/>
              </a:rPr>
              <a:t>点击此处添加段落文本点击此处添加段落文本</a:t>
            </a:r>
            <a:endParaRPr lang="en-US" altLang="zh-CN" sz="825" kern="0" dirty="0">
              <a:solidFill>
                <a:prstClr val="black">
                  <a:lumMod val="50000"/>
                  <a:lumOff val="50000"/>
                </a:prstClr>
              </a:solidFill>
              <a:ea typeface="微软雅黑" pitchFamily="34" charset="-122"/>
            </a:endParaRPr>
          </a:p>
        </p:txBody>
      </p:sp>
      <p:sp>
        <p:nvSpPr>
          <p:cNvPr id="215" name="TextBox 340"/>
          <p:cNvSpPr txBox="1"/>
          <p:nvPr/>
        </p:nvSpPr>
        <p:spPr>
          <a:xfrm>
            <a:off x="5184945" y="3889511"/>
            <a:ext cx="945487" cy="663643"/>
          </a:xfrm>
          <a:prstGeom prst="rect">
            <a:avLst/>
          </a:prstGeom>
          <a:noFill/>
        </p:spPr>
        <p:txBody>
          <a:bodyPr wrap="square" rtlCol="0">
            <a:spAutoFit/>
          </a:bodyPr>
          <a:lstStyle/>
          <a:p>
            <a:pPr algn="r" defTabSz="685800" fontAlgn="auto">
              <a:lnSpc>
                <a:spcPct val="150000"/>
              </a:lnSpc>
              <a:spcBef>
                <a:spcPts val="0"/>
              </a:spcBef>
              <a:spcAft>
                <a:spcPts val="0"/>
              </a:spcAft>
              <a:defRPr/>
            </a:pPr>
            <a:r>
              <a:rPr lang="zh-CN" altLang="en-US" sz="825" kern="0" dirty="0">
                <a:solidFill>
                  <a:prstClr val="black">
                    <a:lumMod val="50000"/>
                    <a:lumOff val="50000"/>
                  </a:prstClr>
                </a:solidFill>
                <a:ea typeface="微软雅黑" pitchFamily="34" charset="-122"/>
              </a:rPr>
              <a:t>点击此处添加段落文本点击此处添加段落文本</a:t>
            </a:r>
            <a:endParaRPr lang="en-US" altLang="zh-CN" sz="825" kern="0" dirty="0">
              <a:solidFill>
                <a:prstClr val="black">
                  <a:lumMod val="50000"/>
                  <a:lumOff val="50000"/>
                </a:prstClr>
              </a:solidFill>
              <a:ea typeface="微软雅黑" pitchFamily="34" charset="-122"/>
            </a:endParaRPr>
          </a:p>
        </p:txBody>
      </p:sp>
      <p:sp>
        <p:nvSpPr>
          <p:cNvPr id="216" name="TextBox 341"/>
          <p:cNvSpPr txBox="1"/>
          <p:nvPr/>
        </p:nvSpPr>
        <p:spPr>
          <a:xfrm>
            <a:off x="6719865" y="3345612"/>
            <a:ext cx="945487" cy="663643"/>
          </a:xfrm>
          <a:prstGeom prst="rect">
            <a:avLst/>
          </a:prstGeom>
          <a:noFill/>
        </p:spPr>
        <p:txBody>
          <a:bodyPr wrap="square" rtlCol="0">
            <a:spAutoFit/>
          </a:bodyPr>
          <a:lstStyle/>
          <a:p>
            <a:pPr algn="r" defTabSz="685800" fontAlgn="auto">
              <a:lnSpc>
                <a:spcPct val="150000"/>
              </a:lnSpc>
              <a:spcBef>
                <a:spcPts val="0"/>
              </a:spcBef>
              <a:spcAft>
                <a:spcPts val="0"/>
              </a:spcAft>
              <a:defRPr/>
            </a:pPr>
            <a:r>
              <a:rPr lang="zh-CN" altLang="en-US" sz="825" kern="0" dirty="0">
                <a:solidFill>
                  <a:prstClr val="black">
                    <a:lumMod val="50000"/>
                    <a:lumOff val="50000"/>
                  </a:prstClr>
                </a:solidFill>
                <a:ea typeface="微软雅黑" pitchFamily="34" charset="-122"/>
              </a:rPr>
              <a:t>点击此处添加段落文本点击此处添加段落文本</a:t>
            </a:r>
            <a:endParaRPr lang="en-US" altLang="zh-CN" sz="825" kern="0" dirty="0">
              <a:solidFill>
                <a:prstClr val="black">
                  <a:lumMod val="50000"/>
                  <a:lumOff val="50000"/>
                </a:prstClr>
              </a:solidFill>
              <a:ea typeface="微软雅黑" pitchFamily="34" charset="-122"/>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7"/>
                                        </p:tgtEl>
                                        <p:attrNameLst>
                                          <p:attrName>style.visibility</p:attrName>
                                        </p:attrNameLst>
                                      </p:cBhvr>
                                      <p:to>
                                        <p:strVal val="visible"/>
                                      </p:to>
                                    </p:set>
                                    <p:animEffect transition="in" filter="wipe(down)">
                                      <p:cBhvr>
                                        <p:cTn id="7" dur="250"/>
                                        <p:tgtEl>
                                          <p:spTgt spid="127"/>
                                        </p:tgtEl>
                                      </p:cBhvr>
                                    </p:animEffect>
                                  </p:childTnLst>
                                </p:cTn>
                              </p:par>
                            </p:childTnLst>
                          </p:cTn>
                        </p:par>
                        <p:par>
                          <p:cTn id="8" fill="hold">
                            <p:stCondLst>
                              <p:cond delay="250"/>
                            </p:stCondLst>
                            <p:childTnLst>
                              <p:par>
                                <p:cTn id="9" presetID="22" presetClass="entr" presetSubtype="8" fill="hold" grpId="0" nodeType="afterEffect">
                                  <p:stCondLst>
                                    <p:cond delay="0"/>
                                  </p:stCondLst>
                                  <p:childTnLst>
                                    <p:set>
                                      <p:cBhvr>
                                        <p:cTn id="10" dur="1" fill="hold">
                                          <p:stCondLst>
                                            <p:cond delay="0"/>
                                          </p:stCondLst>
                                        </p:cTn>
                                        <p:tgtEl>
                                          <p:spTgt spid="130"/>
                                        </p:tgtEl>
                                        <p:attrNameLst>
                                          <p:attrName>style.visibility</p:attrName>
                                        </p:attrNameLst>
                                      </p:cBhvr>
                                      <p:to>
                                        <p:strVal val="visible"/>
                                      </p:to>
                                    </p:set>
                                    <p:animEffect transition="in" filter="wipe(left)">
                                      <p:cBhvr>
                                        <p:cTn id="11" dur="250"/>
                                        <p:tgtEl>
                                          <p:spTgt spid="130"/>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126"/>
                                        </p:tgtEl>
                                        <p:attrNameLst>
                                          <p:attrName>style.visibility</p:attrName>
                                        </p:attrNameLst>
                                      </p:cBhvr>
                                      <p:to>
                                        <p:strVal val="visible"/>
                                      </p:to>
                                    </p:set>
                                    <p:animEffect transition="in" filter="wipe(up)">
                                      <p:cBhvr>
                                        <p:cTn id="15" dur="250"/>
                                        <p:tgtEl>
                                          <p:spTgt spid="126"/>
                                        </p:tgtEl>
                                      </p:cBhvr>
                                    </p:animEffect>
                                  </p:childTnLst>
                                </p:cTn>
                              </p:par>
                            </p:childTnLst>
                          </p:cTn>
                        </p:par>
                        <p:par>
                          <p:cTn id="16" fill="hold">
                            <p:stCondLst>
                              <p:cond delay="750"/>
                            </p:stCondLst>
                            <p:childTnLst>
                              <p:par>
                                <p:cTn id="17" presetID="22" presetClass="entr" presetSubtype="8" fill="hold" grpId="0" nodeType="afterEffect">
                                  <p:stCondLst>
                                    <p:cond delay="0"/>
                                  </p:stCondLst>
                                  <p:childTnLst>
                                    <p:set>
                                      <p:cBhvr>
                                        <p:cTn id="18" dur="1" fill="hold">
                                          <p:stCondLst>
                                            <p:cond delay="0"/>
                                          </p:stCondLst>
                                        </p:cTn>
                                        <p:tgtEl>
                                          <p:spTgt spid="125"/>
                                        </p:tgtEl>
                                        <p:attrNameLst>
                                          <p:attrName>style.visibility</p:attrName>
                                        </p:attrNameLst>
                                      </p:cBhvr>
                                      <p:to>
                                        <p:strVal val="visible"/>
                                      </p:to>
                                    </p:set>
                                    <p:animEffect transition="in" filter="wipe(left)">
                                      <p:cBhvr>
                                        <p:cTn id="19" dur="250"/>
                                        <p:tgtEl>
                                          <p:spTgt spid="125"/>
                                        </p:tgtEl>
                                      </p:cBhvr>
                                    </p:animEffect>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121"/>
                                        </p:tgtEl>
                                        <p:attrNameLst>
                                          <p:attrName>style.visibility</p:attrName>
                                        </p:attrNameLst>
                                      </p:cBhvr>
                                      <p:to>
                                        <p:strVal val="visible"/>
                                      </p:to>
                                    </p:set>
                                    <p:animEffect transition="in" filter="wipe(down)">
                                      <p:cBhvr>
                                        <p:cTn id="23" dur="250"/>
                                        <p:tgtEl>
                                          <p:spTgt spid="121"/>
                                        </p:tgtEl>
                                      </p:cBhvr>
                                    </p:animEffect>
                                  </p:childTnLst>
                                </p:cTn>
                              </p:par>
                            </p:childTnLst>
                          </p:cTn>
                        </p:par>
                        <p:par>
                          <p:cTn id="24" fill="hold">
                            <p:stCondLst>
                              <p:cond delay="1250"/>
                            </p:stCondLst>
                            <p:childTnLst>
                              <p:par>
                                <p:cTn id="25" presetID="22" presetClass="entr" presetSubtype="8" fill="hold" grpId="0" nodeType="afterEffect">
                                  <p:stCondLst>
                                    <p:cond delay="0"/>
                                  </p:stCondLst>
                                  <p:childTnLst>
                                    <p:set>
                                      <p:cBhvr>
                                        <p:cTn id="26" dur="1" fill="hold">
                                          <p:stCondLst>
                                            <p:cond delay="0"/>
                                          </p:stCondLst>
                                        </p:cTn>
                                        <p:tgtEl>
                                          <p:spTgt spid="124"/>
                                        </p:tgtEl>
                                        <p:attrNameLst>
                                          <p:attrName>style.visibility</p:attrName>
                                        </p:attrNameLst>
                                      </p:cBhvr>
                                      <p:to>
                                        <p:strVal val="visible"/>
                                      </p:to>
                                    </p:set>
                                    <p:animEffect transition="in" filter="wipe(left)">
                                      <p:cBhvr>
                                        <p:cTn id="27" dur="250"/>
                                        <p:tgtEl>
                                          <p:spTgt spid="124"/>
                                        </p:tgtEl>
                                      </p:cBhvr>
                                    </p:animEffect>
                                  </p:childTnLst>
                                </p:cTn>
                              </p:par>
                            </p:childTnLst>
                          </p:cTn>
                        </p:par>
                        <p:par>
                          <p:cTn id="28" fill="hold">
                            <p:stCondLst>
                              <p:cond delay="1500"/>
                            </p:stCondLst>
                            <p:childTnLst>
                              <p:par>
                                <p:cTn id="29" presetID="22" presetClass="entr" presetSubtype="1" fill="hold" grpId="0" nodeType="afterEffect">
                                  <p:stCondLst>
                                    <p:cond delay="0"/>
                                  </p:stCondLst>
                                  <p:childTnLst>
                                    <p:set>
                                      <p:cBhvr>
                                        <p:cTn id="30" dur="1" fill="hold">
                                          <p:stCondLst>
                                            <p:cond delay="0"/>
                                          </p:stCondLst>
                                        </p:cTn>
                                        <p:tgtEl>
                                          <p:spTgt spid="120"/>
                                        </p:tgtEl>
                                        <p:attrNameLst>
                                          <p:attrName>style.visibility</p:attrName>
                                        </p:attrNameLst>
                                      </p:cBhvr>
                                      <p:to>
                                        <p:strVal val="visible"/>
                                      </p:to>
                                    </p:set>
                                    <p:animEffect transition="in" filter="wipe(up)">
                                      <p:cBhvr>
                                        <p:cTn id="31" dur="250"/>
                                        <p:tgtEl>
                                          <p:spTgt spid="120"/>
                                        </p:tgtEl>
                                      </p:cBhvr>
                                    </p:animEffect>
                                  </p:childTnLst>
                                </p:cTn>
                              </p:par>
                            </p:childTnLst>
                          </p:cTn>
                        </p:par>
                        <p:par>
                          <p:cTn id="32" fill="hold">
                            <p:stCondLst>
                              <p:cond delay="1750"/>
                            </p:stCondLst>
                            <p:childTnLst>
                              <p:par>
                                <p:cTn id="33" presetID="22" presetClass="entr" presetSubtype="8" fill="hold" grpId="0" nodeType="afterEffect">
                                  <p:stCondLst>
                                    <p:cond delay="0"/>
                                  </p:stCondLst>
                                  <p:childTnLst>
                                    <p:set>
                                      <p:cBhvr>
                                        <p:cTn id="34" dur="1" fill="hold">
                                          <p:stCondLst>
                                            <p:cond delay="0"/>
                                          </p:stCondLst>
                                        </p:cTn>
                                        <p:tgtEl>
                                          <p:spTgt spid="119"/>
                                        </p:tgtEl>
                                        <p:attrNameLst>
                                          <p:attrName>style.visibility</p:attrName>
                                        </p:attrNameLst>
                                      </p:cBhvr>
                                      <p:to>
                                        <p:strVal val="visible"/>
                                      </p:to>
                                    </p:set>
                                    <p:animEffect transition="in" filter="wipe(left)">
                                      <p:cBhvr>
                                        <p:cTn id="35" dur="250"/>
                                        <p:tgtEl>
                                          <p:spTgt spid="119"/>
                                        </p:tgtEl>
                                      </p:cBhvr>
                                    </p:animEffect>
                                  </p:childTnLst>
                                </p:cTn>
                              </p:par>
                            </p:childTnLst>
                          </p:cTn>
                        </p:par>
                        <p:par>
                          <p:cTn id="36" fill="hold">
                            <p:stCondLst>
                              <p:cond delay="2000"/>
                            </p:stCondLst>
                            <p:childTnLst>
                              <p:par>
                                <p:cTn id="37" presetID="22" presetClass="entr" presetSubtype="4" fill="hold" nodeType="afterEffect">
                                  <p:stCondLst>
                                    <p:cond delay="0"/>
                                  </p:stCondLst>
                                  <p:childTnLst>
                                    <p:set>
                                      <p:cBhvr>
                                        <p:cTn id="38" dur="1" fill="hold">
                                          <p:stCondLst>
                                            <p:cond delay="0"/>
                                          </p:stCondLst>
                                        </p:cTn>
                                        <p:tgtEl>
                                          <p:spTgt spid="115"/>
                                        </p:tgtEl>
                                        <p:attrNameLst>
                                          <p:attrName>style.visibility</p:attrName>
                                        </p:attrNameLst>
                                      </p:cBhvr>
                                      <p:to>
                                        <p:strVal val="visible"/>
                                      </p:to>
                                    </p:set>
                                    <p:animEffect transition="in" filter="wipe(down)">
                                      <p:cBhvr>
                                        <p:cTn id="39" dur="250"/>
                                        <p:tgtEl>
                                          <p:spTgt spid="115"/>
                                        </p:tgtEl>
                                      </p:cBhvr>
                                    </p:animEffect>
                                  </p:childTnLst>
                                </p:cTn>
                              </p:par>
                            </p:childTnLst>
                          </p:cTn>
                        </p:par>
                        <p:par>
                          <p:cTn id="40" fill="hold">
                            <p:stCondLst>
                              <p:cond delay="2250"/>
                            </p:stCondLst>
                            <p:childTnLst>
                              <p:par>
                                <p:cTn id="41" presetID="22" presetClass="entr" presetSubtype="8" fill="hold" grpId="0" nodeType="afterEffect">
                                  <p:stCondLst>
                                    <p:cond delay="0"/>
                                  </p:stCondLst>
                                  <p:childTnLst>
                                    <p:set>
                                      <p:cBhvr>
                                        <p:cTn id="42" dur="1" fill="hold">
                                          <p:stCondLst>
                                            <p:cond delay="0"/>
                                          </p:stCondLst>
                                        </p:cTn>
                                        <p:tgtEl>
                                          <p:spTgt spid="118"/>
                                        </p:tgtEl>
                                        <p:attrNameLst>
                                          <p:attrName>style.visibility</p:attrName>
                                        </p:attrNameLst>
                                      </p:cBhvr>
                                      <p:to>
                                        <p:strVal val="visible"/>
                                      </p:to>
                                    </p:set>
                                    <p:animEffect transition="in" filter="wipe(left)">
                                      <p:cBhvr>
                                        <p:cTn id="43" dur="250"/>
                                        <p:tgtEl>
                                          <p:spTgt spid="118"/>
                                        </p:tgtEl>
                                      </p:cBhvr>
                                    </p:animEffect>
                                  </p:childTnLst>
                                </p:cTn>
                              </p:par>
                            </p:childTnLst>
                          </p:cTn>
                        </p:par>
                        <p:par>
                          <p:cTn id="44" fill="hold">
                            <p:stCondLst>
                              <p:cond delay="2500"/>
                            </p:stCondLst>
                            <p:childTnLst>
                              <p:par>
                                <p:cTn id="45" presetID="22" presetClass="entr" presetSubtype="1" fill="hold" grpId="0" nodeType="afterEffect">
                                  <p:stCondLst>
                                    <p:cond delay="0"/>
                                  </p:stCondLst>
                                  <p:childTnLst>
                                    <p:set>
                                      <p:cBhvr>
                                        <p:cTn id="46" dur="1" fill="hold">
                                          <p:stCondLst>
                                            <p:cond delay="0"/>
                                          </p:stCondLst>
                                        </p:cTn>
                                        <p:tgtEl>
                                          <p:spTgt spid="114"/>
                                        </p:tgtEl>
                                        <p:attrNameLst>
                                          <p:attrName>style.visibility</p:attrName>
                                        </p:attrNameLst>
                                      </p:cBhvr>
                                      <p:to>
                                        <p:strVal val="visible"/>
                                      </p:to>
                                    </p:set>
                                    <p:animEffect transition="in" filter="wipe(up)">
                                      <p:cBhvr>
                                        <p:cTn id="47" dur="250"/>
                                        <p:tgtEl>
                                          <p:spTgt spid="114"/>
                                        </p:tgtEl>
                                      </p:cBhvr>
                                    </p:animEffect>
                                  </p:childTnLst>
                                </p:cTn>
                              </p:par>
                            </p:childTnLst>
                          </p:cTn>
                        </p:par>
                        <p:par>
                          <p:cTn id="48" fill="hold">
                            <p:stCondLst>
                              <p:cond delay="2750"/>
                            </p:stCondLst>
                            <p:childTnLst>
                              <p:par>
                                <p:cTn id="49" presetID="22" presetClass="entr" presetSubtype="8" fill="hold" grpId="0" nodeType="afterEffect">
                                  <p:stCondLst>
                                    <p:cond delay="0"/>
                                  </p:stCondLst>
                                  <p:childTnLst>
                                    <p:set>
                                      <p:cBhvr>
                                        <p:cTn id="50" dur="1" fill="hold">
                                          <p:stCondLst>
                                            <p:cond delay="0"/>
                                          </p:stCondLst>
                                        </p:cTn>
                                        <p:tgtEl>
                                          <p:spTgt spid="113"/>
                                        </p:tgtEl>
                                        <p:attrNameLst>
                                          <p:attrName>style.visibility</p:attrName>
                                        </p:attrNameLst>
                                      </p:cBhvr>
                                      <p:to>
                                        <p:strVal val="visible"/>
                                      </p:to>
                                    </p:set>
                                    <p:animEffect transition="in" filter="wipe(left)">
                                      <p:cBhvr>
                                        <p:cTn id="51" dur="250"/>
                                        <p:tgtEl>
                                          <p:spTgt spid="113"/>
                                        </p:tgtEl>
                                      </p:cBhvr>
                                    </p:animEffect>
                                  </p:childTnLst>
                                </p:cTn>
                              </p:par>
                            </p:childTnLst>
                          </p:cTn>
                        </p:par>
                        <p:par>
                          <p:cTn id="52" fill="hold">
                            <p:stCondLst>
                              <p:cond delay="3000"/>
                            </p:stCondLst>
                            <p:childTnLst>
                              <p:par>
                                <p:cTn id="53" presetID="22" presetClass="entr" presetSubtype="4" fill="hold" nodeType="afterEffect">
                                  <p:stCondLst>
                                    <p:cond delay="0"/>
                                  </p:stCondLst>
                                  <p:childTnLst>
                                    <p:set>
                                      <p:cBhvr>
                                        <p:cTn id="54" dur="1" fill="hold">
                                          <p:stCondLst>
                                            <p:cond delay="0"/>
                                          </p:stCondLst>
                                        </p:cTn>
                                        <p:tgtEl>
                                          <p:spTgt spid="110"/>
                                        </p:tgtEl>
                                        <p:attrNameLst>
                                          <p:attrName>style.visibility</p:attrName>
                                        </p:attrNameLst>
                                      </p:cBhvr>
                                      <p:to>
                                        <p:strVal val="visible"/>
                                      </p:to>
                                    </p:set>
                                    <p:animEffect transition="in" filter="wipe(down)">
                                      <p:cBhvr>
                                        <p:cTn id="55" dur="250"/>
                                        <p:tgtEl>
                                          <p:spTgt spid="110"/>
                                        </p:tgtEl>
                                      </p:cBhvr>
                                    </p:animEffect>
                                  </p:childTnLst>
                                </p:cTn>
                              </p:par>
                            </p:childTnLst>
                          </p:cTn>
                        </p:par>
                        <p:par>
                          <p:cTn id="56" fill="hold">
                            <p:stCondLst>
                              <p:cond delay="3250"/>
                            </p:stCondLst>
                            <p:childTnLst>
                              <p:par>
                                <p:cTn id="57" presetID="47" presetClass="entr" presetSubtype="0" fill="hold" nodeType="afterEffect">
                                  <p:stCondLst>
                                    <p:cond delay="0"/>
                                  </p:stCondLst>
                                  <p:childTnLst>
                                    <p:set>
                                      <p:cBhvr>
                                        <p:cTn id="58" dur="1" fill="hold">
                                          <p:stCondLst>
                                            <p:cond delay="0"/>
                                          </p:stCondLst>
                                        </p:cTn>
                                        <p:tgtEl>
                                          <p:spTgt spid="175"/>
                                        </p:tgtEl>
                                        <p:attrNameLst>
                                          <p:attrName>style.visibility</p:attrName>
                                        </p:attrNameLst>
                                      </p:cBhvr>
                                      <p:to>
                                        <p:strVal val="visible"/>
                                      </p:to>
                                    </p:set>
                                    <p:animEffect transition="in" filter="fade">
                                      <p:cBhvr>
                                        <p:cTn id="59" dur="1000"/>
                                        <p:tgtEl>
                                          <p:spTgt spid="175"/>
                                        </p:tgtEl>
                                      </p:cBhvr>
                                    </p:animEffect>
                                    <p:anim calcmode="lin" valueType="num">
                                      <p:cBhvr>
                                        <p:cTn id="60" dur="1000" fill="hold"/>
                                        <p:tgtEl>
                                          <p:spTgt spid="175"/>
                                        </p:tgtEl>
                                        <p:attrNameLst>
                                          <p:attrName>ppt_x</p:attrName>
                                        </p:attrNameLst>
                                      </p:cBhvr>
                                      <p:tavLst>
                                        <p:tav tm="0">
                                          <p:val>
                                            <p:strVal val="#ppt_x"/>
                                          </p:val>
                                        </p:tav>
                                        <p:tav tm="100000">
                                          <p:val>
                                            <p:strVal val="#ppt_x"/>
                                          </p:val>
                                        </p:tav>
                                      </p:tavLst>
                                    </p:anim>
                                    <p:anim calcmode="lin" valueType="num">
                                      <p:cBhvr>
                                        <p:cTn id="61" dur="1000" fill="hold"/>
                                        <p:tgtEl>
                                          <p:spTgt spid="175"/>
                                        </p:tgtEl>
                                        <p:attrNameLst>
                                          <p:attrName>ppt_y</p:attrName>
                                        </p:attrNameLst>
                                      </p:cBhvr>
                                      <p:tavLst>
                                        <p:tav tm="0">
                                          <p:val>
                                            <p:strVal val="#ppt_y-.1"/>
                                          </p:val>
                                        </p:tav>
                                        <p:tav tm="100000">
                                          <p:val>
                                            <p:strVal val="#ppt_y"/>
                                          </p:val>
                                        </p:tav>
                                      </p:tavLst>
                                    </p:anim>
                                  </p:childTnLst>
                                </p:cTn>
                              </p:par>
                              <p:par>
                                <p:cTn id="62" presetID="47" presetClass="entr" presetSubtype="0" fill="hold" nodeType="withEffect">
                                  <p:stCondLst>
                                    <p:cond delay="0"/>
                                  </p:stCondLst>
                                  <p:childTnLst>
                                    <p:set>
                                      <p:cBhvr>
                                        <p:cTn id="63" dur="1" fill="hold">
                                          <p:stCondLst>
                                            <p:cond delay="0"/>
                                          </p:stCondLst>
                                        </p:cTn>
                                        <p:tgtEl>
                                          <p:spTgt spid="200"/>
                                        </p:tgtEl>
                                        <p:attrNameLst>
                                          <p:attrName>style.visibility</p:attrName>
                                        </p:attrNameLst>
                                      </p:cBhvr>
                                      <p:to>
                                        <p:strVal val="visible"/>
                                      </p:to>
                                    </p:set>
                                    <p:animEffect transition="in" filter="fade">
                                      <p:cBhvr>
                                        <p:cTn id="64" dur="1000"/>
                                        <p:tgtEl>
                                          <p:spTgt spid="200"/>
                                        </p:tgtEl>
                                      </p:cBhvr>
                                    </p:animEffect>
                                    <p:anim calcmode="lin" valueType="num">
                                      <p:cBhvr>
                                        <p:cTn id="65" dur="1000" fill="hold"/>
                                        <p:tgtEl>
                                          <p:spTgt spid="200"/>
                                        </p:tgtEl>
                                        <p:attrNameLst>
                                          <p:attrName>ppt_x</p:attrName>
                                        </p:attrNameLst>
                                      </p:cBhvr>
                                      <p:tavLst>
                                        <p:tav tm="0">
                                          <p:val>
                                            <p:strVal val="#ppt_x"/>
                                          </p:val>
                                        </p:tav>
                                        <p:tav tm="100000">
                                          <p:val>
                                            <p:strVal val="#ppt_x"/>
                                          </p:val>
                                        </p:tav>
                                      </p:tavLst>
                                    </p:anim>
                                    <p:anim calcmode="lin" valueType="num">
                                      <p:cBhvr>
                                        <p:cTn id="66" dur="1000" fill="hold"/>
                                        <p:tgtEl>
                                          <p:spTgt spid="200"/>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183"/>
                                        </p:tgtEl>
                                        <p:attrNameLst>
                                          <p:attrName>style.visibility</p:attrName>
                                        </p:attrNameLst>
                                      </p:cBhvr>
                                      <p:to>
                                        <p:strVal val="visible"/>
                                      </p:to>
                                    </p:set>
                                    <p:animEffect transition="in" filter="fade">
                                      <p:cBhvr>
                                        <p:cTn id="69" dur="1000"/>
                                        <p:tgtEl>
                                          <p:spTgt spid="183"/>
                                        </p:tgtEl>
                                      </p:cBhvr>
                                    </p:animEffect>
                                    <p:anim calcmode="lin" valueType="num">
                                      <p:cBhvr>
                                        <p:cTn id="70" dur="1000" fill="hold"/>
                                        <p:tgtEl>
                                          <p:spTgt spid="183"/>
                                        </p:tgtEl>
                                        <p:attrNameLst>
                                          <p:attrName>ppt_x</p:attrName>
                                        </p:attrNameLst>
                                      </p:cBhvr>
                                      <p:tavLst>
                                        <p:tav tm="0">
                                          <p:val>
                                            <p:strVal val="#ppt_x"/>
                                          </p:val>
                                        </p:tav>
                                        <p:tav tm="100000">
                                          <p:val>
                                            <p:strVal val="#ppt_x"/>
                                          </p:val>
                                        </p:tav>
                                      </p:tavLst>
                                    </p:anim>
                                    <p:anim calcmode="lin" valueType="num">
                                      <p:cBhvr>
                                        <p:cTn id="71" dur="1000" fill="hold"/>
                                        <p:tgtEl>
                                          <p:spTgt spid="183"/>
                                        </p:tgtEl>
                                        <p:attrNameLst>
                                          <p:attrName>ppt_y</p:attrName>
                                        </p:attrNameLst>
                                      </p:cBhvr>
                                      <p:tavLst>
                                        <p:tav tm="0">
                                          <p:val>
                                            <p:strVal val="#ppt_y-.1"/>
                                          </p:val>
                                        </p:tav>
                                        <p:tav tm="100000">
                                          <p:val>
                                            <p:strVal val="#ppt_y"/>
                                          </p:val>
                                        </p:tav>
                                      </p:tavLst>
                                    </p:anim>
                                  </p:childTnLst>
                                </p:cTn>
                              </p:par>
                            </p:childTnLst>
                          </p:cTn>
                        </p:par>
                        <p:par>
                          <p:cTn id="72" fill="hold">
                            <p:stCondLst>
                              <p:cond delay="4250"/>
                            </p:stCondLst>
                            <p:childTnLst>
                              <p:par>
                                <p:cTn id="73" presetID="42" presetClass="entr" presetSubtype="0" fill="hold" nodeType="afterEffect">
                                  <p:stCondLst>
                                    <p:cond delay="0"/>
                                  </p:stCondLst>
                                  <p:childTnLst>
                                    <p:set>
                                      <p:cBhvr>
                                        <p:cTn id="74" dur="1" fill="hold">
                                          <p:stCondLst>
                                            <p:cond delay="0"/>
                                          </p:stCondLst>
                                        </p:cTn>
                                        <p:tgtEl>
                                          <p:spTgt spid="166"/>
                                        </p:tgtEl>
                                        <p:attrNameLst>
                                          <p:attrName>style.visibility</p:attrName>
                                        </p:attrNameLst>
                                      </p:cBhvr>
                                      <p:to>
                                        <p:strVal val="visible"/>
                                      </p:to>
                                    </p:set>
                                    <p:animEffect transition="in" filter="fade">
                                      <p:cBhvr>
                                        <p:cTn id="75" dur="1000"/>
                                        <p:tgtEl>
                                          <p:spTgt spid="166"/>
                                        </p:tgtEl>
                                      </p:cBhvr>
                                    </p:animEffect>
                                    <p:anim calcmode="lin" valueType="num">
                                      <p:cBhvr>
                                        <p:cTn id="76" dur="1000" fill="hold"/>
                                        <p:tgtEl>
                                          <p:spTgt spid="166"/>
                                        </p:tgtEl>
                                        <p:attrNameLst>
                                          <p:attrName>ppt_x</p:attrName>
                                        </p:attrNameLst>
                                      </p:cBhvr>
                                      <p:tavLst>
                                        <p:tav tm="0">
                                          <p:val>
                                            <p:strVal val="#ppt_x"/>
                                          </p:val>
                                        </p:tav>
                                        <p:tav tm="100000">
                                          <p:val>
                                            <p:strVal val="#ppt_x"/>
                                          </p:val>
                                        </p:tav>
                                      </p:tavLst>
                                    </p:anim>
                                    <p:anim calcmode="lin" valueType="num">
                                      <p:cBhvr>
                                        <p:cTn id="77" dur="1000" fill="hold"/>
                                        <p:tgtEl>
                                          <p:spTgt spid="166"/>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32"/>
                                        </p:tgtEl>
                                        <p:attrNameLst>
                                          <p:attrName>style.visibility</p:attrName>
                                        </p:attrNameLst>
                                      </p:cBhvr>
                                      <p:to>
                                        <p:strVal val="visible"/>
                                      </p:to>
                                    </p:set>
                                    <p:animEffect transition="in" filter="fade">
                                      <p:cBhvr>
                                        <p:cTn id="80" dur="1000"/>
                                        <p:tgtEl>
                                          <p:spTgt spid="132"/>
                                        </p:tgtEl>
                                      </p:cBhvr>
                                    </p:animEffect>
                                    <p:anim calcmode="lin" valueType="num">
                                      <p:cBhvr>
                                        <p:cTn id="81" dur="1000" fill="hold"/>
                                        <p:tgtEl>
                                          <p:spTgt spid="132"/>
                                        </p:tgtEl>
                                        <p:attrNameLst>
                                          <p:attrName>ppt_x</p:attrName>
                                        </p:attrNameLst>
                                      </p:cBhvr>
                                      <p:tavLst>
                                        <p:tav tm="0">
                                          <p:val>
                                            <p:strVal val="#ppt_x"/>
                                          </p:val>
                                        </p:tav>
                                        <p:tav tm="100000">
                                          <p:val>
                                            <p:strVal val="#ppt_x"/>
                                          </p:val>
                                        </p:tav>
                                      </p:tavLst>
                                    </p:anim>
                                    <p:anim calcmode="lin" valueType="num">
                                      <p:cBhvr>
                                        <p:cTn id="82" dur="1000" fill="hold"/>
                                        <p:tgtEl>
                                          <p:spTgt spid="132"/>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134"/>
                                        </p:tgtEl>
                                        <p:attrNameLst>
                                          <p:attrName>style.visibility</p:attrName>
                                        </p:attrNameLst>
                                      </p:cBhvr>
                                      <p:to>
                                        <p:strVal val="visible"/>
                                      </p:to>
                                    </p:set>
                                    <p:animEffect transition="in" filter="fade">
                                      <p:cBhvr>
                                        <p:cTn id="85" dur="1000"/>
                                        <p:tgtEl>
                                          <p:spTgt spid="134"/>
                                        </p:tgtEl>
                                      </p:cBhvr>
                                    </p:animEffect>
                                    <p:anim calcmode="lin" valueType="num">
                                      <p:cBhvr>
                                        <p:cTn id="86" dur="1000" fill="hold"/>
                                        <p:tgtEl>
                                          <p:spTgt spid="134"/>
                                        </p:tgtEl>
                                        <p:attrNameLst>
                                          <p:attrName>ppt_x</p:attrName>
                                        </p:attrNameLst>
                                      </p:cBhvr>
                                      <p:tavLst>
                                        <p:tav tm="0">
                                          <p:val>
                                            <p:strVal val="#ppt_x"/>
                                          </p:val>
                                        </p:tav>
                                        <p:tav tm="100000">
                                          <p:val>
                                            <p:strVal val="#ppt_x"/>
                                          </p:val>
                                        </p:tav>
                                      </p:tavLst>
                                    </p:anim>
                                    <p:anim calcmode="lin" valueType="num">
                                      <p:cBhvr>
                                        <p:cTn id="87" dur="1000" fill="hold"/>
                                        <p:tgtEl>
                                          <p:spTgt spid="134"/>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161"/>
                                        </p:tgtEl>
                                        <p:attrNameLst>
                                          <p:attrName>style.visibility</p:attrName>
                                        </p:attrNameLst>
                                      </p:cBhvr>
                                      <p:to>
                                        <p:strVal val="visible"/>
                                      </p:to>
                                    </p:set>
                                    <p:animEffect transition="in" filter="fade">
                                      <p:cBhvr>
                                        <p:cTn id="90" dur="1000"/>
                                        <p:tgtEl>
                                          <p:spTgt spid="161"/>
                                        </p:tgtEl>
                                      </p:cBhvr>
                                    </p:animEffect>
                                    <p:anim calcmode="lin" valueType="num">
                                      <p:cBhvr>
                                        <p:cTn id="91" dur="1000" fill="hold"/>
                                        <p:tgtEl>
                                          <p:spTgt spid="161"/>
                                        </p:tgtEl>
                                        <p:attrNameLst>
                                          <p:attrName>ppt_x</p:attrName>
                                        </p:attrNameLst>
                                      </p:cBhvr>
                                      <p:tavLst>
                                        <p:tav tm="0">
                                          <p:val>
                                            <p:strVal val="#ppt_x"/>
                                          </p:val>
                                        </p:tav>
                                        <p:tav tm="100000">
                                          <p:val>
                                            <p:strVal val="#ppt_x"/>
                                          </p:val>
                                        </p:tav>
                                      </p:tavLst>
                                    </p:anim>
                                    <p:anim calcmode="lin" valueType="num">
                                      <p:cBhvr>
                                        <p:cTn id="92" dur="1000" fill="hold"/>
                                        <p:tgtEl>
                                          <p:spTgt spid="161"/>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136"/>
                                        </p:tgtEl>
                                        <p:attrNameLst>
                                          <p:attrName>style.visibility</p:attrName>
                                        </p:attrNameLst>
                                      </p:cBhvr>
                                      <p:to>
                                        <p:strVal val="visible"/>
                                      </p:to>
                                    </p:set>
                                    <p:animEffect transition="in" filter="fade">
                                      <p:cBhvr>
                                        <p:cTn id="95" dur="1000"/>
                                        <p:tgtEl>
                                          <p:spTgt spid="136"/>
                                        </p:tgtEl>
                                      </p:cBhvr>
                                    </p:animEffect>
                                    <p:anim calcmode="lin" valueType="num">
                                      <p:cBhvr>
                                        <p:cTn id="96" dur="1000" fill="hold"/>
                                        <p:tgtEl>
                                          <p:spTgt spid="136"/>
                                        </p:tgtEl>
                                        <p:attrNameLst>
                                          <p:attrName>ppt_x</p:attrName>
                                        </p:attrNameLst>
                                      </p:cBhvr>
                                      <p:tavLst>
                                        <p:tav tm="0">
                                          <p:val>
                                            <p:strVal val="#ppt_x"/>
                                          </p:val>
                                        </p:tav>
                                        <p:tav tm="100000">
                                          <p:val>
                                            <p:strVal val="#ppt_x"/>
                                          </p:val>
                                        </p:tav>
                                      </p:tavLst>
                                    </p:anim>
                                    <p:anim calcmode="lin" valueType="num">
                                      <p:cBhvr>
                                        <p:cTn id="97" dur="1000" fill="hold"/>
                                        <p:tgtEl>
                                          <p:spTgt spid="136"/>
                                        </p:tgtEl>
                                        <p:attrNameLst>
                                          <p:attrName>ppt_y</p:attrName>
                                        </p:attrNameLst>
                                      </p:cBhvr>
                                      <p:tavLst>
                                        <p:tav tm="0">
                                          <p:val>
                                            <p:strVal val="#ppt_y+.1"/>
                                          </p:val>
                                        </p:tav>
                                        <p:tav tm="100000">
                                          <p:val>
                                            <p:strVal val="#ppt_y"/>
                                          </p:val>
                                        </p:tav>
                                      </p:tavLst>
                                    </p:anim>
                                  </p:childTnLst>
                                </p:cTn>
                              </p:par>
                              <p:par>
                                <p:cTn id="98" presetID="42" presetClass="entr" presetSubtype="0" fill="hold" nodeType="withEffect">
                                  <p:stCondLst>
                                    <p:cond delay="0"/>
                                  </p:stCondLst>
                                  <p:childTnLst>
                                    <p:set>
                                      <p:cBhvr>
                                        <p:cTn id="99" dur="1" fill="hold">
                                          <p:stCondLst>
                                            <p:cond delay="0"/>
                                          </p:stCondLst>
                                        </p:cTn>
                                        <p:tgtEl>
                                          <p:spTgt spid="150"/>
                                        </p:tgtEl>
                                        <p:attrNameLst>
                                          <p:attrName>style.visibility</p:attrName>
                                        </p:attrNameLst>
                                      </p:cBhvr>
                                      <p:to>
                                        <p:strVal val="visible"/>
                                      </p:to>
                                    </p:set>
                                    <p:animEffect transition="in" filter="fade">
                                      <p:cBhvr>
                                        <p:cTn id="100" dur="1000"/>
                                        <p:tgtEl>
                                          <p:spTgt spid="150"/>
                                        </p:tgtEl>
                                      </p:cBhvr>
                                    </p:animEffect>
                                    <p:anim calcmode="lin" valueType="num">
                                      <p:cBhvr>
                                        <p:cTn id="101" dur="1000" fill="hold"/>
                                        <p:tgtEl>
                                          <p:spTgt spid="150"/>
                                        </p:tgtEl>
                                        <p:attrNameLst>
                                          <p:attrName>ppt_x</p:attrName>
                                        </p:attrNameLst>
                                      </p:cBhvr>
                                      <p:tavLst>
                                        <p:tav tm="0">
                                          <p:val>
                                            <p:strVal val="#ppt_x"/>
                                          </p:val>
                                        </p:tav>
                                        <p:tav tm="100000">
                                          <p:val>
                                            <p:strVal val="#ppt_x"/>
                                          </p:val>
                                        </p:tav>
                                      </p:tavLst>
                                    </p:anim>
                                    <p:anim calcmode="lin" valueType="num">
                                      <p:cBhvr>
                                        <p:cTn id="102" dur="1000" fill="hold"/>
                                        <p:tgtEl>
                                          <p:spTgt spid="150"/>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142"/>
                                        </p:tgtEl>
                                        <p:attrNameLst>
                                          <p:attrName>style.visibility</p:attrName>
                                        </p:attrNameLst>
                                      </p:cBhvr>
                                      <p:to>
                                        <p:strVal val="visible"/>
                                      </p:to>
                                    </p:set>
                                    <p:animEffect transition="in" filter="fade">
                                      <p:cBhvr>
                                        <p:cTn id="105" dur="1000"/>
                                        <p:tgtEl>
                                          <p:spTgt spid="142"/>
                                        </p:tgtEl>
                                      </p:cBhvr>
                                    </p:animEffect>
                                    <p:anim calcmode="lin" valueType="num">
                                      <p:cBhvr>
                                        <p:cTn id="106" dur="1000" fill="hold"/>
                                        <p:tgtEl>
                                          <p:spTgt spid="142"/>
                                        </p:tgtEl>
                                        <p:attrNameLst>
                                          <p:attrName>ppt_x</p:attrName>
                                        </p:attrNameLst>
                                      </p:cBhvr>
                                      <p:tavLst>
                                        <p:tav tm="0">
                                          <p:val>
                                            <p:strVal val="#ppt_x"/>
                                          </p:val>
                                        </p:tav>
                                        <p:tav tm="100000">
                                          <p:val>
                                            <p:strVal val="#ppt_x"/>
                                          </p:val>
                                        </p:tav>
                                      </p:tavLst>
                                    </p:anim>
                                    <p:anim calcmode="lin" valueType="num">
                                      <p:cBhvr>
                                        <p:cTn id="107" dur="1000" fill="hold"/>
                                        <p:tgtEl>
                                          <p:spTgt spid="142"/>
                                        </p:tgtEl>
                                        <p:attrNameLst>
                                          <p:attrName>ppt_y</p:attrName>
                                        </p:attrNameLst>
                                      </p:cBhvr>
                                      <p:tavLst>
                                        <p:tav tm="0">
                                          <p:val>
                                            <p:strVal val="#ppt_y+.1"/>
                                          </p:val>
                                        </p:tav>
                                        <p:tav tm="100000">
                                          <p:val>
                                            <p:strVal val="#ppt_y"/>
                                          </p:val>
                                        </p:tav>
                                      </p:tavLst>
                                    </p:anim>
                                  </p:childTnLst>
                                </p:cTn>
                              </p:par>
                              <p:par>
                                <p:cTn id="108" presetID="42" presetClass="entr" presetSubtype="0" fill="hold" nodeType="withEffect">
                                  <p:stCondLst>
                                    <p:cond delay="0"/>
                                  </p:stCondLst>
                                  <p:childTnLst>
                                    <p:set>
                                      <p:cBhvr>
                                        <p:cTn id="109" dur="1" fill="hold">
                                          <p:stCondLst>
                                            <p:cond delay="0"/>
                                          </p:stCondLst>
                                        </p:cTn>
                                        <p:tgtEl>
                                          <p:spTgt spid="143"/>
                                        </p:tgtEl>
                                        <p:attrNameLst>
                                          <p:attrName>style.visibility</p:attrName>
                                        </p:attrNameLst>
                                      </p:cBhvr>
                                      <p:to>
                                        <p:strVal val="visible"/>
                                      </p:to>
                                    </p:set>
                                    <p:animEffect transition="in" filter="fade">
                                      <p:cBhvr>
                                        <p:cTn id="110" dur="1000"/>
                                        <p:tgtEl>
                                          <p:spTgt spid="143"/>
                                        </p:tgtEl>
                                      </p:cBhvr>
                                    </p:animEffect>
                                    <p:anim calcmode="lin" valueType="num">
                                      <p:cBhvr>
                                        <p:cTn id="111" dur="1000" fill="hold"/>
                                        <p:tgtEl>
                                          <p:spTgt spid="143"/>
                                        </p:tgtEl>
                                        <p:attrNameLst>
                                          <p:attrName>ppt_x</p:attrName>
                                        </p:attrNameLst>
                                      </p:cBhvr>
                                      <p:tavLst>
                                        <p:tav tm="0">
                                          <p:val>
                                            <p:strVal val="#ppt_x"/>
                                          </p:val>
                                        </p:tav>
                                        <p:tav tm="100000">
                                          <p:val>
                                            <p:strVal val="#ppt_x"/>
                                          </p:val>
                                        </p:tav>
                                      </p:tavLst>
                                    </p:anim>
                                    <p:anim calcmode="lin" valueType="num">
                                      <p:cBhvr>
                                        <p:cTn id="112" dur="1000" fill="hold"/>
                                        <p:tgtEl>
                                          <p:spTgt spid="143"/>
                                        </p:tgtEl>
                                        <p:attrNameLst>
                                          <p:attrName>ppt_y</p:attrName>
                                        </p:attrNameLst>
                                      </p:cBhvr>
                                      <p:tavLst>
                                        <p:tav tm="0">
                                          <p:val>
                                            <p:strVal val="#ppt_y+.1"/>
                                          </p:val>
                                        </p:tav>
                                        <p:tav tm="100000">
                                          <p:val>
                                            <p:strVal val="#ppt_y"/>
                                          </p:val>
                                        </p:tav>
                                      </p:tavLst>
                                    </p:anim>
                                  </p:childTnLst>
                                </p:cTn>
                              </p:par>
                            </p:childTnLst>
                          </p:cTn>
                        </p:par>
                        <p:par>
                          <p:cTn id="113" fill="hold">
                            <p:stCondLst>
                              <p:cond delay="5250"/>
                            </p:stCondLst>
                            <p:childTnLst>
                              <p:par>
                                <p:cTn id="114" presetID="2" presetClass="entr" presetSubtype="8" fill="hold" grpId="0" nodeType="afterEffect">
                                  <p:stCondLst>
                                    <p:cond delay="0"/>
                                  </p:stCondLst>
                                  <p:childTnLst>
                                    <p:set>
                                      <p:cBhvr>
                                        <p:cTn id="115" dur="1" fill="hold">
                                          <p:stCondLst>
                                            <p:cond delay="0"/>
                                          </p:stCondLst>
                                        </p:cTn>
                                        <p:tgtEl>
                                          <p:spTgt spid="131"/>
                                        </p:tgtEl>
                                        <p:attrNameLst>
                                          <p:attrName>style.visibility</p:attrName>
                                        </p:attrNameLst>
                                      </p:cBhvr>
                                      <p:to>
                                        <p:strVal val="visible"/>
                                      </p:to>
                                    </p:set>
                                    <p:anim calcmode="lin" valueType="num">
                                      <p:cBhvr additive="base">
                                        <p:cTn id="116" dur="500" fill="hold"/>
                                        <p:tgtEl>
                                          <p:spTgt spid="131"/>
                                        </p:tgtEl>
                                        <p:attrNameLst>
                                          <p:attrName>ppt_x</p:attrName>
                                        </p:attrNameLst>
                                      </p:cBhvr>
                                      <p:tavLst>
                                        <p:tav tm="0">
                                          <p:val>
                                            <p:strVal val="0-#ppt_w/2"/>
                                          </p:val>
                                        </p:tav>
                                        <p:tav tm="100000">
                                          <p:val>
                                            <p:strVal val="#ppt_x"/>
                                          </p:val>
                                        </p:tav>
                                      </p:tavLst>
                                    </p:anim>
                                    <p:anim calcmode="lin" valueType="num">
                                      <p:cBhvr additive="base">
                                        <p:cTn id="117" dur="500" fill="hold"/>
                                        <p:tgtEl>
                                          <p:spTgt spid="131"/>
                                        </p:tgtEl>
                                        <p:attrNameLst>
                                          <p:attrName>ppt_y</p:attrName>
                                        </p:attrNameLst>
                                      </p:cBhvr>
                                      <p:tavLst>
                                        <p:tav tm="0">
                                          <p:val>
                                            <p:strVal val="#ppt_y"/>
                                          </p:val>
                                        </p:tav>
                                        <p:tav tm="100000">
                                          <p:val>
                                            <p:strVal val="#ppt_y"/>
                                          </p:val>
                                        </p:tav>
                                      </p:tavLst>
                                    </p:anim>
                                  </p:childTnLst>
                                </p:cTn>
                              </p:par>
                            </p:childTnLst>
                          </p:cTn>
                        </p:par>
                        <p:par>
                          <p:cTn id="118" fill="hold">
                            <p:stCondLst>
                              <p:cond delay="5750"/>
                            </p:stCondLst>
                            <p:childTnLst>
                              <p:par>
                                <p:cTn id="119" presetID="2" presetClass="entr" presetSubtype="8" fill="hold" grpId="0" nodeType="afterEffect">
                                  <p:stCondLst>
                                    <p:cond delay="0"/>
                                  </p:stCondLst>
                                  <p:childTnLst>
                                    <p:set>
                                      <p:cBhvr>
                                        <p:cTn id="120" dur="1" fill="hold">
                                          <p:stCondLst>
                                            <p:cond delay="0"/>
                                          </p:stCondLst>
                                        </p:cTn>
                                        <p:tgtEl>
                                          <p:spTgt spid="133"/>
                                        </p:tgtEl>
                                        <p:attrNameLst>
                                          <p:attrName>style.visibility</p:attrName>
                                        </p:attrNameLst>
                                      </p:cBhvr>
                                      <p:to>
                                        <p:strVal val="visible"/>
                                      </p:to>
                                    </p:set>
                                    <p:anim calcmode="lin" valueType="num">
                                      <p:cBhvr additive="base">
                                        <p:cTn id="121" dur="500" fill="hold"/>
                                        <p:tgtEl>
                                          <p:spTgt spid="133"/>
                                        </p:tgtEl>
                                        <p:attrNameLst>
                                          <p:attrName>ppt_x</p:attrName>
                                        </p:attrNameLst>
                                      </p:cBhvr>
                                      <p:tavLst>
                                        <p:tav tm="0">
                                          <p:val>
                                            <p:strVal val="0-#ppt_w/2"/>
                                          </p:val>
                                        </p:tav>
                                        <p:tav tm="100000">
                                          <p:val>
                                            <p:strVal val="#ppt_x"/>
                                          </p:val>
                                        </p:tav>
                                      </p:tavLst>
                                    </p:anim>
                                    <p:anim calcmode="lin" valueType="num">
                                      <p:cBhvr additive="base">
                                        <p:cTn id="122" dur="500" fill="hold"/>
                                        <p:tgtEl>
                                          <p:spTgt spid="133"/>
                                        </p:tgtEl>
                                        <p:attrNameLst>
                                          <p:attrName>ppt_y</p:attrName>
                                        </p:attrNameLst>
                                      </p:cBhvr>
                                      <p:tavLst>
                                        <p:tav tm="0">
                                          <p:val>
                                            <p:strVal val="#ppt_y"/>
                                          </p:val>
                                        </p:tav>
                                        <p:tav tm="100000">
                                          <p:val>
                                            <p:strVal val="#ppt_y"/>
                                          </p:val>
                                        </p:tav>
                                      </p:tavLst>
                                    </p:anim>
                                  </p:childTnLst>
                                </p:cTn>
                              </p:par>
                            </p:childTnLst>
                          </p:cTn>
                        </p:par>
                        <p:par>
                          <p:cTn id="123" fill="hold">
                            <p:stCondLst>
                              <p:cond delay="6250"/>
                            </p:stCondLst>
                            <p:childTnLst>
                              <p:par>
                                <p:cTn id="124" presetID="2" presetClass="entr" presetSubtype="8" fill="hold" grpId="0" nodeType="afterEffect">
                                  <p:stCondLst>
                                    <p:cond delay="0"/>
                                  </p:stCondLst>
                                  <p:childTnLst>
                                    <p:set>
                                      <p:cBhvr>
                                        <p:cTn id="125" dur="1" fill="hold">
                                          <p:stCondLst>
                                            <p:cond delay="0"/>
                                          </p:stCondLst>
                                        </p:cTn>
                                        <p:tgtEl>
                                          <p:spTgt spid="135"/>
                                        </p:tgtEl>
                                        <p:attrNameLst>
                                          <p:attrName>style.visibility</p:attrName>
                                        </p:attrNameLst>
                                      </p:cBhvr>
                                      <p:to>
                                        <p:strVal val="visible"/>
                                      </p:to>
                                    </p:set>
                                    <p:anim calcmode="lin" valueType="num">
                                      <p:cBhvr additive="base">
                                        <p:cTn id="126" dur="500" fill="hold"/>
                                        <p:tgtEl>
                                          <p:spTgt spid="135"/>
                                        </p:tgtEl>
                                        <p:attrNameLst>
                                          <p:attrName>ppt_x</p:attrName>
                                        </p:attrNameLst>
                                      </p:cBhvr>
                                      <p:tavLst>
                                        <p:tav tm="0">
                                          <p:val>
                                            <p:strVal val="0-#ppt_w/2"/>
                                          </p:val>
                                        </p:tav>
                                        <p:tav tm="100000">
                                          <p:val>
                                            <p:strVal val="#ppt_x"/>
                                          </p:val>
                                        </p:tav>
                                      </p:tavLst>
                                    </p:anim>
                                    <p:anim calcmode="lin" valueType="num">
                                      <p:cBhvr additive="base">
                                        <p:cTn id="127" dur="500" fill="hold"/>
                                        <p:tgtEl>
                                          <p:spTgt spid="135"/>
                                        </p:tgtEl>
                                        <p:attrNameLst>
                                          <p:attrName>ppt_y</p:attrName>
                                        </p:attrNameLst>
                                      </p:cBhvr>
                                      <p:tavLst>
                                        <p:tav tm="0">
                                          <p:val>
                                            <p:strVal val="#ppt_y"/>
                                          </p:val>
                                        </p:tav>
                                        <p:tav tm="100000">
                                          <p:val>
                                            <p:strVal val="#ppt_y"/>
                                          </p:val>
                                        </p:tav>
                                      </p:tavLst>
                                    </p:anim>
                                  </p:childTnLst>
                                </p:cTn>
                              </p:par>
                            </p:childTnLst>
                          </p:cTn>
                        </p:par>
                        <p:par>
                          <p:cTn id="128" fill="hold">
                            <p:stCondLst>
                              <p:cond delay="6750"/>
                            </p:stCondLst>
                            <p:childTnLst>
                              <p:par>
                                <p:cTn id="129" presetID="2" presetClass="entr" presetSubtype="8" fill="hold" grpId="0" nodeType="afterEffect">
                                  <p:stCondLst>
                                    <p:cond delay="0"/>
                                  </p:stCondLst>
                                  <p:childTnLst>
                                    <p:set>
                                      <p:cBhvr>
                                        <p:cTn id="130" dur="1" fill="hold">
                                          <p:stCondLst>
                                            <p:cond delay="0"/>
                                          </p:stCondLst>
                                        </p:cTn>
                                        <p:tgtEl>
                                          <p:spTgt spid="137"/>
                                        </p:tgtEl>
                                        <p:attrNameLst>
                                          <p:attrName>style.visibility</p:attrName>
                                        </p:attrNameLst>
                                      </p:cBhvr>
                                      <p:to>
                                        <p:strVal val="visible"/>
                                      </p:to>
                                    </p:set>
                                    <p:anim calcmode="lin" valueType="num">
                                      <p:cBhvr additive="base">
                                        <p:cTn id="131" dur="500" fill="hold"/>
                                        <p:tgtEl>
                                          <p:spTgt spid="137"/>
                                        </p:tgtEl>
                                        <p:attrNameLst>
                                          <p:attrName>ppt_x</p:attrName>
                                        </p:attrNameLst>
                                      </p:cBhvr>
                                      <p:tavLst>
                                        <p:tav tm="0">
                                          <p:val>
                                            <p:strVal val="0-#ppt_w/2"/>
                                          </p:val>
                                        </p:tav>
                                        <p:tav tm="100000">
                                          <p:val>
                                            <p:strVal val="#ppt_x"/>
                                          </p:val>
                                        </p:tav>
                                      </p:tavLst>
                                    </p:anim>
                                    <p:anim calcmode="lin" valueType="num">
                                      <p:cBhvr additive="base">
                                        <p:cTn id="132" dur="500" fill="hold"/>
                                        <p:tgtEl>
                                          <p:spTgt spid="137"/>
                                        </p:tgtEl>
                                        <p:attrNameLst>
                                          <p:attrName>ppt_y</p:attrName>
                                        </p:attrNameLst>
                                      </p:cBhvr>
                                      <p:tavLst>
                                        <p:tav tm="0">
                                          <p:val>
                                            <p:strVal val="#ppt_y"/>
                                          </p:val>
                                        </p:tav>
                                        <p:tav tm="100000">
                                          <p:val>
                                            <p:strVal val="#ppt_y"/>
                                          </p:val>
                                        </p:tav>
                                      </p:tavLst>
                                    </p:anim>
                                  </p:childTnLst>
                                </p:cTn>
                              </p:par>
                            </p:childTnLst>
                          </p:cTn>
                        </p:par>
                        <p:par>
                          <p:cTn id="133" fill="hold">
                            <p:stCondLst>
                              <p:cond delay="7250"/>
                            </p:stCondLst>
                            <p:childTnLst>
                              <p:par>
                                <p:cTn id="134" presetID="22" presetClass="entr" presetSubtype="8" fill="hold" grpId="0" nodeType="afterEffect">
                                  <p:stCondLst>
                                    <p:cond delay="0"/>
                                  </p:stCondLst>
                                  <p:childTnLst>
                                    <p:set>
                                      <p:cBhvr>
                                        <p:cTn id="135" dur="1" fill="hold">
                                          <p:stCondLst>
                                            <p:cond delay="0"/>
                                          </p:stCondLst>
                                        </p:cTn>
                                        <p:tgtEl>
                                          <p:spTgt spid="138"/>
                                        </p:tgtEl>
                                        <p:attrNameLst>
                                          <p:attrName>style.visibility</p:attrName>
                                        </p:attrNameLst>
                                      </p:cBhvr>
                                      <p:to>
                                        <p:strVal val="visible"/>
                                      </p:to>
                                    </p:set>
                                    <p:animEffect transition="in" filter="wipe(left)">
                                      <p:cBhvr>
                                        <p:cTn id="136" dur="500"/>
                                        <p:tgtEl>
                                          <p:spTgt spid="138"/>
                                        </p:tgtEl>
                                      </p:cBhvr>
                                    </p:animEffect>
                                  </p:childTnLst>
                                </p:cTn>
                              </p:par>
                            </p:childTnLst>
                          </p:cTn>
                        </p:par>
                        <p:par>
                          <p:cTn id="137" fill="hold">
                            <p:stCondLst>
                              <p:cond delay="7750"/>
                            </p:stCondLst>
                            <p:childTnLst>
                              <p:par>
                                <p:cTn id="138" presetID="22" presetClass="entr" presetSubtype="8" fill="hold" grpId="0" nodeType="afterEffect">
                                  <p:stCondLst>
                                    <p:cond delay="0"/>
                                  </p:stCondLst>
                                  <p:childTnLst>
                                    <p:set>
                                      <p:cBhvr>
                                        <p:cTn id="139" dur="1" fill="hold">
                                          <p:stCondLst>
                                            <p:cond delay="0"/>
                                          </p:stCondLst>
                                        </p:cTn>
                                        <p:tgtEl>
                                          <p:spTgt spid="139"/>
                                        </p:tgtEl>
                                        <p:attrNameLst>
                                          <p:attrName>style.visibility</p:attrName>
                                        </p:attrNameLst>
                                      </p:cBhvr>
                                      <p:to>
                                        <p:strVal val="visible"/>
                                      </p:to>
                                    </p:set>
                                    <p:animEffect transition="in" filter="wipe(left)">
                                      <p:cBhvr>
                                        <p:cTn id="140" dur="500"/>
                                        <p:tgtEl>
                                          <p:spTgt spid="139"/>
                                        </p:tgtEl>
                                      </p:cBhvr>
                                    </p:animEffect>
                                  </p:childTnLst>
                                </p:cTn>
                              </p:par>
                            </p:childTnLst>
                          </p:cTn>
                        </p:par>
                        <p:par>
                          <p:cTn id="141" fill="hold">
                            <p:stCondLst>
                              <p:cond delay="8250"/>
                            </p:stCondLst>
                            <p:childTnLst>
                              <p:par>
                                <p:cTn id="142" presetID="22" presetClass="entr" presetSubtype="8" fill="hold" grpId="0" nodeType="afterEffect">
                                  <p:stCondLst>
                                    <p:cond delay="0"/>
                                  </p:stCondLst>
                                  <p:childTnLst>
                                    <p:set>
                                      <p:cBhvr>
                                        <p:cTn id="143" dur="1" fill="hold">
                                          <p:stCondLst>
                                            <p:cond delay="0"/>
                                          </p:stCondLst>
                                        </p:cTn>
                                        <p:tgtEl>
                                          <p:spTgt spid="140"/>
                                        </p:tgtEl>
                                        <p:attrNameLst>
                                          <p:attrName>style.visibility</p:attrName>
                                        </p:attrNameLst>
                                      </p:cBhvr>
                                      <p:to>
                                        <p:strVal val="visible"/>
                                      </p:to>
                                    </p:set>
                                    <p:animEffect transition="in" filter="wipe(left)">
                                      <p:cBhvr>
                                        <p:cTn id="144" dur="500"/>
                                        <p:tgtEl>
                                          <p:spTgt spid="140"/>
                                        </p:tgtEl>
                                      </p:cBhvr>
                                    </p:animEffect>
                                  </p:childTnLst>
                                </p:cTn>
                              </p:par>
                            </p:childTnLst>
                          </p:cTn>
                        </p:par>
                        <p:par>
                          <p:cTn id="145" fill="hold">
                            <p:stCondLst>
                              <p:cond delay="8750"/>
                            </p:stCondLst>
                            <p:childTnLst>
                              <p:par>
                                <p:cTn id="146" presetID="22" presetClass="entr" presetSubtype="8" fill="hold" grpId="0" nodeType="afterEffect">
                                  <p:stCondLst>
                                    <p:cond delay="0"/>
                                  </p:stCondLst>
                                  <p:childTnLst>
                                    <p:set>
                                      <p:cBhvr>
                                        <p:cTn id="147" dur="1" fill="hold">
                                          <p:stCondLst>
                                            <p:cond delay="0"/>
                                          </p:stCondLst>
                                        </p:cTn>
                                        <p:tgtEl>
                                          <p:spTgt spid="141"/>
                                        </p:tgtEl>
                                        <p:attrNameLst>
                                          <p:attrName>style.visibility</p:attrName>
                                        </p:attrNameLst>
                                      </p:cBhvr>
                                      <p:to>
                                        <p:strVal val="visible"/>
                                      </p:to>
                                    </p:set>
                                    <p:animEffect transition="in" filter="wipe(left)">
                                      <p:cBhvr>
                                        <p:cTn id="148" dur="500"/>
                                        <p:tgtEl>
                                          <p:spTgt spid="141"/>
                                        </p:tgtEl>
                                      </p:cBhvr>
                                    </p:animEffect>
                                  </p:childTnLst>
                                </p:cTn>
                              </p:par>
                            </p:childTnLst>
                          </p:cTn>
                        </p:par>
                        <p:par>
                          <p:cTn id="149" fill="hold">
                            <p:stCondLst>
                              <p:cond delay="9250"/>
                            </p:stCondLst>
                            <p:childTnLst>
                              <p:par>
                                <p:cTn id="150" presetID="22" presetClass="entr" presetSubtype="8" fill="hold" grpId="0" nodeType="afterEffect">
                                  <p:stCondLst>
                                    <p:cond delay="0"/>
                                  </p:stCondLst>
                                  <p:childTnLst>
                                    <p:set>
                                      <p:cBhvr>
                                        <p:cTn id="151" dur="1" fill="hold">
                                          <p:stCondLst>
                                            <p:cond delay="0"/>
                                          </p:stCondLst>
                                        </p:cTn>
                                        <p:tgtEl>
                                          <p:spTgt spid="213"/>
                                        </p:tgtEl>
                                        <p:attrNameLst>
                                          <p:attrName>style.visibility</p:attrName>
                                        </p:attrNameLst>
                                      </p:cBhvr>
                                      <p:to>
                                        <p:strVal val="visible"/>
                                      </p:to>
                                    </p:set>
                                    <p:animEffect transition="in" filter="wipe(left)">
                                      <p:cBhvr>
                                        <p:cTn id="152" dur="500"/>
                                        <p:tgtEl>
                                          <p:spTgt spid="213"/>
                                        </p:tgtEl>
                                      </p:cBhvr>
                                    </p:animEffect>
                                  </p:childTnLst>
                                </p:cTn>
                              </p:par>
                              <p:par>
                                <p:cTn id="153" presetID="22" presetClass="entr" presetSubtype="8" fill="hold" grpId="0" nodeType="withEffect">
                                  <p:stCondLst>
                                    <p:cond delay="0"/>
                                  </p:stCondLst>
                                  <p:childTnLst>
                                    <p:set>
                                      <p:cBhvr>
                                        <p:cTn id="154" dur="1" fill="hold">
                                          <p:stCondLst>
                                            <p:cond delay="0"/>
                                          </p:stCondLst>
                                        </p:cTn>
                                        <p:tgtEl>
                                          <p:spTgt spid="214"/>
                                        </p:tgtEl>
                                        <p:attrNameLst>
                                          <p:attrName>style.visibility</p:attrName>
                                        </p:attrNameLst>
                                      </p:cBhvr>
                                      <p:to>
                                        <p:strVal val="visible"/>
                                      </p:to>
                                    </p:set>
                                    <p:animEffect transition="in" filter="wipe(left)">
                                      <p:cBhvr>
                                        <p:cTn id="155" dur="500"/>
                                        <p:tgtEl>
                                          <p:spTgt spid="214"/>
                                        </p:tgtEl>
                                      </p:cBhvr>
                                    </p:animEffect>
                                  </p:childTnLst>
                                </p:cTn>
                              </p:par>
                              <p:par>
                                <p:cTn id="156" presetID="22" presetClass="entr" presetSubtype="8" fill="hold" grpId="0" nodeType="withEffect">
                                  <p:stCondLst>
                                    <p:cond delay="0"/>
                                  </p:stCondLst>
                                  <p:childTnLst>
                                    <p:set>
                                      <p:cBhvr>
                                        <p:cTn id="157" dur="1" fill="hold">
                                          <p:stCondLst>
                                            <p:cond delay="0"/>
                                          </p:stCondLst>
                                        </p:cTn>
                                        <p:tgtEl>
                                          <p:spTgt spid="215"/>
                                        </p:tgtEl>
                                        <p:attrNameLst>
                                          <p:attrName>style.visibility</p:attrName>
                                        </p:attrNameLst>
                                      </p:cBhvr>
                                      <p:to>
                                        <p:strVal val="visible"/>
                                      </p:to>
                                    </p:set>
                                    <p:animEffect transition="in" filter="wipe(left)">
                                      <p:cBhvr>
                                        <p:cTn id="158" dur="500"/>
                                        <p:tgtEl>
                                          <p:spTgt spid="215"/>
                                        </p:tgtEl>
                                      </p:cBhvr>
                                    </p:animEffect>
                                  </p:childTnLst>
                                </p:cTn>
                              </p:par>
                              <p:par>
                                <p:cTn id="159" presetID="22" presetClass="entr" presetSubtype="8" fill="hold" grpId="0" nodeType="withEffect">
                                  <p:stCondLst>
                                    <p:cond delay="0"/>
                                  </p:stCondLst>
                                  <p:childTnLst>
                                    <p:set>
                                      <p:cBhvr>
                                        <p:cTn id="160" dur="1" fill="hold">
                                          <p:stCondLst>
                                            <p:cond delay="0"/>
                                          </p:stCondLst>
                                        </p:cTn>
                                        <p:tgtEl>
                                          <p:spTgt spid="216"/>
                                        </p:tgtEl>
                                        <p:attrNameLst>
                                          <p:attrName>style.visibility</p:attrName>
                                        </p:attrNameLst>
                                      </p:cBhvr>
                                      <p:to>
                                        <p:strVal val="visible"/>
                                      </p:to>
                                    </p:set>
                                    <p:animEffect transition="in" filter="wipe(left)">
                                      <p:cBhvr>
                                        <p:cTn id="161" dur="500"/>
                                        <p:tgtEl>
                                          <p:spTgt spid="2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P spid="118" grpId="0" animBg="1"/>
      <p:bldP spid="119" grpId="0" animBg="1"/>
      <p:bldP spid="120" grpId="0" animBg="1"/>
      <p:bldP spid="124" grpId="0" animBg="1"/>
      <p:bldP spid="125" grpId="0" animBg="1"/>
      <p:bldP spid="126" grpId="0" animBg="1"/>
      <p:bldP spid="130" grpId="0" animBg="1"/>
      <p:bldP spid="131" grpId="0" animBg="1"/>
      <p:bldP spid="132" grpId="0"/>
      <p:bldP spid="133" grpId="0" animBg="1"/>
      <p:bldP spid="134" grpId="0"/>
      <p:bldP spid="135" grpId="0" animBg="1"/>
      <p:bldP spid="136" grpId="0"/>
      <p:bldP spid="137" grpId="0" animBg="1"/>
      <p:bldP spid="138" grpId="0"/>
      <p:bldP spid="139" grpId="0"/>
      <p:bldP spid="140" grpId="0"/>
      <p:bldP spid="141" grpId="0"/>
      <p:bldP spid="142" grpId="0"/>
      <p:bldP spid="213" grpId="0"/>
      <p:bldP spid="214" grpId="0"/>
      <p:bldP spid="215" grpId="0"/>
      <p:bldP spid="2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组合 74"/>
          <p:cNvGrpSpPr/>
          <p:nvPr/>
        </p:nvGrpSpPr>
        <p:grpSpPr>
          <a:xfrm>
            <a:off x="787211" y="1949649"/>
            <a:ext cx="1702178" cy="3063527"/>
            <a:chOff x="1049615" y="1461092"/>
            <a:chExt cx="2269570" cy="4084703"/>
          </a:xfrm>
        </p:grpSpPr>
        <p:sp>
          <p:nvSpPr>
            <p:cNvPr id="76" name="直角三角形 69"/>
            <p:cNvSpPr/>
            <p:nvPr/>
          </p:nvSpPr>
          <p:spPr>
            <a:xfrm rot="5400000" flipH="1">
              <a:off x="1118718" y="3345328"/>
              <a:ext cx="4084703" cy="3162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174418 w 2267687"/>
                <a:gd name="connsiteY0" fmla="*/ 303531 h 303531"/>
                <a:gd name="connsiteX1" fmla="*/ 0 w 2267687"/>
                <a:gd name="connsiteY1" fmla="*/ 0 h 303531"/>
                <a:gd name="connsiteX2" fmla="*/ 2267687 w 2267687"/>
                <a:gd name="connsiteY2" fmla="*/ 290831 h 303531"/>
                <a:gd name="connsiteX3" fmla="*/ 174418 w 2267687"/>
                <a:gd name="connsiteY3" fmla="*/ 303531 h 303531"/>
                <a:gd name="connsiteX0" fmla="*/ 172657 w 2265926"/>
                <a:gd name="connsiteY0" fmla="*/ 316231 h 316231"/>
                <a:gd name="connsiteX1" fmla="*/ 0 w 2265926"/>
                <a:gd name="connsiteY1" fmla="*/ 0 h 316231"/>
                <a:gd name="connsiteX2" fmla="*/ 2265926 w 2265926"/>
                <a:gd name="connsiteY2" fmla="*/ 303531 h 316231"/>
                <a:gd name="connsiteX3" fmla="*/ 172657 w 2265926"/>
                <a:gd name="connsiteY3" fmla="*/ 316231 h 316231"/>
              </a:gdLst>
              <a:ahLst/>
              <a:cxnLst>
                <a:cxn ang="0">
                  <a:pos x="connsiteX0" y="connsiteY0"/>
                </a:cxn>
                <a:cxn ang="0">
                  <a:pos x="connsiteX1" y="connsiteY1"/>
                </a:cxn>
                <a:cxn ang="0">
                  <a:pos x="connsiteX2" y="connsiteY2"/>
                </a:cxn>
                <a:cxn ang="0">
                  <a:pos x="connsiteX3" y="connsiteY3"/>
                </a:cxn>
              </a:cxnLst>
              <a:rect l="l" t="t" r="r" b="b"/>
              <a:pathLst>
                <a:path w="2265926" h="316231">
                  <a:moveTo>
                    <a:pt x="172657" y="316231"/>
                  </a:moveTo>
                  <a:lnTo>
                    <a:pt x="0" y="0"/>
                  </a:lnTo>
                  <a:lnTo>
                    <a:pt x="2265926" y="303531"/>
                  </a:lnTo>
                  <a:lnTo>
                    <a:pt x="172657" y="316231"/>
                  </a:lnTo>
                  <a:close/>
                </a:path>
              </a:pathLst>
            </a:custGeom>
            <a:gradFill>
              <a:gsLst>
                <a:gs pos="100000">
                  <a:sysClr val="window" lastClr="FFFFFF">
                    <a:lumMod val="50000"/>
                    <a:alpha val="44000"/>
                  </a:sysClr>
                </a:gs>
                <a:gs pos="0">
                  <a:srgbClr val="F3F3F3">
                    <a:alpha val="12000"/>
                  </a:srgbClr>
                </a:gs>
              </a:gsLst>
              <a:lin ang="5400000" scaled="0"/>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7" name="直角三角形 69"/>
            <p:cNvSpPr/>
            <p:nvPr/>
          </p:nvSpPr>
          <p:spPr>
            <a:xfrm flipH="1" flipV="1">
              <a:off x="1049615" y="5207338"/>
              <a:ext cx="2267687" cy="2908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ysClr val="window" lastClr="FFFFFF">
                    <a:lumMod val="50000"/>
                    <a:alpha val="44000"/>
                  </a:sysClr>
                </a:gs>
                <a:gs pos="0">
                  <a:srgbClr val="F3F3F3">
                    <a:alpha val="12000"/>
                  </a:srgbClr>
                </a:gs>
              </a:gsLst>
              <a:lin ang="5400000" scaled="0"/>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8" name="矩形 77"/>
            <p:cNvSpPr/>
            <p:nvPr/>
          </p:nvSpPr>
          <p:spPr>
            <a:xfrm>
              <a:off x="1381454" y="1857787"/>
              <a:ext cx="1648460" cy="3374952"/>
            </a:xfrm>
            <a:prstGeom prst="rect">
              <a:avLst/>
            </a:prstGeom>
            <a:solidFill>
              <a:srgbClr val="F7F7F7"/>
            </a:solidFill>
            <a:ln w="12700" cap="flat" cmpd="sng" algn="ctr">
              <a:noFill/>
              <a:prstDash val="solid"/>
              <a:miter lim="800000"/>
            </a:ln>
            <a:effectLst>
              <a:outerShdw blurRad="76200" dist="50800" dir="2700000" algn="tl" rotWithShape="0">
                <a:prstClr val="black">
                  <a:alpha val="1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9" name="矩形 78"/>
            <p:cNvSpPr/>
            <p:nvPr/>
          </p:nvSpPr>
          <p:spPr>
            <a:xfrm>
              <a:off x="1381454" y="1857787"/>
              <a:ext cx="1648460" cy="506658"/>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80" name="组合 79"/>
          <p:cNvGrpSpPr/>
          <p:nvPr/>
        </p:nvGrpSpPr>
        <p:grpSpPr>
          <a:xfrm>
            <a:off x="1342796" y="1821942"/>
            <a:ext cx="622935" cy="731284"/>
            <a:chOff x="6591300" y="1966752"/>
            <a:chExt cx="830580" cy="975045"/>
          </a:xfrm>
        </p:grpSpPr>
        <p:sp>
          <p:nvSpPr>
            <p:cNvPr id="81" name="任意多边形 80"/>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ysClr val="windowText" lastClr="000000">
                    <a:lumMod val="85000"/>
                    <a:lumOff val="15000"/>
                  </a:sysClr>
                </a:gs>
                <a:gs pos="7000">
                  <a:sysClr val="windowText" lastClr="000000">
                    <a:lumMod val="85000"/>
                    <a:lumOff val="15000"/>
                  </a:sysClr>
                </a:gs>
              </a:gsLst>
              <a:lin ang="5400000" scaled="0"/>
            </a:gradFill>
            <a:ln w="12700" cap="flat" cmpd="sng" algn="ctr">
              <a:noFill/>
              <a:prstDash val="solid"/>
              <a:miter lim="800000"/>
            </a:ln>
            <a:effectLst>
              <a:outerShdw blurRad="76200" dist="254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2" name="任意多边形 81"/>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391740 w 483180"/>
                <a:gd name="connsiteY0" fmla="*/ 938372 h 1029812"/>
                <a:gd name="connsiteX1" fmla="*/ 41218 w 483180"/>
                <a:gd name="connsiteY1" fmla="*/ 938372 h 1029812"/>
                <a:gd name="connsiteX2" fmla="*/ 138592 w 483180"/>
                <a:gd name="connsiteY2" fmla="*/ 458103 h 1029812"/>
                <a:gd name="connsiteX3" fmla="*/ 63405 w 483180"/>
                <a:gd name="connsiteY3" fmla="*/ 260163 h 1029812"/>
                <a:gd name="connsiteX4" fmla="*/ 0 w 483180"/>
                <a:gd name="connsiteY4" fmla="*/ 152400 h 1029812"/>
                <a:gd name="connsiteX5" fmla="*/ 216478 w 483180"/>
                <a:gd name="connsiteY5" fmla="*/ 0 h 1029812"/>
                <a:gd name="connsiteX6" fmla="*/ 432956 w 483180"/>
                <a:gd name="connsiteY6" fmla="*/ 152400 h 1029812"/>
                <a:gd name="connsiteX7" fmla="*/ 369551 w 483180"/>
                <a:gd name="connsiteY7" fmla="*/ 260163 h 1029812"/>
                <a:gd name="connsiteX8" fmla="*/ 318874 w 483180"/>
                <a:gd name="connsiteY8" fmla="*/ 457656 h 1029812"/>
                <a:gd name="connsiteX9" fmla="*/ 483180 w 483180"/>
                <a:gd name="connsiteY9" fmla="*/ 1029812 h 1029812"/>
                <a:gd name="connsiteX0" fmla="*/ 41218 w 483180"/>
                <a:gd name="connsiteY0" fmla="*/ 938372 h 1029812"/>
                <a:gd name="connsiteX1" fmla="*/ 138592 w 483180"/>
                <a:gd name="connsiteY1" fmla="*/ 458103 h 1029812"/>
                <a:gd name="connsiteX2" fmla="*/ 63405 w 483180"/>
                <a:gd name="connsiteY2" fmla="*/ 260163 h 1029812"/>
                <a:gd name="connsiteX3" fmla="*/ 0 w 483180"/>
                <a:gd name="connsiteY3" fmla="*/ 152400 h 1029812"/>
                <a:gd name="connsiteX4" fmla="*/ 216478 w 483180"/>
                <a:gd name="connsiteY4" fmla="*/ 0 h 1029812"/>
                <a:gd name="connsiteX5" fmla="*/ 432956 w 483180"/>
                <a:gd name="connsiteY5" fmla="*/ 152400 h 1029812"/>
                <a:gd name="connsiteX6" fmla="*/ 369551 w 483180"/>
                <a:gd name="connsiteY6" fmla="*/ 260163 h 1029812"/>
                <a:gd name="connsiteX7" fmla="*/ 318874 w 483180"/>
                <a:gd name="connsiteY7" fmla="*/ 457656 h 1029812"/>
                <a:gd name="connsiteX8" fmla="*/ 483180 w 483180"/>
                <a:gd name="connsiteY8" fmla="*/ 1029812 h 102981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394280 w 432956"/>
                <a:gd name="connsiteY8" fmla="*/ 928212 h 93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w="12700" cap="flat" cmpd="sng" algn="ctr">
              <a:gradFill>
                <a:gsLst>
                  <a:gs pos="0">
                    <a:sysClr val="window" lastClr="FFFFFF">
                      <a:lumMod val="50000"/>
                    </a:sysClr>
                  </a:gs>
                  <a:gs pos="69000">
                    <a:sysClr val="window" lastClr="FFFFFF">
                      <a:lumMod val="85000"/>
                    </a:sysClr>
                  </a:gs>
                  <a:gs pos="35000">
                    <a:srgbClr val="C9C9C9"/>
                  </a:gs>
                  <a:gs pos="56000">
                    <a:sysClr val="window" lastClr="FFFFFF">
                      <a:lumMod val="50000"/>
                    </a:sysClr>
                  </a:gs>
                  <a:gs pos="22000">
                    <a:sysClr val="window" lastClr="FFFFFF">
                      <a:lumMod val="50000"/>
                    </a:sysClr>
                  </a:gs>
                  <a:gs pos="84000">
                    <a:sysClr val="window" lastClr="FFFFFF">
                      <a:lumMod val="50000"/>
                    </a:sysClr>
                  </a:gs>
                </a:gsLst>
                <a:lin ang="0" scaled="0"/>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grpSp>
      <p:grpSp>
        <p:nvGrpSpPr>
          <p:cNvPr id="83" name="组合 82"/>
          <p:cNvGrpSpPr/>
          <p:nvPr/>
        </p:nvGrpSpPr>
        <p:grpSpPr>
          <a:xfrm>
            <a:off x="1124581" y="3390549"/>
            <a:ext cx="1139375" cy="732356"/>
            <a:chOff x="223456" y="2735579"/>
            <a:chExt cx="1519166" cy="976475"/>
          </a:xfrm>
        </p:grpSpPr>
        <p:sp>
          <p:nvSpPr>
            <p:cNvPr id="84" name="文本框 17"/>
            <p:cNvSpPr txBox="1"/>
            <p:nvPr/>
          </p:nvSpPr>
          <p:spPr>
            <a:xfrm>
              <a:off x="223456" y="2735579"/>
              <a:ext cx="1519166" cy="369332"/>
            </a:xfrm>
            <a:prstGeom prst="rect">
              <a:avLst/>
            </a:prstGeom>
            <a:noFill/>
          </p:spPr>
          <p:txBody>
            <a:bodyPr wrap="square" rtlCol="0">
              <a:spAutoFit/>
            </a:bodyPr>
            <a:lstStyle/>
            <a:p>
              <a:pPr defTabSz="685800" fontAlgn="auto">
                <a:spcBef>
                  <a:spcPts val="0"/>
                </a:spcBef>
                <a:spcAft>
                  <a:spcPts val="0"/>
                </a:spcAft>
              </a:pPr>
              <a:r>
                <a:rPr lang="zh-CN" altLang="en-US" sz="120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85" name="文本框 18"/>
            <p:cNvSpPr txBox="1"/>
            <p:nvPr/>
          </p:nvSpPr>
          <p:spPr>
            <a:xfrm>
              <a:off x="224531" y="2988779"/>
              <a:ext cx="1411666" cy="723275"/>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86" name="Group 8"/>
          <p:cNvGrpSpPr>
            <a:grpSpLocks noChangeAspect="1"/>
          </p:cNvGrpSpPr>
          <p:nvPr/>
        </p:nvGrpSpPr>
        <p:grpSpPr bwMode="auto">
          <a:xfrm>
            <a:off x="1486760" y="2885138"/>
            <a:ext cx="303080" cy="306353"/>
            <a:chOff x="4313" y="1262"/>
            <a:chExt cx="463" cy="468"/>
          </a:xfrm>
          <a:solidFill>
            <a:srgbClr val="FFB850"/>
          </a:solidFill>
          <a:effectLst/>
        </p:grpSpPr>
        <p:sp>
          <p:nvSpPr>
            <p:cNvPr id="87"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88"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89"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90"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91"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92" name="Freeform 14"/>
            <p:cNvSpPr>
              <a:spLocks/>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93" name="Freeform 15"/>
            <p:cNvSpPr>
              <a:spLocks/>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grpSp>
        <p:nvGrpSpPr>
          <p:cNvPr id="94" name="组合 93"/>
          <p:cNvGrpSpPr/>
          <p:nvPr/>
        </p:nvGrpSpPr>
        <p:grpSpPr>
          <a:xfrm>
            <a:off x="2717611" y="1949649"/>
            <a:ext cx="1702178" cy="3063527"/>
            <a:chOff x="3623482" y="1461092"/>
            <a:chExt cx="2269570" cy="4084703"/>
          </a:xfrm>
        </p:grpSpPr>
        <p:sp>
          <p:nvSpPr>
            <p:cNvPr id="95" name="直角三角形 69"/>
            <p:cNvSpPr/>
            <p:nvPr/>
          </p:nvSpPr>
          <p:spPr>
            <a:xfrm rot="5400000" flipH="1">
              <a:off x="3692585" y="3345328"/>
              <a:ext cx="4084703" cy="3162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174418 w 2267687"/>
                <a:gd name="connsiteY0" fmla="*/ 303531 h 303531"/>
                <a:gd name="connsiteX1" fmla="*/ 0 w 2267687"/>
                <a:gd name="connsiteY1" fmla="*/ 0 h 303531"/>
                <a:gd name="connsiteX2" fmla="*/ 2267687 w 2267687"/>
                <a:gd name="connsiteY2" fmla="*/ 290831 h 303531"/>
                <a:gd name="connsiteX3" fmla="*/ 174418 w 2267687"/>
                <a:gd name="connsiteY3" fmla="*/ 303531 h 303531"/>
                <a:gd name="connsiteX0" fmla="*/ 172657 w 2265926"/>
                <a:gd name="connsiteY0" fmla="*/ 316231 h 316231"/>
                <a:gd name="connsiteX1" fmla="*/ 0 w 2265926"/>
                <a:gd name="connsiteY1" fmla="*/ 0 h 316231"/>
                <a:gd name="connsiteX2" fmla="*/ 2265926 w 2265926"/>
                <a:gd name="connsiteY2" fmla="*/ 303531 h 316231"/>
                <a:gd name="connsiteX3" fmla="*/ 172657 w 2265926"/>
                <a:gd name="connsiteY3" fmla="*/ 316231 h 316231"/>
              </a:gdLst>
              <a:ahLst/>
              <a:cxnLst>
                <a:cxn ang="0">
                  <a:pos x="connsiteX0" y="connsiteY0"/>
                </a:cxn>
                <a:cxn ang="0">
                  <a:pos x="connsiteX1" y="connsiteY1"/>
                </a:cxn>
                <a:cxn ang="0">
                  <a:pos x="connsiteX2" y="connsiteY2"/>
                </a:cxn>
                <a:cxn ang="0">
                  <a:pos x="connsiteX3" y="connsiteY3"/>
                </a:cxn>
              </a:cxnLst>
              <a:rect l="l" t="t" r="r" b="b"/>
              <a:pathLst>
                <a:path w="2265926" h="316231">
                  <a:moveTo>
                    <a:pt x="172657" y="316231"/>
                  </a:moveTo>
                  <a:lnTo>
                    <a:pt x="0" y="0"/>
                  </a:lnTo>
                  <a:lnTo>
                    <a:pt x="2265926" y="303531"/>
                  </a:lnTo>
                  <a:lnTo>
                    <a:pt x="172657" y="316231"/>
                  </a:lnTo>
                  <a:close/>
                </a:path>
              </a:pathLst>
            </a:custGeom>
            <a:gradFill>
              <a:gsLst>
                <a:gs pos="100000">
                  <a:sysClr val="window" lastClr="FFFFFF">
                    <a:lumMod val="50000"/>
                    <a:alpha val="44000"/>
                  </a:sysClr>
                </a:gs>
                <a:gs pos="0">
                  <a:srgbClr val="F3F3F3">
                    <a:alpha val="12000"/>
                  </a:srgbClr>
                </a:gs>
              </a:gsLst>
              <a:lin ang="5400000" scaled="0"/>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6" name="直角三角形 69"/>
            <p:cNvSpPr/>
            <p:nvPr/>
          </p:nvSpPr>
          <p:spPr>
            <a:xfrm flipH="1" flipV="1">
              <a:off x="3623482" y="5207338"/>
              <a:ext cx="2267687" cy="2908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ysClr val="window" lastClr="FFFFFF">
                    <a:lumMod val="50000"/>
                    <a:alpha val="44000"/>
                  </a:sysClr>
                </a:gs>
                <a:gs pos="0">
                  <a:srgbClr val="F3F3F3">
                    <a:alpha val="12000"/>
                  </a:srgbClr>
                </a:gs>
              </a:gsLst>
              <a:lin ang="5400000" scaled="0"/>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7" name="矩形 96"/>
            <p:cNvSpPr/>
            <p:nvPr/>
          </p:nvSpPr>
          <p:spPr>
            <a:xfrm>
              <a:off x="3955321" y="1857787"/>
              <a:ext cx="1648460" cy="3374952"/>
            </a:xfrm>
            <a:prstGeom prst="rect">
              <a:avLst/>
            </a:prstGeom>
            <a:solidFill>
              <a:srgbClr val="F7F7F7"/>
            </a:solidFill>
            <a:ln w="12700" cap="flat" cmpd="sng" algn="ctr">
              <a:noFill/>
              <a:prstDash val="solid"/>
              <a:miter lim="800000"/>
            </a:ln>
            <a:effectLst>
              <a:outerShdw blurRad="76200" dist="50800" dir="2700000" algn="tl" rotWithShape="0">
                <a:prstClr val="black">
                  <a:alpha val="1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8" name="矩形 97"/>
            <p:cNvSpPr/>
            <p:nvPr/>
          </p:nvSpPr>
          <p:spPr>
            <a:xfrm>
              <a:off x="3955321" y="1857787"/>
              <a:ext cx="1648460" cy="506658"/>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99" name="组合 98"/>
          <p:cNvGrpSpPr/>
          <p:nvPr/>
        </p:nvGrpSpPr>
        <p:grpSpPr>
          <a:xfrm>
            <a:off x="3273197" y="1821942"/>
            <a:ext cx="622935" cy="731284"/>
            <a:chOff x="6591300" y="1966752"/>
            <a:chExt cx="830580" cy="975045"/>
          </a:xfrm>
        </p:grpSpPr>
        <p:sp>
          <p:nvSpPr>
            <p:cNvPr id="100" name="任意多边形 99"/>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ysClr val="windowText" lastClr="000000">
                    <a:lumMod val="85000"/>
                    <a:lumOff val="15000"/>
                  </a:sysClr>
                </a:gs>
                <a:gs pos="7000">
                  <a:sysClr val="windowText" lastClr="000000">
                    <a:lumMod val="85000"/>
                    <a:lumOff val="15000"/>
                  </a:sysClr>
                </a:gs>
              </a:gsLst>
              <a:lin ang="5400000" scaled="0"/>
            </a:gradFill>
            <a:ln w="12700" cap="flat" cmpd="sng" algn="ctr">
              <a:noFill/>
              <a:prstDash val="solid"/>
              <a:miter lim="800000"/>
            </a:ln>
            <a:effectLst>
              <a:outerShdw blurRad="76200" dist="254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1" name="任意多边形 100"/>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391740 w 483180"/>
                <a:gd name="connsiteY0" fmla="*/ 938372 h 1029812"/>
                <a:gd name="connsiteX1" fmla="*/ 41218 w 483180"/>
                <a:gd name="connsiteY1" fmla="*/ 938372 h 1029812"/>
                <a:gd name="connsiteX2" fmla="*/ 138592 w 483180"/>
                <a:gd name="connsiteY2" fmla="*/ 458103 h 1029812"/>
                <a:gd name="connsiteX3" fmla="*/ 63405 w 483180"/>
                <a:gd name="connsiteY3" fmla="*/ 260163 h 1029812"/>
                <a:gd name="connsiteX4" fmla="*/ 0 w 483180"/>
                <a:gd name="connsiteY4" fmla="*/ 152400 h 1029812"/>
                <a:gd name="connsiteX5" fmla="*/ 216478 w 483180"/>
                <a:gd name="connsiteY5" fmla="*/ 0 h 1029812"/>
                <a:gd name="connsiteX6" fmla="*/ 432956 w 483180"/>
                <a:gd name="connsiteY6" fmla="*/ 152400 h 1029812"/>
                <a:gd name="connsiteX7" fmla="*/ 369551 w 483180"/>
                <a:gd name="connsiteY7" fmla="*/ 260163 h 1029812"/>
                <a:gd name="connsiteX8" fmla="*/ 318874 w 483180"/>
                <a:gd name="connsiteY8" fmla="*/ 457656 h 1029812"/>
                <a:gd name="connsiteX9" fmla="*/ 483180 w 483180"/>
                <a:gd name="connsiteY9" fmla="*/ 1029812 h 1029812"/>
                <a:gd name="connsiteX0" fmla="*/ 41218 w 483180"/>
                <a:gd name="connsiteY0" fmla="*/ 938372 h 1029812"/>
                <a:gd name="connsiteX1" fmla="*/ 138592 w 483180"/>
                <a:gd name="connsiteY1" fmla="*/ 458103 h 1029812"/>
                <a:gd name="connsiteX2" fmla="*/ 63405 w 483180"/>
                <a:gd name="connsiteY2" fmla="*/ 260163 h 1029812"/>
                <a:gd name="connsiteX3" fmla="*/ 0 w 483180"/>
                <a:gd name="connsiteY3" fmla="*/ 152400 h 1029812"/>
                <a:gd name="connsiteX4" fmla="*/ 216478 w 483180"/>
                <a:gd name="connsiteY4" fmla="*/ 0 h 1029812"/>
                <a:gd name="connsiteX5" fmla="*/ 432956 w 483180"/>
                <a:gd name="connsiteY5" fmla="*/ 152400 h 1029812"/>
                <a:gd name="connsiteX6" fmla="*/ 369551 w 483180"/>
                <a:gd name="connsiteY6" fmla="*/ 260163 h 1029812"/>
                <a:gd name="connsiteX7" fmla="*/ 318874 w 483180"/>
                <a:gd name="connsiteY7" fmla="*/ 457656 h 1029812"/>
                <a:gd name="connsiteX8" fmla="*/ 483180 w 483180"/>
                <a:gd name="connsiteY8" fmla="*/ 1029812 h 102981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394280 w 432956"/>
                <a:gd name="connsiteY8" fmla="*/ 928212 h 93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w="12700" cap="flat" cmpd="sng" algn="ctr">
              <a:gradFill>
                <a:gsLst>
                  <a:gs pos="0">
                    <a:sysClr val="window" lastClr="FFFFFF">
                      <a:lumMod val="50000"/>
                    </a:sysClr>
                  </a:gs>
                  <a:gs pos="69000">
                    <a:sysClr val="window" lastClr="FFFFFF">
                      <a:lumMod val="85000"/>
                    </a:sysClr>
                  </a:gs>
                  <a:gs pos="35000">
                    <a:srgbClr val="C9C9C9"/>
                  </a:gs>
                  <a:gs pos="56000">
                    <a:sysClr val="window" lastClr="FFFFFF">
                      <a:lumMod val="50000"/>
                    </a:sysClr>
                  </a:gs>
                  <a:gs pos="22000">
                    <a:sysClr val="window" lastClr="FFFFFF">
                      <a:lumMod val="50000"/>
                    </a:sysClr>
                  </a:gs>
                  <a:gs pos="84000">
                    <a:sysClr val="window" lastClr="FFFFFF">
                      <a:lumMod val="50000"/>
                    </a:sysClr>
                  </a:gs>
                </a:gsLst>
                <a:lin ang="0" scaled="0"/>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grpSp>
      <p:grpSp>
        <p:nvGrpSpPr>
          <p:cNvPr id="102" name="组合 101"/>
          <p:cNvGrpSpPr/>
          <p:nvPr/>
        </p:nvGrpSpPr>
        <p:grpSpPr>
          <a:xfrm>
            <a:off x="3054981" y="3390549"/>
            <a:ext cx="1139375" cy="732356"/>
            <a:chOff x="223456" y="2735579"/>
            <a:chExt cx="1519166" cy="976475"/>
          </a:xfrm>
        </p:grpSpPr>
        <p:sp>
          <p:nvSpPr>
            <p:cNvPr id="103" name="文本框 36"/>
            <p:cNvSpPr txBox="1"/>
            <p:nvPr/>
          </p:nvSpPr>
          <p:spPr>
            <a:xfrm>
              <a:off x="223456" y="2735579"/>
              <a:ext cx="1519166" cy="369332"/>
            </a:xfrm>
            <a:prstGeom prst="rect">
              <a:avLst/>
            </a:prstGeom>
            <a:noFill/>
          </p:spPr>
          <p:txBody>
            <a:bodyPr wrap="square" rtlCol="0">
              <a:spAutoFit/>
            </a:bodyPr>
            <a:lstStyle/>
            <a:p>
              <a:pPr defTabSz="685800" fontAlgn="auto">
                <a:spcBef>
                  <a:spcPts val="0"/>
                </a:spcBef>
                <a:spcAft>
                  <a:spcPts val="0"/>
                </a:spcAft>
              </a:pPr>
              <a:r>
                <a:rPr lang="zh-CN" altLang="en-US" sz="1200"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104" name="文本框 37"/>
            <p:cNvSpPr txBox="1"/>
            <p:nvPr/>
          </p:nvSpPr>
          <p:spPr>
            <a:xfrm>
              <a:off x="224531" y="2988779"/>
              <a:ext cx="1411666" cy="723275"/>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05" name="组合 104"/>
          <p:cNvGrpSpPr/>
          <p:nvPr/>
        </p:nvGrpSpPr>
        <p:grpSpPr>
          <a:xfrm>
            <a:off x="4648011" y="1949649"/>
            <a:ext cx="1702178" cy="3063527"/>
            <a:chOff x="6197348" y="1461092"/>
            <a:chExt cx="2269570" cy="4084703"/>
          </a:xfrm>
        </p:grpSpPr>
        <p:sp>
          <p:nvSpPr>
            <p:cNvPr id="106" name="直角三角形 69"/>
            <p:cNvSpPr/>
            <p:nvPr/>
          </p:nvSpPr>
          <p:spPr>
            <a:xfrm rot="5400000" flipH="1">
              <a:off x="6266451" y="3345328"/>
              <a:ext cx="4084703" cy="3162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174418 w 2267687"/>
                <a:gd name="connsiteY0" fmla="*/ 303531 h 303531"/>
                <a:gd name="connsiteX1" fmla="*/ 0 w 2267687"/>
                <a:gd name="connsiteY1" fmla="*/ 0 h 303531"/>
                <a:gd name="connsiteX2" fmla="*/ 2267687 w 2267687"/>
                <a:gd name="connsiteY2" fmla="*/ 290831 h 303531"/>
                <a:gd name="connsiteX3" fmla="*/ 174418 w 2267687"/>
                <a:gd name="connsiteY3" fmla="*/ 303531 h 303531"/>
                <a:gd name="connsiteX0" fmla="*/ 172657 w 2265926"/>
                <a:gd name="connsiteY0" fmla="*/ 316231 h 316231"/>
                <a:gd name="connsiteX1" fmla="*/ 0 w 2265926"/>
                <a:gd name="connsiteY1" fmla="*/ 0 h 316231"/>
                <a:gd name="connsiteX2" fmla="*/ 2265926 w 2265926"/>
                <a:gd name="connsiteY2" fmla="*/ 303531 h 316231"/>
                <a:gd name="connsiteX3" fmla="*/ 172657 w 2265926"/>
                <a:gd name="connsiteY3" fmla="*/ 316231 h 316231"/>
              </a:gdLst>
              <a:ahLst/>
              <a:cxnLst>
                <a:cxn ang="0">
                  <a:pos x="connsiteX0" y="connsiteY0"/>
                </a:cxn>
                <a:cxn ang="0">
                  <a:pos x="connsiteX1" y="connsiteY1"/>
                </a:cxn>
                <a:cxn ang="0">
                  <a:pos x="connsiteX2" y="connsiteY2"/>
                </a:cxn>
                <a:cxn ang="0">
                  <a:pos x="connsiteX3" y="connsiteY3"/>
                </a:cxn>
              </a:cxnLst>
              <a:rect l="l" t="t" r="r" b="b"/>
              <a:pathLst>
                <a:path w="2265926" h="316231">
                  <a:moveTo>
                    <a:pt x="172657" y="316231"/>
                  </a:moveTo>
                  <a:lnTo>
                    <a:pt x="0" y="0"/>
                  </a:lnTo>
                  <a:lnTo>
                    <a:pt x="2265926" y="303531"/>
                  </a:lnTo>
                  <a:lnTo>
                    <a:pt x="172657" y="316231"/>
                  </a:lnTo>
                  <a:close/>
                </a:path>
              </a:pathLst>
            </a:custGeom>
            <a:gradFill>
              <a:gsLst>
                <a:gs pos="100000">
                  <a:sysClr val="window" lastClr="FFFFFF">
                    <a:lumMod val="50000"/>
                    <a:alpha val="44000"/>
                  </a:sysClr>
                </a:gs>
                <a:gs pos="0">
                  <a:srgbClr val="F3F3F3">
                    <a:alpha val="12000"/>
                  </a:srgbClr>
                </a:gs>
              </a:gsLst>
              <a:lin ang="5400000" scaled="0"/>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7" name="直角三角形 69"/>
            <p:cNvSpPr/>
            <p:nvPr/>
          </p:nvSpPr>
          <p:spPr>
            <a:xfrm flipH="1" flipV="1">
              <a:off x="6197348" y="5207338"/>
              <a:ext cx="2267687" cy="2908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ysClr val="window" lastClr="FFFFFF">
                    <a:lumMod val="50000"/>
                    <a:alpha val="44000"/>
                  </a:sysClr>
                </a:gs>
                <a:gs pos="0">
                  <a:srgbClr val="F3F3F3">
                    <a:alpha val="12000"/>
                  </a:srgbClr>
                </a:gs>
              </a:gsLst>
              <a:lin ang="5400000" scaled="0"/>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8" name="矩形 107"/>
            <p:cNvSpPr/>
            <p:nvPr/>
          </p:nvSpPr>
          <p:spPr>
            <a:xfrm>
              <a:off x="6529187" y="1857787"/>
              <a:ext cx="1648460" cy="3374952"/>
            </a:xfrm>
            <a:prstGeom prst="rect">
              <a:avLst/>
            </a:prstGeom>
            <a:solidFill>
              <a:srgbClr val="F7F7F7"/>
            </a:solidFill>
            <a:ln w="12700" cap="flat" cmpd="sng" algn="ctr">
              <a:noFill/>
              <a:prstDash val="solid"/>
              <a:miter lim="800000"/>
            </a:ln>
            <a:effectLst>
              <a:outerShdw blurRad="76200" dist="50800" dir="2700000" algn="tl" rotWithShape="0">
                <a:prstClr val="black">
                  <a:alpha val="1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9" name="矩形 108"/>
            <p:cNvSpPr/>
            <p:nvPr/>
          </p:nvSpPr>
          <p:spPr>
            <a:xfrm>
              <a:off x="6529187" y="1857787"/>
              <a:ext cx="1648460" cy="506658"/>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10" name="组合 109"/>
          <p:cNvGrpSpPr/>
          <p:nvPr/>
        </p:nvGrpSpPr>
        <p:grpSpPr>
          <a:xfrm>
            <a:off x="5203596" y="1821942"/>
            <a:ext cx="622935" cy="731284"/>
            <a:chOff x="6591300" y="1966752"/>
            <a:chExt cx="830580" cy="975045"/>
          </a:xfrm>
        </p:grpSpPr>
        <p:sp>
          <p:nvSpPr>
            <p:cNvPr id="111" name="任意多边形 110"/>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ysClr val="windowText" lastClr="000000">
                    <a:lumMod val="85000"/>
                    <a:lumOff val="15000"/>
                  </a:sysClr>
                </a:gs>
                <a:gs pos="7000">
                  <a:sysClr val="windowText" lastClr="000000">
                    <a:lumMod val="85000"/>
                    <a:lumOff val="15000"/>
                  </a:sysClr>
                </a:gs>
              </a:gsLst>
              <a:lin ang="5400000" scaled="0"/>
            </a:gradFill>
            <a:ln w="12700" cap="flat" cmpd="sng" algn="ctr">
              <a:noFill/>
              <a:prstDash val="solid"/>
              <a:miter lim="800000"/>
            </a:ln>
            <a:effectLst>
              <a:outerShdw blurRad="76200" dist="254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2" name="任意多边形 111"/>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391740 w 483180"/>
                <a:gd name="connsiteY0" fmla="*/ 938372 h 1029812"/>
                <a:gd name="connsiteX1" fmla="*/ 41218 w 483180"/>
                <a:gd name="connsiteY1" fmla="*/ 938372 h 1029812"/>
                <a:gd name="connsiteX2" fmla="*/ 138592 w 483180"/>
                <a:gd name="connsiteY2" fmla="*/ 458103 h 1029812"/>
                <a:gd name="connsiteX3" fmla="*/ 63405 w 483180"/>
                <a:gd name="connsiteY3" fmla="*/ 260163 h 1029812"/>
                <a:gd name="connsiteX4" fmla="*/ 0 w 483180"/>
                <a:gd name="connsiteY4" fmla="*/ 152400 h 1029812"/>
                <a:gd name="connsiteX5" fmla="*/ 216478 w 483180"/>
                <a:gd name="connsiteY5" fmla="*/ 0 h 1029812"/>
                <a:gd name="connsiteX6" fmla="*/ 432956 w 483180"/>
                <a:gd name="connsiteY6" fmla="*/ 152400 h 1029812"/>
                <a:gd name="connsiteX7" fmla="*/ 369551 w 483180"/>
                <a:gd name="connsiteY7" fmla="*/ 260163 h 1029812"/>
                <a:gd name="connsiteX8" fmla="*/ 318874 w 483180"/>
                <a:gd name="connsiteY8" fmla="*/ 457656 h 1029812"/>
                <a:gd name="connsiteX9" fmla="*/ 483180 w 483180"/>
                <a:gd name="connsiteY9" fmla="*/ 1029812 h 1029812"/>
                <a:gd name="connsiteX0" fmla="*/ 41218 w 483180"/>
                <a:gd name="connsiteY0" fmla="*/ 938372 h 1029812"/>
                <a:gd name="connsiteX1" fmla="*/ 138592 w 483180"/>
                <a:gd name="connsiteY1" fmla="*/ 458103 h 1029812"/>
                <a:gd name="connsiteX2" fmla="*/ 63405 w 483180"/>
                <a:gd name="connsiteY2" fmla="*/ 260163 h 1029812"/>
                <a:gd name="connsiteX3" fmla="*/ 0 w 483180"/>
                <a:gd name="connsiteY3" fmla="*/ 152400 h 1029812"/>
                <a:gd name="connsiteX4" fmla="*/ 216478 w 483180"/>
                <a:gd name="connsiteY4" fmla="*/ 0 h 1029812"/>
                <a:gd name="connsiteX5" fmla="*/ 432956 w 483180"/>
                <a:gd name="connsiteY5" fmla="*/ 152400 h 1029812"/>
                <a:gd name="connsiteX6" fmla="*/ 369551 w 483180"/>
                <a:gd name="connsiteY6" fmla="*/ 260163 h 1029812"/>
                <a:gd name="connsiteX7" fmla="*/ 318874 w 483180"/>
                <a:gd name="connsiteY7" fmla="*/ 457656 h 1029812"/>
                <a:gd name="connsiteX8" fmla="*/ 483180 w 483180"/>
                <a:gd name="connsiteY8" fmla="*/ 1029812 h 102981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394280 w 432956"/>
                <a:gd name="connsiteY8" fmla="*/ 928212 h 93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w="12700" cap="flat" cmpd="sng" algn="ctr">
              <a:gradFill>
                <a:gsLst>
                  <a:gs pos="0">
                    <a:sysClr val="window" lastClr="FFFFFF">
                      <a:lumMod val="50000"/>
                    </a:sysClr>
                  </a:gs>
                  <a:gs pos="69000">
                    <a:sysClr val="window" lastClr="FFFFFF">
                      <a:lumMod val="85000"/>
                    </a:sysClr>
                  </a:gs>
                  <a:gs pos="35000">
                    <a:srgbClr val="C9C9C9"/>
                  </a:gs>
                  <a:gs pos="56000">
                    <a:sysClr val="window" lastClr="FFFFFF">
                      <a:lumMod val="50000"/>
                    </a:sysClr>
                  </a:gs>
                  <a:gs pos="22000">
                    <a:sysClr val="window" lastClr="FFFFFF">
                      <a:lumMod val="50000"/>
                    </a:sysClr>
                  </a:gs>
                  <a:gs pos="84000">
                    <a:sysClr val="window" lastClr="FFFFFF">
                      <a:lumMod val="50000"/>
                    </a:sysClr>
                  </a:gs>
                </a:gsLst>
                <a:lin ang="0" scaled="0"/>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grpSp>
      <p:grpSp>
        <p:nvGrpSpPr>
          <p:cNvPr id="113" name="组合 112"/>
          <p:cNvGrpSpPr/>
          <p:nvPr/>
        </p:nvGrpSpPr>
        <p:grpSpPr>
          <a:xfrm>
            <a:off x="4985380" y="3390549"/>
            <a:ext cx="1139375" cy="732356"/>
            <a:chOff x="223456" y="2735579"/>
            <a:chExt cx="1519166" cy="976475"/>
          </a:xfrm>
        </p:grpSpPr>
        <p:sp>
          <p:nvSpPr>
            <p:cNvPr id="114" name="文本框 47"/>
            <p:cNvSpPr txBox="1"/>
            <p:nvPr/>
          </p:nvSpPr>
          <p:spPr>
            <a:xfrm>
              <a:off x="223456" y="2735579"/>
              <a:ext cx="1519166" cy="369332"/>
            </a:xfrm>
            <a:prstGeom prst="rect">
              <a:avLst/>
            </a:prstGeom>
            <a:noFill/>
          </p:spPr>
          <p:txBody>
            <a:bodyPr wrap="square" rtlCol="0">
              <a:spAutoFit/>
            </a:bodyPr>
            <a:lstStyle/>
            <a:p>
              <a:pPr defTabSz="685800" fontAlgn="auto">
                <a:spcBef>
                  <a:spcPts val="0"/>
                </a:spcBef>
                <a:spcAft>
                  <a:spcPts val="0"/>
                </a:spcAft>
              </a:pPr>
              <a:r>
                <a:rPr lang="zh-CN" altLang="en-US" sz="1200"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115" name="文本框 48"/>
            <p:cNvSpPr txBox="1"/>
            <p:nvPr/>
          </p:nvSpPr>
          <p:spPr>
            <a:xfrm>
              <a:off x="224531" y="2988779"/>
              <a:ext cx="1411666" cy="723275"/>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16" name="组合 115"/>
          <p:cNvGrpSpPr/>
          <p:nvPr/>
        </p:nvGrpSpPr>
        <p:grpSpPr>
          <a:xfrm>
            <a:off x="6578411" y="1949649"/>
            <a:ext cx="1702178" cy="3063527"/>
            <a:chOff x="8771215" y="1461092"/>
            <a:chExt cx="2269570" cy="4084703"/>
          </a:xfrm>
        </p:grpSpPr>
        <p:sp>
          <p:nvSpPr>
            <p:cNvPr id="117" name="直角三角形 69"/>
            <p:cNvSpPr/>
            <p:nvPr/>
          </p:nvSpPr>
          <p:spPr>
            <a:xfrm rot="5400000" flipH="1">
              <a:off x="8840318" y="3345328"/>
              <a:ext cx="4084703" cy="3162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174418 w 2267687"/>
                <a:gd name="connsiteY0" fmla="*/ 303531 h 303531"/>
                <a:gd name="connsiteX1" fmla="*/ 0 w 2267687"/>
                <a:gd name="connsiteY1" fmla="*/ 0 h 303531"/>
                <a:gd name="connsiteX2" fmla="*/ 2267687 w 2267687"/>
                <a:gd name="connsiteY2" fmla="*/ 290831 h 303531"/>
                <a:gd name="connsiteX3" fmla="*/ 174418 w 2267687"/>
                <a:gd name="connsiteY3" fmla="*/ 303531 h 303531"/>
                <a:gd name="connsiteX0" fmla="*/ 172657 w 2265926"/>
                <a:gd name="connsiteY0" fmla="*/ 316231 h 316231"/>
                <a:gd name="connsiteX1" fmla="*/ 0 w 2265926"/>
                <a:gd name="connsiteY1" fmla="*/ 0 h 316231"/>
                <a:gd name="connsiteX2" fmla="*/ 2265926 w 2265926"/>
                <a:gd name="connsiteY2" fmla="*/ 303531 h 316231"/>
                <a:gd name="connsiteX3" fmla="*/ 172657 w 2265926"/>
                <a:gd name="connsiteY3" fmla="*/ 316231 h 316231"/>
              </a:gdLst>
              <a:ahLst/>
              <a:cxnLst>
                <a:cxn ang="0">
                  <a:pos x="connsiteX0" y="connsiteY0"/>
                </a:cxn>
                <a:cxn ang="0">
                  <a:pos x="connsiteX1" y="connsiteY1"/>
                </a:cxn>
                <a:cxn ang="0">
                  <a:pos x="connsiteX2" y="connsiteY2"/>
                </a:cxn>
                <a:cxn ang="0">
                  <a:pos x="connsiteX3" y="connsiteY3"/>
                </a:cxn>
              </a:cxnLst>
              <a:rect l="l" t="t" r="r" b="b"/>
              <a:pathLst>
                <a:path w="2265926" h="316231">
                  <a:moveTo>
                    <a:pt x="172657" y="316231"/>
                  </a:moveTo>
                  <a:lnTo>
                    <a:pt x="0" y="0"/>
                  </a:lnTo>
                  <a:lnTo>
                    <a:pt x="2265926" y="303531"/>
                  </a:lnTo>
                  <a:lnTo>
                    <a:pt x="172657" y="316231"/>
                  </a:lnTo>
                  <a:close/>
                </a:path>
              </a:pathLst>
            </a:custGeom>
            <a:gradFill>
              <a:gsLst>
                <a:gs pos="100000">
                  <a:sysClr val="window" lastClr="FFFFFF">
                    <a:lumMod val="50000"/>
                    <a:alpha val="44000"/>
                  </a:sysClr>
                </a:gs>
                <a:gs pos="0">
                  <a:srgbClr val="F3F3F3">
                    <a:alpha val="12000"/>
                  </a:srgbClr>
                </a:gs>
              </a:gsLst>
              <a:lin ang="5400000" scaled="0"/>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8" name="直角三角形 69"/>
            <p:cNvSpPr/>
            <p:nvPr/>
          </p:nvSpPr>
          <p:spPr>
            <a:xfrm flipH="1" flipV="1">
              <a:off x="8771215" y="5207338"/>
              <a:ext cx="2267687" cy="2908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ysClr val="window" lastClr="FFFFFF">
                    <a:lumMod val="50000"/>
                    <a:alpha val="44000"/>
                  </a:sysClr>
                </a:gs>
                <a:gs pos="0">
                  <a:srgbClr val="F3F3F3">
                    <a:alpha val="12000"/>
                  </a:srgbClr>
                </a:gs>
              </a:gsLst>
              <a:lin ang="5400000" scaled="0"/>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9" name="矩形 118"/>
            <p:cNvSpPr/>
            <p:nvPr/>
          </p:nvSpPr>
          <p:spPr>
            <a:xfrm>
              <a:off x="9103054" y="1857787"/>
              <a:ext cx="1648460" cy="3374952"/>
            </a:xfrm>
            <a:prstGeom prst="rect">
              <a:avLst/>
            </a:prstGeom>
            <a:solidFill>
              <a:srgbClr val="F7F7F7"/>
            </a:solidFill>
            <a:ln w="12700" cap="flat" cmpd="sng" algn="ctr">
              <a:noFill/>
              <a:prstDash val="solid"/>
              <a:miter lim="800000"/>
            </a:ln>
            <a:effectLst>
              <a:outerShdw blurRad="76200" dist="50800" dir="2700000" algn="tl" rotWithShape="0">
                <a:prstClr val="black">
                  <a:alpha val="1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0" name="矩形 119"/>
            <p:cNvSpPr/>
            <p:nvPr/>
          </p:nvSpPr>
          <p:spPr>
            <a:xfrm>
              <a:off x="9103054" y="1857787"/>
              <a:ext cx="1648460" cy="506658"/>
            </a:xfrm>
            <a:prstGeom prst="rect">
              <a:avLst/>
            </a:prstGeom>
            <a:solidFill>
              <a:srgbClr val="663A7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21" name="组合 120"/>
          <p:cNvGrpSpPr/>
          <p:nvPr/>
        </p:nvGrpSpPr>
        <p:grpSpPr>
          <a:xfrm>
            <a:off x="7133996" y="1821942"/>
            <a:ext cx="622935" cy="731284"/>
            <a:chOff x="6591300" y="1966752"/>
            <a:chExt cx="830580" cy="975045"/>
          </a:xfrm>
        </p:grpSpPr>
        <p:sp>
          <p:nvSpPr>
            <p:cNvPr id="122" name="任意多边形 121"/>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ysClr val="windowText" lastClr="000000">
                    <a:lumMod val="85000"/>
                    <a:lumOff val="15000"/>
                  </a:sysClr>
                </a:gs>
                <a:gs pos="7000">
                  <a:sysClr val="windowText" lastClr="000000">
                    <a:lumMod val="85000"/>
                    <a:lumOff val="15000"/>
                  </a:sysClr>
                </a:gs>
              </a:gsLst>
              <a:lin ang="5400000" scaled="0"/>
            </a:gradFill>
            <a:ln w="12700" cap="flat" cmpd="sng" algn="ctr">
              <a:noFill/>
              <a:prstDash val="solid"/>
              <a:miter lim="800000"/>
            </a:ln>
            <a:effectLst>
              <a:outerShdw blurRad="76200" dist="254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3" name="任意多边形 122"/>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391740 w 483180"/>
                <a:gd name="connsiteY0" fmla="*/ 938372 h 1029812"/>
                <a:gd name="connsiteX1" fmla="*/ 41218 w 483180"/>
                <a:gd name="connsiteY1" fmla="*/ 938372 h 1029812"/>
                <a:gd name="connsiteX2" fmla="*/ 138592 w 483180"/>
                <a:gd name="connsiteY2" fmla="*/ 458103 h 1029812"/>
                <a:gd name="connsiteX3" fmla="*/ 63405 w 483180"/>
                <a:gd name="connsiteY3" fmla="*/ 260163 h 1029812"/>
                <a:gd name="connsiteX4" fmla="*/ 0 w 483180"/>
                <a:gd name="connsiteY4" fmla="*/ 152400 h 1029812"/>
                <a:gd name="connsiteX5" fmla="*/ 216478 w 483180"/>
                <a:gd name="connsiteY5" fmla="*/ 0 h 1029812"/>
                <a:gd name="connsiteX6" fmla="*/ 432956 w 483180"/>
                <a:gd name="connsiteY6" fmla="*/ 152400 h 1029812"/>
                <a:gd name="connsiteX7" fmla="*/ 369551 w 483180"/>
                <a:gd name="connsiteY7" fmla="*/ 260163 h 1029812"/>
                <a:gd name="connsiteX8" fmla="*/ 318874 w 483180"/>
                <a:gd name="connsiteY8" fmla="*/ 457656 h 1029812"/>
                <a:gd name="connsiteX9" fmla="*/ 483180 w 483180"/>
                <a:gd name="connsiteY9" fmla="*/ 1029812 h 1029812"/>
                <a:gd name="connsiteX0" fmla="*/ 41218 w 483180"/>
                <a:gd name="connsiteY0" fmla="*/ 938372 h 1029812"/>
                <a:gd name="connsiteX1" fmla="*/ 138592 w 483180"/>
                <a:gd name="connsiteY1" fmla="*/ 458103 h 1029812"/>
                <a:gd name="connsiteX2" fmla="*/ 63405 w 483180"/>
                <a:gd name="connsiteY2" fmla="*/ 260163 h 1029812"/>
                <a:gd name="connsiteX3" fmla="*/ 0 w 483180"/>
                <a:gd name="connsiteY3" fmla="*/ 152400 h 1029812"/>
                <a:gd name="connsiteX4" fmla="*/ 216478 w 483180"/>
                <a:gd name="connsiteY4" fmla="*/ 0 h 1029812"/>
                <a:gd name="connsiteX5" fmla="*/ 432956 w 483180"/>
                <a:gd name="connsiteY5" fmla="*/ 152400 h 1029812"/>
                <a:gd name="connsiteX6" fmla="*/ 369551 w 483180"/>
                <a:gd name="connsiteY6" fmla="*/ 260163 h 1029812"/>
                <a:gd name="connsiteX7" fmla="*/ 318874 w 483180"/>
                <a:gd name="connsiteY7" fmla="*/ 457656 h 1029812"/>
                <a:gd name="connsiteX8" fmla="*/ 483180 w 483180"/>
                <a:gd name="connsiteY8" fmla="*/ 1029812 h 102981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394280 w 432956"/>
                <a:gd name="connsiteY8" fmla="*/ 928212 h 93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w="12700" cap="flat" cmpd="sng" algn="ctr">
              <a:gradFill>
                <a:gsLst>
                  <a:gs pos="0">
                    <a:sysClr val="window" lastClr="FFFFFF">
                      <a:lumMod val="50000"/>
                    </a:sysClr>
                  </a:gs>
                  <a:gs pos="69000">
                    <a:sysClr val="window" lastClr="FFFFFF">
                      <a:lumMod val="85000"/>
                    </a:sysClr>
                  </a:gs>
                  <a:gs pos="35000">
                    <a:srgbClr val="C9C9C9"/>
                  </a:gs>
                  <a:gs pos="56000">
                    <a:sysClr val="window" lastClr="FFFFFF">
                      <a:lumMod val="50000"/>
                    </a:sysClr>
                  </a:gs>
                  <a:gs pos="22000">
                    <a:sysClr val="window" lastClr="FFFFFF">
                      <a:lumMod val="50000"/>
                    </a:sysClr>
                  </a:gs>
                  <a:gs pos="84000">
                    <a:sysClr val="window" lastClr="FFFFFF">
                      <a:lumMod val="50000"/>
                    </a:sysClr>
                  </a:gs>
                </a:gsLst>
                <a:lin ang="0" scaled="0"/>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grpSp>
      <p:grpSp>
        <p:nvGrpSpPr>
          <p:cNvPr id="124" name="组合 123"/>
          <p:cNvGrpSpPr/>
          <p:nvPr/>
        </p:nvGrpSpPr>
        <p:grpSpPr>
          <a:xfrm>
            <a:off x="6915781" y="3390549"/>
            <a:ext cx="1139375" cy="732356"/>
            <a:chOff x="223456" y="2735579"/>
            <a:chExt cx="1519166" cy="976475"/>
          </a:xfrm>
        </p:grpSpPr>
        <p:sp>
          <p:nvSpPr>
            <p:cNvPr id="125" name="文本框 58"/>
            <p:cNvSpPr txBox="1"/>
            <p:nvPr/>
          </p:nvSpPr>
          <p:spPr>
            <a:xfrm>
              <a:off x="223456" y="2735579"/>
              <a:ext cx="1519166" cy="369332"/>
            </a:xfrm>
            <a:prstGeom prst="rect">
              <a:avLst/>
            </a:prstGeom>
            <a:noFill/>
          </p:spPr>
          <p:txBody>
            <a:bodyPr wrap="square" rtlCol="0">
              <a:spAutoFit/>
            </a:bodyPr>
            <a:lstStyle/>
            <a:p>
              <a:pPr defTabSz="685800" fontAlgn="auto">
                <a:spcBef>
                  <a:spcPts val="0"/>
                </a:spcBef>
                <a:spcAft>
                  <a:spcPts val="0"/>
                </a:spcAft>
              </a:pPr>
              <a:r>
                <a:rPr lang="zh-CN" altLang="en-US" sz="1200"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126" name="文本框 59"/>
            <p:cNvSpPr txBox="1"/>
            <p:nvPr/>
          </p:nvSpPr>
          <p:spPr>
            <a:xfrm>
              <a:off x="224531" y="2988779"/>
              <a:ext cx="1411666" cy="723275"/>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27" name="组合 126"/>
          <p:cNvGrpSpPr/>
          <p:nvPr/>
        </p:nvGrpSpPr>
        <p:grpSpPr>
          <a:xfrm>
            <a:off x="1100328" y="4208592"/>
            <a:ext cx="1139375" cy="230832"/>
            <a:chOff x="1467104" y="4473010"/>
            <a:chExt cx="1519166" cy="307776"/>
          </a:xfrm>
        </p:grpSpPr>
        <p:sp>
          <p:nvSpPr>
            <p:cNvPr id="128" name="圆角矩形 127"/>
            <p:cNvSpPr/>
            <p:nvPr/>
          </p:nvSpPr>
          <p:spPr>
            <a:xfrm>
              <a:off x="1683053" y="4500368"/>
              <a:ext cx="1096818" cy="222285"/>
            </a:xfrm>
            <a:prstGeom prst="roundRect">
              <a:avLst>
                <a:gd name="adj" fmla="val 50000"/>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9" name="文本框 62"/>
            <p:cNvSpPr txBox="1"/>
            <p:nvPr/>
          </p:nvSpPr>
          <p:spPr>
            <a:xfrm>
              <a:off x="1467104" y="4473010"/>
              <a:ext cx="1519166" cy="30777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rPr>
                <a:t>第一季度</a:t>
              </a:r>
            </a:p>
          </p:txBody>
        </p:sp>
      </p:grpSp>
      <p:grpSp>
        <p:nvGrpSpPr>
          <p:cNvPr id="130" name="组合 129"/>
          <p:cNvGrpSpPr/>
          <p:nvPr/>
        </p:nvGrpSpPr>
        <p:grpSpPr>
          <a:xfrm>
            <a:off x="3034309" y="4208592"/>
            <a:ext cx="1139375" cy="230832"/>
            <a:chOff x="4045746" y="4473010"/>
            <a:chExt cx="1519166" cy="307776"/>
          </a:xfrm>
        </p:grpSpPr>
        <p:sp>
          <p:nvSpPr>
            <p:cNvPr id="131" name="圆角矩形 130"/>
            <p:cNvSpPr/>
            <p:nvPr/>
          </p:nvSpPr>
          <p:spPr>
            <a:xfrm>
              <a:off x="4256920" y="4500368"/>
              <a:ext cx="1096818" cy="222285"/>
            </a:xfrm>
            <a:prstGeom prst="roundRect">
              <a:avLst>
                <a:gd name="adj" fmla="val 50000"/>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2" name="文本框 65"/>
            <p:cNvSpPr txBox="1"/>
            <p:nvPr/>
          </p:nvSpPr>
          <p:spPr>
            <a:xfrm>
              <a:off x="4045746" y="4473010"/>
              <a:ext cx="1519166" cy="30777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rPr>
                <a:t>第二季度</a:t>
              </a:r>
            </a:p>
          </p:txBody>
        </p:sp>
      </p:grpSp>
      <p:grpSp>
        <p:nvGrpSpPr>
          <p:cNvPr id="133" name="组合 132"/>
          <p:cNvGrpSpPr/>
          <p:nvPr/>
        </p:nvGrpSpPr>
        <p:grpSpPr>
          <a:xfrm>
            <a:off x="4976331" y="4208592"/>
            <a:ext cx="1139375" cy="230832"/>
            <a:chOff x="6635108" y="4473010"/>
            <a:chExt cx="1519166" cy="307776"/>
          </a:xfrm>
        </p:grpSpPr>
        <p:sp>
          <p:nvSpPr>
            <p:cNvPr id="134" name="圆角矩形 133"/>
            <p:cNvSpPr/>
            <p:nvPr/>
          </p:nvSpPr>
          <p:spPr>
            <a:xfrm>
              <a:off x="6830786" y="4500368"/>
              <a:ext cx="1096818" cy="222285"/>
            </a:xfrm>
            <a:prstGeom prst="roundRect">
              <a:avLst>
                <a:gd name="adj" fmla="val 50000"/>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5" name="文本框 68"/>
            <p:cNvSpPr txBox="1"/>
            <p:nvPr/>
          </p:nvSpPr>
          <p:spPr>
            <a:xfrm>
              <a:off x="6635108" y="4473010"/>
              <a:ext cx="1519166" cy="30777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rPr>
                <a:t>第三季度</a:t>
              </a:r>
            </a:p>
          </p:txBody>
        </p:sp>
      </p:grpSp>
      <p:grpSp>
        <p:nvGrpSpPr>
          <p:cNvPr id="136" name="组合 135"/>
          <p:cNvGrpSpPr/>
          <p:nvPr/>
        </p:nvGrpSpPr>
        <p:grpSpPr>
          <a:xfrm>
            <a:off x="6875776" y="4208592"/>
            <a:ext cx="1139375" cy="230832"/>
            <a:chOff x="9167701" y="4473010"/>
            <a:chExt cx="1519166" cy="307776"/>
          </a:xfrm>
        </p:grpSpPr>
        <p:sp>
          <p:nvSpPr>
            <p:cNvPr id="137" name="圆角矩形 136"/>
            <p:cNvSpPr/>
            <p:nvPr/>
          </p:nvSpPr>
          <p:spPr>
            <a:xfrm>
              <a:off x="9404653" y="4500368"/>
              <a:ext cx="1096818" cy="222285"/>
            </a:xfrm>
            <a:prstGeom prst="roundRect">
              <a:avLst>
                <a:gd name="adj" fmla="val 50000"/>
              </a:avLst>
            </a:prstGeom>
            <a:solidFill>
              <a:srgbClr val="663A7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8" name="文本框 71"/>
            <p:cNvSpPr txBox="1"/>
            <p:nvPr/>
          </p:nvSpPr>
          <p:spPr>
            <a:xfrm>
              <a:off x="9167701" y="4473010"/>
              <a:ext cx="1519166" cy="30777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rPr>
                <a:t>第四季度</a:t>
              </a:r>
            </a:p>
          </p:txBody>
        </p:sp>
      </p:grpSp>
      <p:sp>
        <p:nvSpPr>
          <p:cNvPr id="139" name="Freeform 19"/>
          <p:cNvSpPr>
            <a:spLocks/>
          </p:cNvSpPr>
          <p:nvPr/>
        </p:nvSpPr>
        <p:spPr bwMode="auto">
          <a:xfrm>
            <a:off x="7419689" y="2869967"/>
            <a:ext cx="172024" cy="336695"/>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rgbClr val="663A77"/>
          </a:solidFill>
          <a:ln>
            <a:noFill/>
          </a:ln>
          <a:effec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nvGrpSpPr>
          <p:cNvPr id="140" name="Group 22"/>
          <p:cNvGrpSpPr>
            <a:grpSpLocks noChangeAspect="1"/>
          </p:cNvGrpSpPr>
          <p:nvPr/>
        </p:nvGrpSpPr>
        <p:grpSpPr bwMode="auto">
          <a:xfrm>
            <a:off x="3458616" y="2902830"/>
            <a:ext cx="270969" cy="270969"/>
            <a:chOff x="3617" y="1935"/>
            <a:chExt cx="446" cy="446"/>
          </a:xfrm>
          <a:solidFill>
            <a:srgbClr val="01ACBE"/>
          </a:solidFill>
          <a:effectLst/>
        </p:grpSpPr>
        <p:sp>
          <p:nvSpPr>
            <p:cNvPr id="141"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42" name="Freeform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grpSp>
        <p:nvGrpSpPr>
          <p:cNvPr id="143" name="Group 31"/>
          <p:cNvGrpSpPr>
            <a:grpSpLocks noChangeAspect="1"/>
          </p:cNvGrpSpPr>
          <p:nvPr/>
        </p:nvGrpSpPr>
        <p:grpSpPr bwMode="auto">
          <a:xfrm>
            <a:off x="5439629" y="2896452"/>
            <a:ext cx="220542" cy="283727"/>
            <a:chOff x="5177" y="1058"/>
            <a:chExt cx="363" cy="467"/>
          </a:xfrm>
          <a:solidFill>
            <a:srgbClr val="E87071"/>
          </a:solidFill>
          <a:effectLst/>
        </p:grpSpPr>
        <p:sp>
          <p:nvSpPr>
            <p:cNvPr id="144" name="Freeform 32"/>
            <p:cNvSpPr>
              <a:spLocks/>
            </p:cNvSpPr>
            <p:nvPr/>
          </p:nvSpPr>
          <p:spPr bwMode="auto">
            <a:xfrm>
              <a:off x="5305" y="1288"/>
              <a:ext cx="98" cy="237"/>
            </a:xfrm>
            <a:custGeom>
              <a:avLst/>
              <a:gdLst>
                <a:gd name="T0" fmla="*/ 48 w 98"/>
                <a:gd name="T1" fmla="*/ 237 h 237"/>
                <a:gd name="T2" fmla="*/ 45 w 98"/>
                <a:gd name="T3" fmla="*/ 230 h 237"/>
                <a:gd name="T4" fmla="*/ 21 w 98"/>
                <a:gd name="T5" fmla="*/ 184 h 237"/>
                <a:gd name="T6" fmla="*/ 0 w 98"/>
                <a:gd name="T7" fmla="*/ 139 h 237"/>
                <a:gd name="T8" fmla="*/ 0 w 98"/>
                <a:gd name="T9" fmla="*/ 137 h 237"/>
                <a:gd name="T10" fmla="*/ 0 w 98"/>
                <a:gd name="T11" fmla="*/ 134 h 237"/>
                <a:gd name="T12" fmla="*/ 45 w 98"/>
                <a:gd name="T13" fmla="*/ 12 h 237"/>
                <a:gd name="T14" fmla="*/ 48 w 98"/>
                <a:gd name="T15" fmla="*/ 0 h 237"/>
                <a:gd name="T16" fmla="*/ 52 w 98"/>
                <a:gd name="T17" fmla="*/ 12 h 237"/>
                <a:gd name="T18" fmla="*/ 96 w 98"/>
                <a:gd name="T19" fmla="*/ 134 h 237"/>
                <a:gd name="T20" fmla="*/ 98 w 98"/>
                <a:gd name="T21" fmla="*/ 137 h 237"/>
                <a:gd name="T22" fmla="*/ 96 w 98"/>
                <a:gd name="T23" fmla="*/ 139 h 237"/>
                <a:gd name="T24" fmla="*/ 74 w 98"/>
                <a:gd name="T25" fmla="*/ 184 h 237"/>
                <a:gd name="T26" fmla="*/ 52 w 98"/>
                <a:gd name="T27" fmla="*/ 230 h 237"/>
                <a:gd name="T28" fmla="*/ 48 w 98"/>
                <a:gd name="T29" fmla="*/ 237 h 237"/>
                <a:gd name="T30" fmla="*/ 48 w 98"/>
                <a:gd name="T31"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8" h="237">
                  <a:moveTo>
                    <a:pt x="48" y="237"/>
                  </a:moveTo>
                  <a:lnTo>
                    <a:pt x="45" y="230"/>
                  </a:lnTo>
                  <a:lnTo>
                    <a:pt x="21" y="184"/>
                  </a:lnTo>
                  <a:lnTo>
                    <a:pt x="0" y="139"/>
                  </a:lnTo>
                  <a:lnTo>
                    <a:pt x="0" y="137"/>
                  </a:lnTo>
                  <a:lnTo>
                    <a:pt x="0" y="134"/>
                  </a:lnTo>
                  <a:lnTo>
                    <a:pt x="45" y="12"/>
                  </a:lnTo>
                  <a:lnTo>
                    <a:pt x="48" y="0"/>
                  </a:lnTo>
                  <a:lnTo>
                    <a:pt x="52" y="12"/>
                  </a:lnTo>
                  <a:lnTo>
                    <a:pt x="96" y="134"/>
                  </a:lnTo>
                  <a:lnTo>
                    <a:pt x="98" y="137"/>
                  </a:lnTo>
                  <a:lnTo>
                    <a:pt x="96" y="139"/>
                  </a:lnTo>
                  <a:lnTo>
                    <a:pt x="74" y="184"/>
                  </a:lnTo>
                  <a:lnTo>
                    <a:pt x="52" y="230"/>
                  </a:lnTo>
                  <a:lnTo>
                    <a:pt x="48" y="237"/>
                  </a:lnTo>
                  <a:lnTo>
                    <a:pt x="48" y="2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45" name="Oval 33"/>
            <p:cNvSpPr>
              <a:spLocks noChangeArrowheads="1"/>
            </p:cNvSpPr>
            <p:nvPr/>
          </p:nvSpPr>
          <p:spPr bwMode="auto">
            <a:xfrm>
              <a:off x="5247" y="1058"/>
              <a:ext cx="212" cy="2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46" name="Freeform 34"/>
            <p:cNvSpPr>
              <a:spLocks/>
            </p:cNvSpPr>
            <p:nvPr/>
          </p:nvSpPr>
          <p:spPr bwMode="auto">
            <a:xfrm>
              <a:off x="5386" y="1290"/>
              <a:ext cx="154" cy="235"/>
            </a:xfrm>
            <a:custGeom>
              <a:avLst/>
              <a:gdLst>
                <a:gd name="T0" fmla="*/ 50 w 64"/>
                <a:gd name="T1" fmla="*/ 0 h 98"/>
                <a:gd name="T2" fmla="*/ 37 w 64"/>
                <a:gd name="T3" fmla="*/ 0 h 98"/>
                <a:gd name="T4" fmla="*/ 13 w 64"/>
                <a:gd name="T5" fmla="*/ 62 h 98"/>
                <a:gd name="T6" fmla="*/ 0 w 64"/>
                <a:gd name="T7" fmla="*/ 98 h 98"/>
                <a:gd name="T8" fmla="*/ 50 w 64"/>
                <a:gd name="T9" fmla="*/ 98 h 98"/>
                <a:gd name="T10" fmla="*/ 64 w 64"/>
                <a:gd name="T11" fmla="*/ 84 h 98"/>
                <a:gd name="T12" fmla="*/ 64 w 64"/>
                <a:gd name="T13" fmla="*/ 14 h 98"/>
                <a:gd name="T14" fmla="*/ 50 w 64"/>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98">
                  <a:moveTo>
                    <a:pt x="50" y="0"/>
                  </a:moveTo>
                  <a:cubicBezTo>
                    <a:pt x="37" y="0"/>
                    <a:pt x="37" y="0"/>
                    <a:pt x="37" y="0"/>
                  </a:cubicBezTo>
                  <a:cubicBezTo>
                    <a:pt x="13" y="62"/>
                    <a:pt x="13" y="62"/>
                    <a:pt x="13" y="62"/>
                  </a:cubicBezTo>
                  <a:cubicBezTo>
                    <a:pt x="0" y="98"/>
                    <a:pt x="0" y="98"/>
                    <a:pt x="0" y="98"/>
                  </a:cubicBezTo>
                  <a:cubicBezTo>
                    <a:pt x="50" y="98"/>
                    <a:pt x="50" y="98"/>
                    <a:pt x="50" y="98"/>
                  </a:cubicBezTo>
                  <a:cubicBezTo>
                    <a:pt x="58" y="98"/>
                    <a:pt x="64" y="92"/>
                    <a:pt x="64" y="84"/>
                  </a:cubicBezTo>
                  <a:cubicBezTo>
                    <a:pt x="64" y="14"/>
                    <a:pt x="64" y="14"/>
                    <a:pt x="64" y="14"/>
                  </a:cubicBezTo>
                  <a:cubicBezTo>
                    <a:pt x="64" y="6"/>
                    <a:pt x="58"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47" name="Freeform 35"/>
            <p:cNvSpPr>
              <a:spLocks/>
            </p:cNvSpPr>
            <p:nvPr/>
          </p:nvSpPr>
          <p:spPr bwMode="auto">
            <a:xfrm>
              <a:off x="5177" y="1290"/>
              <a:ext cx="149" cy="235"/>
            </a:xfrm>
            <a:custGeom>
              <a:avLst/>
              <a:gdLst>
                <a:gd name="T0" fmla="*/ 24 w 62"/>
                <a:gd name="T1" fmla="*/ 0 h 98"/>
                <a:gd name="T2" fmla="*/ 13 w 62"/>
                <a:gd name="T3" fmla="*/ 0 h 98"/>
                <a:gd name="T4" fmla="*/ 0 w 62"/>
                <a:gd name="T5" fmla="*/ 14 h 98"/>
                <a:gd name="T6" fmla="*/ 0 w 62"/>
                <a:gd name="T7" fmla="*/ 84 h 98"/>
                <a:gd name="T8" fmla="*/ 13 w 62"/>
                <a:gd name="T9" fmla="*/ 98 h 98"/>
                <a:gd name="T10" fmla="*/ 62 w 62"/>
                <a:gd name="T11" fmla="*/ 98 h 98"/>
                <a:gd name="T12" fmla="*/ 48 w 62"/>
                <a:gd name="T13" fmla="*/ 62 h 98"/>
                <a:gd name="T14" fmla="*/ 24 w 62"/>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98">
                  <a:moveTo>
                    <a:pt x="24" y="0"/>
                  </a:moveTo>
                  <a:cubicBezTo>
                    <a:pt x="13" y="0"/>
                    <a:pt x="13" y="0"/>
                    <a:pt x="13" y="0"/>
                  </a:cubicBezTo>
                  <a:cubicBezTo>
                    <a:pt x="6" y="0"/>
                    <a:pt x="0" y="6"/>
                    <a:pt x="0" y="14"/>
                  </a:cubicBezTo>
                  <a:cubicBezTo>
                    <a:pt x="0" y="84"/>
                    <a:pt x="0" y="84"/>
                    <a:pt x="0" y="84"/>
                  </a:cubicBezTo>
                  <a:cubicBezTo>
                    <a:pt x="0" y="92"/>
                    <a:pt x="6" y="98"/>
                    <a:pt x="13" y="98"/>
                  </a:cubicBezTo>
                  <a:cubicBezTo>
                    <a:pt x="62" y="98"/>
                    <a:pt x="62" y="98"/>
                    <a:pt x="62" y="98"/>
                  </a:cubicBezTo>
                  <a:cubicBezTo>
                    <a:pt x="48" y="62"/>
                    <a:pt x="48" y="62"/>
                    <a:pt x="48" y="62"/>
                  </a:cubicBezTo>
                  <a:lnTo>
                    <a:pt x="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ppt_x"/>
                                          </p:val>
                                        </p:tav>
                                        <p:tav tm="100000">
                                          <p:val>
                                            <p:strVal val="#ppt_x"/>
                                          </p:val>
                                        </p:tav>
                                      </p:tavLst>
                                    </p:anim>
                                    <p:anim calcmode="lin" valueType="num">
                                      <p:cBhvr additive="base">
                                        <p:cTn id="8" dur="500" fill="hold"/>
                                        <p:tgtEl>
                                          <p:spTgt spid="80"/>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5"/>
                                        </p:tgtEl>
                                        <p:attrNameLst>
                                          <p:attrName>style.visibility</p:attrName>
                                        </p:attrNameLst>
                                      </p:cBhvr>
                                      <p:to>
                                        <p:strVal val="visible"/>
                                      </p:to>
                                    </p:set>
                                    <p:anim calcmode="lin" valueType="num">
                                      <p:cBhvr additive="base">
                                        <p:cTn id="11" dur="500" fill="hold"/>
                                        <p:tgtEl>
                                          <p:spTgt spid="75"/>
                                        </p:tgtEl>
                                        <p:attrNameLst>
                                          <p:attrName>ppt_x</p:attrName>
                                        </p:attrNameLst>
                                      </p:cBhvr>
                                      <p:tavLst>
                                        <p:tav tm="0">
                                          <p:val>
                                            <p:strVal val="#ppt_x"/>
                                          </p:val>
                                        </p:tav>
                                        <p:tav tm="100000">
                                          <p:val>
                                            <p:strVal val="#ppt_x"/>
                                          </p:val>
                                        </p:tav>
                                      </p:tavLst>
                                    </p:anim>
                                    <p:anim calcmode="lin" valueType="num">
                                      <p:cBhvr additive="base">
                                        <p:cTn id="12" dur="500" fill="hold"/>
                                        <p:tgtEl>
                                          <p:spTgt spid="7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94"/>
                                        </p:tgtEl>
                                        <p:attrNameLst>
                                          <p:attrName>style.visibility</p:attrName>
                                        </p:attrNameLst>
                                      </p:cBhvr>
                                      <p:to>
                                        <p:strVal val="visible"/>
                                      </p:to>
                                    </p:set>
                                    <p:anim calcmode="lin" valueType="num">
                                      <p:cBhvr additive="base">
                                        <p:cTn id="16" dur="500" fill="hold"/>
                                        <p:tgtEl>
                                          <p:spTgt spid="94"/>
                                        </p:tgtEl>
                                        <p:attrNameLst>
                                          <p:attrName>ppt_x</p:attrName>
                                        </p:attrNameLst>
                                      </p:cBhvr>
                                      <p:tavLst>
                                        <p:tav tm="0">
                                          <p:val>
                                            <p:strVal val="#ppt_x"/>
                                          </p:val>
                                        </p:tav>
                                        <p:tav tm="100000">
                                          <p:val>
                                            <p:strVal val="#ppt_x"/>
                                          </p:val>
                                        </p:tav>
                                      </p:tavLst>
                                    </p:anim>
                                    <p:anim calcmode="lin" valueType="num">
                                      <p:cBhvr additive="base">
                                        <p:cTn id="17" dur="500" fill="hold"/>
                                        <p:tgtEl>
                                          <p:spTgt spid="94"/>
                                        </p:tgtEl>
                                        <p:attrNameLst>
                                          <p:attrName>ppt_y</p:attrName>
                                        </p:attrNameLst>
                                      </p:cBhvr>
                                      <p:tavLst>
                                        <p:tav tm="0">
                                          <p:val>
                                            <p:strVal val="1+#ppt_h/2"/>
                                          </p:val>
                                        </p:tav>
                                        <p:tav tm="100000">
                                          <p:val>
                                            <p:strVal val="#ppt_y"/>
                                          </p:val>
                                        </p:tav>
                                      </p:tavLst>
                                    </p:anim>
                                  </p:childTnLst>
                                </p:cTn>
                              </p:par>
                              <p:par>
                                <p:cTn id="18" presetID="2" presetClass="entr" presetSubtype="1" fill="hold" nodeType="withEffect">
                                  <p:stCondLst>
                                    <p:cond delay="0"/>
                                  </p:stCondLst>
                                  <p:childTnLst>
                                    <p:set>
                                      <p:cBhvr>
                                        <p:cTn id="19" dur="1" fill="hold">
                                          <p:stCondLst>
                                            <p:cond delay="0"/>
                                          </p:stCondLst>
                                        </p:cTn>
                                        <p:tgtEl>
                                          <p:spTgt spid="99"/>
                                        </p:tgtEl>
                                        <p:attrNameLst>
                                          <p:attrName>style.visibility</p:attrName>
                                        </p:attrNameLst>
                                      </p:cBhvr>
                                      <p:to>
                                        <p:strVal val="visible"/>
                                      </p:to>
                                    </p:set>
                                    <p:anim calcmode="lin" valueType="num">
                                      <p:cBhvr additive="base">
                                        <p:cTn id="20" dur="500" fill="hold"/>
                                        <p:tgtEl>
                                          <p:spTgt spid="99"/>
                                        </p:tgtEl>
                                        <p:attrNameLst>
                                          <p:attrName>ppt_x</p:attrName>
                                        </p:attrNameLst>
                                      </p:cBhvr>
                                      <p:tavLst>
                                        <p:tav tm="0">
                                          <p:val>
                                            <p:strVal val="#ppt_x"/>
                                          </p:val>
                                        </p:tav>
                                        <p:tav tm="100000">
                                          <p:val>
                                            <p:strVal val="#ppt_x"/>
                                          </p:val>
                                        </p:tav>
                                      </p:tavLst>
                                    </p:anim>
                                    <p:anim calcmode="lin" valueType="num">
                                      <p:cBhvr additive="base">
                                        <p:cTn id="21" dur="500" fill="hold"/>
                                        <p:tgtEl>
                                          <p:spTgt spid="99"/>
                                        </p:tgtEl>
                                        <p:attrNameLst>
                                          <p:attrName>ppt_y</p:attrName>
                                        </p:attrNameLst>
                                      </p:cBhvr>
                                      <p:tavLst>
                                        <p:tav tm="0">
                                          <p:val>
                                            <p:strVal val="0-#ppt_h/2"/>
                                          </p:val>
                                        </p:tav>
                                        <p:tav tm="100000">
                                          <p:val>
                                            <p:strVal val="#ppt_y"/>
                                          </p:val>
                                        </p:tav>
                                      </p:tavLst>
                                    </p:anim>
                                  </p:childTnLst>
                                </p:cTn>
                              </p:par>
                            </p:childTnLst>
                          </p:cTn>
                        </p:par>
                        <p:par>
                          <p:cTn id="22" fill="hold">
                            <p:stCondLst>
                              <p:cond delay="1000"/>
                            </p:stCondLst>
                            <p:childTnLst>
                              <p:par>
                                <p:cTn id="23" presetID="2" presetClass="entr" presetSubtype="1" fill="hold" nodeType="afterEffect">
                                  <p:stCondLst>
                                    <p:cond delay="0"/>
                                  </p:stCondLst>
                                  <p:childTnLst>
                                    <p:set>
                                      <p:cBhvr>
                                        <p:cTn id="24" dur="1" fill="hold">
                                          <p:stCondLst>
                                            <p:cond delay="0"/>
                                          </p:stCondLst>
                                        </p:cTn>
                                        <p:tgtEl>
                                          <p:spTgt spid="110"/>
                                        </p:tgtEl>
                                        <p:attrNameLst>
                                          <p:attrName>style.visibility</p:attrName>
                                        </p:attrNameLst>
                                      </p:cBhvr>
                                      <p:to>
                                        <p:strVal val="visible"/>
                                      </p:to>
                                    </p:set>
                                    <p:anim calcmode="lin" valueType="num">
                                      <p:cBhvr additive="base">
                                        <p:cTn id="25" dur="500" fill="hold"/>
                                        <p:tgtEl>
                                          <p:spTgt spid="110"/>
                                        </p:tgtEl>
                                        <p:attrNameLst>
                                          <p:attrName>ppt_x</p:attrName>
                                        </p:attrNameLst>
                                      </p:cBhvr>
                                      <p:tavLst>
                                        <p:tav tm="0">
                                          <p:val>
                                            <p:strVal val="#ppt_x"/>
                                          </p:val>
                                        </p:tav>
                                        <p:tav tm="100000">
                                          <p:val>
                                            <p:strVal val="#ppt_x"/>
                                          </p:val>
                                        </p:tav>
                                      </p:tavLst>
                                    </p:anim>
                                    <p:anim calcmode="lin" valueType="num">
                                      <p:cBhvr additive="base">
                                        <p:cTn id="26" dur="500" fill="hold"/>
                                        <p:tgtEl>
                                          <p:spTgt spid="110"/>
                                        </p:tgtEl>
                                        <p:attrNameLst>
                                          <p:attrName>ppt_y</p:attrName>
                                        </p:attrNameLst>
                                      </p:cBhvr>
                                      <p:tavLst>
                                        <p:tav tm="0">
                                          <p:val>
                                            <p:strVal val="0-#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05"/>
                                        </p:tgtEl>
                                        <p:attrNameLst>
                                          <p:attrName>style.visibility</p:attrName>
                                        </p:attrNameLst>
                                      </p:cBhvr>
                                      <p:to>
                                        <p:strVal val="visible"/>
                                      </p:to>
                                    </p:set>
                                    <p:anim calcmode="lin" valueType="num">
                                      <p:cBhvr additive="base">
                                        <p:cTn id="29" dur="500" fill="hold"/>
                                        <p:tgtEl>
                                          <p:spTgt spid="105"/>
                                        </p:tgtEl>
                                        <p:attrNameLst>
                                          <p:attrName>ppt_x</p:attrName>
                                        </p:attrNameLst>
                                      </p:cBhvr>
                                      <p:tavLst>
                                        <p:tav tm="0">
                                          <p:val>
                                            <p:strVal val="#ppt_x"/>
                                          </p:val>
                                        </p:tav>
                                        <p:tav tm="100000">
                                          <p:val>
                                            <p:strVal val="#ppt_x"/>
                                          </p:val>
                                        </p:tav>
                                      </p:tavLst>
                                    </p:anim>
                                    <p:anim calcmode="lin" valueType="num">
                                      <p:cBhvr additive="base">
                                        <p:cTn id="30" dur="500" fill="hold"/>
                                        <p:tgtEl>
                                          <p:spTgt spid="105"/>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1" fill="hold" nodeType="afterEffect">
                                  <p:stCondLst>
                                    <p:cond delay="0"/>
                                  </p:stCondLst>
                                  <p:childTnLst>
                                    <p:set>
                                      <p:cBhvr>
                                        <p:cTn id="33" dur="1" fill="hold">
                                          <p:stCondLst>
                                            <p:cond delay="0"/>
                                          </p:stCondLst>
                                        </p:cTn>
                                        <p:tgtEl>
                                          <p:spTgt spid="121"/>
                                        </p:tgtEl>
                                        <p:attrNameLst>
                                          <p:attrName>style.visibility</p:attrName>
                                        </p:attrNameLst>
                                      </p:cBhvr>
                                      <p:to>
                                        <p:strVal val="visible"/>
                                      </p:to>
                                    </p:set>
                                    <p:anim calcmode="lin" valueType="num">
                                      <p:cBhvr additive="base">
                                        <p:cTn id="34" dur="500" fill="hold"/>
                                        <p:tgtEl>
                                          <p:spTgt spid="121"/>
                                        </p:tgtEl>
                                        <p:attrNameLst>
                                          <p:attrName>ppt_x</p:attrName>
                                        </p:attrNameLst>
                                      </p:cBhvr>
                                      <p:tavLst>
                                        <p:tav tm="0">
                                          <p:val>
                                            <p:strVal val="#ppt_x"/>
                                          </p:val>
                                        </p:tav>
                                        <p:tav tm="100000">
                                          <p:val>
                                            <p:strVal val="#ppt_x"/>
                                          </p:val>
                                        </p:tav>
                                      </p:tavLst>
                                    </p:anim>
                                    <p:anim calcmode="lin" valueType="num">
                                      <p:cBhvr additive="base">
                                        <p:cTn id="35" dur="500" fill="hold"/>
                                        <p:tgtEl>
                                          <p:spTgt spid="121"/>
                                        </p:tgtEl>
                                        <p:attrNameLst>
                                          <p:attrName>ppt_y</p:attrName>
                                        </p:attrNameLst>
                                      </p:cBhvr>
                                      <p:tavLst>
                                        <p:tav tm="0">
                                          <p:val>
                                            <p:strVal val="0-#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116"/>
                                        </p:tgtEl>
                                        <p:attrNameLst>
                                          <p:attrName>style.visibility</p:attrName>
                                        </p:attrNameLst>
                                      </p:cBhvr>
                                      <p:to>
                                        <p:strVal val="visible"/>
                                      </p:to>
                                    </p:set>
                                    <p:anim calcmode="lin" valueType="num">
                                      <p:cBhvr additive="base">
                                        <p:cTn id="38" dur="500" fill="hold"/>
                                        <p:tgtEl>
                                          <p:spTgt spid="116"/>
                                        </p:tgtEl>
                                        <p:attrNameLst>
                                          <p:attrName>ppt_x</p:attrName>
                                        </p:attrNameLst>
                                      </p:cBhvr>
                                      <p:tavLst>
                                        <p:tav tm="0">
                                          <p:val>
                                            <p:strVal val="#ppt_x"/>
                                          </p:val>
                                        </p:tav>
                                        <p:tav tm="100000">
                                          <p:val>
                                            <p:strVal val="#ppt_x"/>
                                          </p:val>
                                        </p:tav>
                                      </p:tavLst>
                                    </p:anim>
                                    <p:anim calcmode="lin" valueType="num">
                                      <p:cBhvr additive="base">
                                        <p:cTn id="39" dur="500" fill="hold"/>
                                        <p:tgtEl>
                                          <p:spTgt spid="116"/>
                                        </p:tgtEl>
                                        <p:attrNameLst>
                                          <p:attrName>ppt_y</p:attrName>
                                        </p:attrNameLst>
                                      </p:cBhvr>
                                      <p:tavLst>
                                        <p:tav tm="0">
                                          <p:val>
                                            <p:strVal val="1+#ppt_h/2"/>
                                          </p:val>
                                        </p:tav>
                                        <p:tav tm="100000">
                                          <p:val>
                                            <p:strVal val="#ppt_y"/>
                                          </p:val>
                                        </p:tav>
                                      </p:tavLst>
                                    </p:anim>
                                  </p:childTnLst>
                                </p:cTn>
                              </p:par>
                            </p:childTnLst>
                          </p:cTn>
                        </p:par>
                        <p:par>
                          <p:cTn id="40" fill="hold">
                            <p:stCondLst>
                              <p:cond delay="2000"/>
                            </p:stCondLst>
                            <p:childTnLst>
                              <p:par>
                                <p:cTn id="41" presetID="16" presetClass="entr" presetSubtype="37" fill="hold" nodeType="afterEffect">
                                  <p:stCondLst>
                                    <p:cond delay="0"/>
                                  </p:stCondLst>
                                  <p:childTnLst>
                                    <p:set>
                                      <p:cBhvr>
                                        <p:cTn id="42" dur="1" fill="hold">
                                          <p:stCondLst>
                                            <p:cond delay="0"/>
                                          </p:stCondLst>
                                        </p:cTn>
                                        <p:tgtEl>
                                          <p:spTgt spid="127"/>
                                        </p:tgtEl>
                                        <p:attrNameLst>
                                          <p:attrName>style.visibility</p:attrName>
                                        </p:attrNameLst>
                                      </p:cBhvr>
                                      <p:to>
                                        <p:strVal val="visible"/>
                                      </p:to>
                                    </p:set>
                                    <p:animEffect transition="in" filter="barn(outVertical)">
                                      <p:cBhvr>
                                        <p:cTn id="43" dur="500"/>
                                        <p:tgtEl>
                                          <p:spTgt spid="127"/>
                                        </p:tgtEl>
                                      </p:cBhvr>
                                    </p:animEffect>
                                  </p:childTnLst>
                                </p:cTn>
                              </p:par>
                              <p:par>
                                <p:cTn id="44" presetID="16" presetClass="entr" presetSubtype="37" fill="hold" nodeType="withEffect">
                                  <p:stCondLst>
                                    <p:cond delay="0"/>
                                  </p:stCondLst>
                                  <p:childTnLst>
                                    <p:set>
                                      <p:cBhvr>
                                        <p:cTn id="45" dur="1" fill="hold">
                                          <p:stCondLst>
                                            <p:cond delay="0"/>
                                          </p:stCondLst>
                                        </p:cTn>
                                        <p:tgtEl>
                                          <p:spTgt spid="130"/>
                                        </p:tgtEl>
                                        <p:attrNameLst>
                                          <p:attrName>style.visibility</p:attrName>
                                        </p:attrNameLst>
                                      </p:cBhvr>
                                      <p:to>
                                        <p:strVal val="visible"/>
                                      </p:to>
                                    </p:set>
                                    <p:animEffect transition="in" filter="barn(outVertical)">
                                      <p:cBhvr>
                                        <p:cTn id="46" dur="500"/>
                                        <p:tgtEl>
                                          <p:spTgt spid="130"/>
                                        </p:tgtEl>
                                      </p:cBhvr>
                                    </p:animEffect>
                                  </p:childTnLst>
                                </p:cTn>
                              </p:par>
                              <p:par>
                                <p:cTn id="47" presetID="16" presetClass="entr" presetSubtype="37" fill="hold" nodeType="withEffect">
                                  <p:stCondLst>
                                    <p:cond delay="0"/>
                                  </p:stCondLst>
                                  <p:childTnLst>
                                    <p:set>
                                      <p:cBhvr>
                                        <p:cTn id="48" dur="1" fill="hold">
                                          <p:stCondLst>
                                            <p:cond delay="0"/>
                                          </p:stCondLst>
                                        </p:cTn>
                                        <p:tgtEl>
                                          <p:spTgt spid="133"/>
                                        </p:tgtEl>
                                        <p:attrNameLst>
                                          <p:attrName>style.visibility</p:attrName>
                                        </p:attrNameLst>
                                      </p:cBhvr>
                                      <p:to>
                                        <p:strVal val="visible"/>
                                      </p:to>
                                    </p:set>
                                    <p:animEffect transition="in" filter="barn(outVertical)">
                                      <p:cBhvr>
                                        <p:cTn id="49" dur="500"/>
                                        <p:tgtEl>
                                          <p:spTgt spid="133"/>
                                        </p:tgtEl>
                                      </p:cBhvr>
                                    </p:animEffect>
                                  </p:childTnLst>
                                </p:cTn>
                              </p:par>
                              <p:par>
                                <p:cTn id="50" presetID="16" presetClass="entr" presetSubtype="37" fill="hold" nodeType="withEffect">
                                  <p:stCondLst>
                                    <p:cond delay="0"/>
                                  </p:stCondLst>
                                  <p:childTnLst>
                                    <p:set>
                                      <p:cBhvr>
                                        <p:cTn id="51" dur="1" fill="hold">
                                          <p:stCondLst>
                                            <p:cond delay="0"/>
                                          </p:stCondLst>
                                        </p:cTn>
                                        <p:tgtEl>
                                          <p:spTgt spid="136"/>
                                        </p:tgtEl>
                                        <p:attrNameLst>
                                          <p:attrName>style.visibility</p:attrName>
                                        </p:attrNameLst>
                                      </p:cBhvr>
                                      <p:to>
                                        <p:strVal val="visible"/>
                                      </p:to>
                                    </p:set>
                                    <p:animEffect transition="in" filter="barn(outVertical)">
                                      <p:cBhvr>
                                        <p:cTn id="52" dur="500"/>
                                        <p:tgtEl>
                                          <p:spTgt spid="136"/>
                                        </p:tgtEl>
                                      </p:cBhvr>
                                    </p:animEffect>
                                  </p:childTnLst>
                                </p:cTn>
                              </p:par>
                            </p:childTnLst>
                          </p:cTn>
                        </p:par>
                        <p:par>
                          <p:cTn id="53" fill="hold">
                            <p:stCondLst>
                              <p:cond delay="2500"/>
                            </p:stCondLst>
                            <p:childTnLst>
                              <p:par>
                                <p:cTn id="54" presetID="14" presetClass="entr" presetSubtype="10" fill="hold" nodeType="afterEffect">
                                  <p:stCondLst>
                                    <p:cond delay="0"/>
                                  </p:stCondLst>
                                  <p:childTnLst>
                                    <p:set>
                                      <p:cBhvr>
                                        <p:cTn id="55" dur="1" fill="hold">
                                          <p:stCondLst>
                                            <p:cond delay="0"/>
                                          </p:stCondLst>
                                        </p:cTn>
                                        <p:tgtEl>
                                          <p:spTgt spid="86"/>
                                        </p:tgtEl>
                                        <p:attrNameLst>
                                          <p:attrName>style.visibility</p:attrName>
                                        </p:attrNameLst>
                                      </p:cBhvr>
                                      <p:to>
                                        <p:strVal val="visible"/>
                                      </p:to>
                                    </p:set>
                                    <p:animEffect transition="in" filter="randombar(horizontal)">
                                      <p:cBhvr>
                                        <p:cTn id="56" dur="500"/>
                                        <p:tgtEl>
                                          <p:spTgt spid="86"/>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139"/>
                                        </p:tgtEl>
                                        <p:attrNameLst>
                                          <p:attrName>style.visibility</p:attrName>
                                        </p:attrNameLst>
                                      </p:cBhvr>
                                      <p:to>
                                        <p:strVal val="visible"/>
                                      </p:to>
                                    </p:set>
                                    <p:animEffect transition="in" filter="randombar(horizontal)">
                                      <p:cBhvr>
                                        <p:cTn id="59" dur="500"/>
                                        <p:tgtEl>
                                          <p:spTgt spid="139"/>
                                        </p:tgtEl>
                                      </p:cBhvr>
                                    </p:animEffect>
                                  </p:childTnLst>
                                </p:cTn>
                              </p:par>
                              <p:par>
                                <p:cTn id="60" presetID="14" presetClass="entr" presetSubtype="10" fill="hold" nodeType="withEffect">
                                  <p:stCondLst>
                                    <p:cond delay="0"/>
                                  </p:stCondLst>
                                  <p:childTnLst>
                                    <p:set>
                                      <p:cBhvr>
                                        <p:cTn id="61" dur="1" fill="hold">
                                          <p:stCondLst>
                                            <p:cond delay="0"/>
                                          </p:stCondLst>
                                        </p:cTn>
                                        <p:tgtEl>
                                          <p:spTgt spid="140"/>
                                        </p:tgtEl>
                                        <p:attrNameLst>
                                          <p:attrName>style.visibility</p:attrName>
                                        </p:attrNameLst>
                                      </p:cBhvr>
                                      <p:to>
                                        <p:strVal val="visible"/>
                                      </p:to>
                                    </p:set>
                                    <p:animEffect transition="in" filter="randombar(horizontal)">
                                      <p:cBhvr>
                                        <p:cTn id="62" dur="500"/>
                                        <p:tgtEl>
                                          <p:spTgt spid="140"/>
                                        </p:tgtEl>
                                      </p:cBhvr>
                                    </p:animEffect>
                                  </p:childTnLst>
                                </p:cTn>
                              </p:par>
                              <p:par>
                                <p:cTn id="63" presetID="14" presetClass="entr" presetSubtype="10" fill="hold" nodeType="withEffect">
                                  <p:stCondLst>
                                    <p:cond delay="0"/>
                                  </p:stCondLst>
                                  <p:childTnLst>
                                    <p:set>
                                      <p:cBhvr>
                                        <p:cTn id="64" dur="1" fill="hold">
                                          <p:stCondLst>
                                            <p:cond delay="0"/>
                                          </p:stCondLst>
                                        </p:cTn>
                                        <p:tgtEl>
                                          <p:spTgt spid="143"/>
                                        </p:tgtEl>
                                        <p:attrNameLst>
                                          <p:attrName>style.visibility</p:attrName>
                                        </p:attrNameLst>
                                      </p:cBhvr>
                                      <p:to>
                                        <p:strVal val="visible"/>
                                      </p:to>
                                    </p:set>
                                    <p:animEffect transition="in" filter="randombar(horizontal)">
                                      <p:cBhvr>
                                        <p:cTn id="65" dur="500"/>
                                        <p:tgtEl>
                                          <p:spTgt spid="143"/>
                                        </p:tgtEl>
                                      </p:cBhvr>
                                    </p:animEffect>
                                  </p:childTnLst>
                                </p:cTn>
                              </p:par>
                            </p:childTnLst>
                          </p:cTn>
                        </p:par>
                        <p:par>
                          <p:cTn id="66" fill="hold">
                            <p:stCondLst>
                              <p:cond delay="3000"/>
                            </p:stCondLst>
                            <p:childTnLst>
                              <p:par>
                                <p:cTn id="67" presetID="22" presetClass="entr" presetSubtype="4" fill="hold" nodeType="afterEffect">
                                  <p:stCondLst>
                                    <p:cond delay="0"/>
                                  </p:stCondLst>
                                  <p:childTnLst>
                                    <p:set>
                                      <p:cBhvr>
                                        <p:cTn id="68" dur="1" fill="hold">
                                          <p:stCondLst>
                                            <p:cond delay="0"/>
                                          </p:stCondLst>
                                        </p:cTn>
                                        <p:tgtEl>
                                          <p:spTgt spid="83"/>
                                        </p:tgtEl>
                                        <p:attrNameLst>
                                          <p:attrName>style.visibility</p:attrName>
                                        </p:attrNameLst>
                                      </p:cBhvr>
                                      <p:to>
                                        <p:strVal val="visible"/>
                                      </p:to>
                                    </p:set>
                                    <p:animEffect transition="in" filter="wipe(down)">
                                      <p:cBhvr>
                                        <p:cTn id="69" dur="500"/>
                                        <p:tgtEl>
                                          <p:spTgt spid="83"/>
                                        </p:tgtEl>
                                      </p:cBhvr>
                                    </p:animEffect>
                                  </p:childTnLst>
                                </p:cTn>
                              </p:par>
                              <p:par>
                                <p:cTn id="70" presetID="22" presetClass="entr" presetSubtype="4" fill="hold" nodeType="withEffect">
                                  <p:stCondLst>
                                    <p:cond delay="0"/>
                                  </p:stCondLst>
                                  <p:childTnLst>
                                    <p:set>
                                      <p:cBhvr>
                                        <p:cTn id="71" dur="1" fill="hold">
                                          <p:stCondLst>
                                            <p:cond delay="0"/>
                                          </p:stCondLst>
                                        </p:cTn>
                                        <p:tgtEl>
                                          <p:spTgt spid="102"/>
                                        </p:tgtEl>
                                        <p:attrNameLst>
                                          <p:attrName>style.visibility</p:attrName>
                                        </p:attrNameLst>
                                      </p:cBhvr>
                                      <p:to>
                                        <p:strVal val="visible"/>
                                      </p:to>
                                    </p:set>
                                    <p:animEffect transition="in" filter="wipe(down)">
                                      <p:cBhvr>
                                        <p:cTn id="72" dur="500"/>
                                        <p:tgtEl>
                                          <p:spTgt spid="102"/>
                                        </p:tgtEl>
                                      </p:cBhvr>
                                    </p:animEffect>
                                  </p:childTnLst>
                                </p:cTn>
                              </p:par>
                              <p:par>
                                <p:cTn id="73" presetID="22" presetClass="entr" presetSubtype="4" fill="hold" nodeType="withEffect">
                                  <p:stCondLst>
                                    <p:cond delay="0"/>
                                  </p:stCondLst>
                                  <p:childTnLst>
                                    <p:set>
                                      <p:cBhvr>
                                        <p:cTn id="74" dur="1" fill="hold">
                                          <p:stCondLst>
                                            <p:cond delay="0"/>
                                          </p:stCondLst>
                                        </p:cTn>
                                        <p:tgtEl>
                                          <p:spTgt spid="113"/>
                                        </p:tgtEl>
                                        <p:attrNameLst>
                                          <p:attrName>style.visibility</p:attrName>
                                        </p:attrNameLst>
                                      </p:cBhvr>
                                      <p:to>
                                        <p:strVal val="visible"/>
                                      </p:to>
                                    </p:set>
                                    <p:animEffect transition="in" filter="wipe(down)">
                                      <p:cBhvr>
                                        <p:cTn id="75" dur="500"/>
                                        <p:tgtEl>
                                          <p:spTgt spid="113"/>
                                        </p:tgtEl>
                                      </p:cBhvr>
                                    </p:animEffect>
                                  </p:childTnLst>
                                </p:cTn>
                              </p:par>
                              <p:par>
                                <p:cTn id="76" presetID="22" presetClass="entr" presetSubtype="4" fill="hold" nodeType="withEffect">
                                  <p:stCondLst>
                                    <p:cond delay="0"/>
                                  </p:stCondLst>
                                  <p:childTnLst>
                                    <p:set>
                                      <p:cBhvr>
                                        <p:cTn id="77" dur="1" fill="hold">
                                          <p:stCondLst>
                                            <p:cond delay="0"/>
                                          </p:stCondLst>
                                        </p:cTn>
                                        <p:tgtEl>
                                          <p:spTgt spid="124"/>
                                        </p:tgtEl>
                                        <p:attrNameLst>
                                          <p:attrName>style.visibility</p:attrName>
                                        </p:attrNameLst>
                                      </p:cBhvr>
                                      <p:to>
                                        <p:strVal val="visible"/>
                                      </p:to>
                                    </p:set>
                                    <p:animEffect transition="in" filter="wipe(down)">
                                      <p:cBhvr>
                                        <p:cTn id="78"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4" name="组合 263"/>
          <p:cNvGrpSpPr>
            <a:grpSpLocks noChangeAspect="1"/>
          </p:cNvGrpSpPr>
          <p:nvPr/>
        </p:nvGrpSpPr>
        <p:grpSpPr>
          <a:xfrm>
            <a:off x="1109237" y="1760493"/>
            <a:ext cx="320418" cy="351679"/>
            <a:chOff x="5115661" y="2074341"/>
            <a:chExt cx="234595" cy="257483"/>
          </a:xfrm>
          <a:solidFill>
            <a:srgbClr val="7B25A1"/>
          </a:solidFill>
        </p:grpSpPr>
        <p:sp>
          <p:nvSpPr>
            <p:cNvPr id="265" name="Freeform 5"/>
            <p:cNvSpPr/>
            <p:nvPr/>
          </p:nvSpPr>
          <p:spPr bwMode="auto">
            <a:xfrm>
              <a:off x="5115661" y="2211665"/>
              <a:ext cx="99178" cy="120158"/>
            </a:xfrm>
            <a:custGeom>
              <a:avLst/>
              <a:gdLst>
                <a:gd name="T0" fmla="*/ 1 w 22"/>
                <a:gd name="T1" fmla="*/ 0 h 26"/>
                <a:gd name="T2" fmla="*/ 20 w 22"/>
                <a:gd name="T3" fmla="*/ 0 h 26"/>
                <a:gd name="T4" fmla="*/ 22 w 22"/>
                <a:gd name="T5" fmla="*/ 2 h 26"/>
                <a:gd name="T6" fmla="*/ 20 w 22"/>
                <a:gd name="T7" fmla="*/ 3 h 26"/>
                <a:gd name="T8" fmla="*/ 2 w 22"/>
                <a:gd name="T9" fmla="*/ 3 h 26"/>
                <a:gd name="T10" fmla="*/ 2 w 22"/>
                <a:gd name="T11" fmla="*/ 25 h 26"/>
                <a:gd name="T12" fmla="*/ 1 w 22"/>
                <a:gd name="T13" fmla="*/ 26 h 26"/>
                <a:gd name="T14" fmla="*/ 0 w 22"/>
                <a:gd name="T15" fmla="*/ 25 h 26"/>
                <a:gd name="T16" fmla="*/ 0 w 22"/>
                <a:gd name="T17" fmla="*/ 2 h 26"/>
                <a:gd name="T18" fmla="*/ 1 w 22"/>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6">
                  <a:moveTo>
                    <a:pt x="1" y="0"/>
                  </a:moveTo>
                  <a:cubicBezTo>
                    <a:pt x="20" y="0"/>
                    <a:pt x="20" y="0"/>
                    <a:pt x="20" y="0"/>
                  </a:cubicBezTo>
                  <a:cubicBezTo>
                    <a:pt x="21" y="0"/>
                    <a:pt x="22" y="1"/>
                    <a:pt x="22" y="2"/>
                  </a:cubicBezTo>
                  <a:cubicBezTo>
                    <a:pt x="22" y="2"/>
                    <a:pt x="21" y="3"/>
                    <a:pt x="20" y="3"/>
                  </a:cubicBezTo>
                  <a:cubicBezTo>
                    <a:pt x="2" y="3"/>
                    <a:pt x="2" y="3"/>
                    <a:pt x="2" y="3"/>
                  </a:cubicBezTo>
                  <a:cubicBezTo>
                    <a:pt x="2" y="25"/>
                    <a:pt x="2" y="25"/>
                    <a:pt x="2" y="25"/>
                  </a:cubicBezTo>
                  <a:cubicBezTo>
                    <a:pt x="2" y="25"/>
                    <a:pt x="2" y="26"/>
                    <a:pt x="1" y="26"/>
                  </a:cubicBezTo>
                  <a:cubicBezTo>
                    <a:pt x="1" y="26"/>
                    <a:pt x="0" y="25"/>
                    <a:pt x="0" y="25"/>
                  </a:cubicBezTo>
                  <a:cubicBezTo>
                    <a:pt x="0" y="2"/>
                    <a:pt x="0" y="2"/>
                    <a:pt x="0" y="2"/>
                  </a:cubicBezTo>
                  <a:cubicBezTo>
                    <a:pt x="0" y="1"/>
                    <a:pt x="1" y="0"/>
                    <a:pt x="1" y="0"/>
                  </a:cubicBezTo>
                  <a:close/>
                </a:path>
              </a:pathLst>
            </a:custGeom>
            <a:grp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66" name="Freeform 6"/>
            <p:cNvSpPr/>
            <p:nvPr/>
          </p:nvSpPr>
          <p:spPr bwMode="auto">
            <a:xfrm>
              <a:off x="5123290" y="2080062"/>
              <a:ext cx="36239" cy="127787"/>
            </a:xfrm>
            <a:custGeom>
              <a:avLst/>
              <a:gdLst>
                <a:gd name="T0" fmla="*/ 8 w 8"/>
                <a:gd name="T1" fmla="*/ 24 h 28"/>
                <a:gd name="T2" fmla="*/ 8 w 8"/>
                <a:gd name="T3" fmla="*/ 4 h 28"/>
                <a:gd name="T4" fmla="*/ 4 w 8"/>
                <a:gd name="T5" fmla="*/ 0 h 28"/>
                <a:gd name="T6" fmla="*/ 0 w 8"/>
                <a:gd name="T7" fmla="*/ 4 h 28"/>
                <a:gd name="T8" fmla="*/ 0 w 8"/>
                <a:gd name="T9" fmla="*/ 24 h 28"/>
                <a:gd name="T10" fmla="*/ 4 w 8"/>
                <a:gd name="T11" fmla="*/ 28 h 28"/>
                <a:gd name="T12" fmla="*/ 8 w 8"/>
                <a:gd name="T13" fmla="*/ 24 h 28"/>
              </a:gdLst>
              <a:ahLst/>
              <a:cxnLst>
                <a:cxn ang="0">
                  <a:pos x="T0" y="T1"/>
                </a:cxn>
                <a:cxn ang="0">
                  <a:pos x="T2" y="T3"/>
                </a:cxn>
                <a:cxn ang="0">
                  <a:pos x="T4" y="T5"/>
                </a:cxn>
                <a:cxn ang="0">
                  <a:pos x="T6" y="T7"/>
                </a:cxn>
                <a:cxn ang="0">
                  <a:pos x="T8" y="T9"/>
                </a:cxn>
                <a:cxn ang="0">
                  <a:pos x="T10" y="T11"/>
                </a:cxn>
                <a:cxn ang="0">
                  <a:pos x="T12" y="T13"/>
                </a:cxn>
              </a:cxnLst>
              <a:rect l="0" t="0" r="r" b="b"/>
              <a:pathLst>
                <a:path w="8" h="28">
                  <a:moveTo>
                    <a:pt x="8" y="24"/>
                  </a:moveTo>
                  <a:cubicBezTo>
                    <a:pt x="8" y="4"/>
                    <a:pt x="8" y="4"/>
                    <a:pt x="8" y="4"/>
                  </a:cubicBezTo>
                  <a:cubicBezTo>
                    <a:pt x="8" y="2"/>
                    <a:pt x="6" y="0"/>
                    <a:pt x="4" y="0"/>
                  </a:cubicBezTo>
                  <a:cubicBezTo>
                    <a:pt x="2" y="0"/>
                    <a:pt x="0" y="2"/>
                    <a:pt x="0" y="4"/>
                  </a:cubicBezTo>
                  <a:cubicBezTo>
                    <a:pt x="0" y="24"/>
                    <a:pt x="0" y="24"/>
                    <a:pt x="0" y="24"/>
                  </a:cubicBezTo>
                  <a:cubicBezTo>
                    <a:pt x="0" y="26"/>
                    <a:pt x="2" y="28"/>
                    <a:pt x="4" y="28"/>
                  </a:cubicBezTo>
                  <a:cubicBezTo>
                    <a:pt x="6" y="28"/>
                    <a:pt x="8" y="26"/>
                    <a:pt x="8" y="24"/>
                  </a:cubicBezTo>
                  <a:close/>
                </a:path>
              </a:pathLst>
            </a:custGeom>
            <a:grp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67" name="Freeform 7"/>
            <p:cNvSpPr/>
            <p:nvPr/>
          </p:nvSpPr>
          <p:spPr bwMode="auto">
            <a:xfrm>
              <a:off x="5174787" y="2074341"/>
              <a:ext cx="154490" cy="257483"/>
            </a:xfrm>
            <a:custGeom>
              <a:avLst/>
              <a:gdLst>
                <a:gd name="T0" fmla="*/ 3 w 34"/>
                <a:gd name="T1" fmla="*/ 50 h 56"/>
                <a:gd name="T2" fmla="*/ 4 w 34"/>
                <a:gd name="T3" fmla="*/ 55 h 56"/>
                <a:gd name="T4" fmla="*/ 7 w 34"/>
                <a:gd name="T5" fmla="*/ 56 h 56"/>
                <a:gd name="T6" fmla="*/ 10 w 34"/>
                <a:gd name="T7" fmla="*/ 54 h 56"/>
                <a:gd name="T8" fmla="*/ 18 w 34"/>
                <a:gd name="T9" fmla="*/ 41 h 56"/>
                <a:gd name="T10" fmla="*/ 33 w 34"/>
                <a:gd name="T11" fmla="*/ 41 h 56"/>
                <a:gd name="T12" fmla="*/ 34 w 34"/>
                <a:gd name="T13" fmla="*/ 40 h 56"/>
                <a:gd name="T14" fmla="*/ 34 w 34"/>
                <a:gd name="T15" fmla="*/ 30 h 56"/>
                <a:gd name="T16" fmla="*/ 23 w 34"/>
                <a:gd name="T17" fmla="*/ 13 h 56"/>
                <a:gd name="T18" fmla="*/ 21 w 34"/>
                <a:gd name="T19" fmla="*/ 14 h 56"/>
                <a:gd name="T20" fmla="*/ 25 w 34"/>
                <a:gd name="T21" fmla="*/ 7 h 56"/>
                <a:gd name="T22" fmla="*/ 18 w 34"/>
                <a:gd name="T23" fmla="*/ 0 h 56"/>
                <a:gd name="T24" fmla="*/ 10 w 34"/>
                <a:gd name="T25" fmla="*/ 7 h 56"/>
                <a:gd name="T26" fmla="*/ 18 w 34"/>
                <a:gd name="T27" fmla="*/ 15 h 56"/>
                <a:gd name="T28" fmla="*/ 20 w 34"/>
                <a:gd name="T29" fmla="*/ 14 h 56"/>
                <a:gd name="T30" fmla="*/ 15 w 34"/>
                <a:gd name="T31" fmla="*/ 19 h 56"/>
                <a:gd name="T32" fmla="*/ 4 w 34"/>
                <a:gd name="T33" fmla="*/ 22 h 56"/>
                <a:gd name="T34" fmla="*/ 1 w 34"/>
                <a:gd name="T35" fmla="*/ 24 h 56"/>
                <a:gd name="T36" fmla="*/ 1 w 34"/>
                <a:gd name="T37" fmla="*/ 27 h 56"/>
                <a:gd name="T38" fmla="*/ 5 w 34"/>
                <a:gd name="T39" fmla="*/ 30 h 56"/>
                <a:gd name="T40" fmla="*/ 5 w 34"/>
                <a:gd name="T41" fmla="*/ 30 h 56"/>
                <a:gd name="T42" fmla="*/ 13 w 34"/>
                <a:gd name="T43" fmla="*/ 28 h 56"/>
                <a:gd name="T44" fmla="*/ 13 w 34"/>
                <a:gd name="T45" fmla="*/ 30 h 56"/>
                <a:gd name="T46" fmla="*/ 13 w 34"/>
                <a:gd name="T47" fmla="*/ 33 h 56"/>
                <a:gd name="T48" fmla="*/ 3 w 34"/>
                <a:gd name="T49" fmla="*/ 5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56">
                  <a:moveTo>
                    <a:pt x="3" y="50"/>
                  </a:moveTo>
                  <a:cubicBezTo>
                    <a:pt x="2" y="51"/>
                    <a:pt x="3" y="54"/>
                    <a:pt x="4" y="55"/>
                  </a:cubicBezTo>
                  <a:cubicBezTo>
                    <a:pt x="5" y="56"/>
                    <a:pt x="6" y="56"/>
                    <a:pt x="7" y="56"/>
                  </a:cubicBezTo>
                  <a:cubicBezTo>
                    <a:pt x="8" y="56"/>
                    <a:pt x="9" y="55"/>
                    <a:pt x="10" y="54"/>
                  </a:cubicBezTo>
                  <a:cubicBezTo>
                    <a:pt x="18" y="41"/>
                    <a:pt x="18" y="41"/>
                    <a:pt x="18" y="41"/>
                  </a:cubicBezTo>
                  <a:cubicBezTo>
                    <a:pt x="33" y="41"/>
                    <a:pt x="33" y="41"/>
                    <a:pt x="33" y="41"/>
                  </a:cubicBezTo>
                  <a:cubicBezTo>
                    <a:pt x="34" y="41"/>
                    <a:pt x="34" y="40"/>
                    <a:pt x="34" y="40"/>
                  </a:cubicBezTo>
                  <a:cubicBezTo>
                    <a:pt x="34" y="30"/>
                    <a:pt x="34" y="30"/>
                    <a:pt x="34" y="30"/>
                  </a:cubicBezTo>
                  <a:cubicBezTo>
                    <a:pt x="34" y="20"/>
                    <a:pt x="29" y="13"/>
                    <a:pt x="23" y="13"/>
                  </a:cubicBezTo>
                  <a:cubicBezTo>
                    <a:pt x="23" y="13"/>
                    <a:pt x="22" y="13"/>
                    <a:pt x="21" y="14"/>
                  </a:cubicBezTo>
                  <a:cubicBezTo>
                    <a:pt x="24" y="12"/>
                    <a:pt x="25" y="10"/>
                    <a:pt x="25" y="7"/>
                  </a:cubicBezTo>
                  <a:cubicBezTo>
                    <a:pt x="25" y="3"/>
                    <a:pt x="22" y="0"/>
                    <a:pt x="18" y="0"/>
                  </a:cubicBezTo>
                  <a:cubicBezTo>
                    <a:pt x="14" y="0"/>
                    <a:pt x="10" y="3"/>
                    <a:pt x="10" y="7"/>
                  </a:cubicBezTo>
                  <a:cubicBezTo>
                    <a:pt x="10" y="11"/>
                    <a:pt x="14" y="15"/>
                    <a:pt x="18" y="15"/>
                  </a:cubicBezTo>
                  <a:cubicBezTo>
                    <a:pt x="18" y="15"/>
                    <a:pt x="19" y="15"/>
                    <a:pt x="20" y="14"/>
                  </a:cubicBezTo>
                  <a:cubicBezTo>
                    <a:pt x="18" y="15"/>
                    <a:pt x="16" y="17"/>
                    <a:pt x="15" y="19"/>
                  </a:cubicBezTo>
                  <a:cubicBezTo>
                    <a:pt x="4" y="22"/>
                    <a:pt x="4" y="22"/>
                    <a:pt x="4" y="22"/>
                  </a:cubicBezTo>
                  <a:cubicBezTo>
                    <a:pt x="3" y="22"/>
                    <a:pt x="2" y="23"/>
                    <a:pt x="1" y="24"/>
                  </a:cubicBezTo>
                  <a:cubicBezTo>
                    <a:pt x="0" y="25"/>
                    <a:pt x="0" y="26"/>
                    <a:pt x="1" y="27"/>
                  </a:cubicBezTo>
                  <a:cubicBezTo>
                    <a:pt x="1" y="29"/>
                    <a:pt x="3" y="30"/>
                    <a:pt x="5" y="30"/>
                  </a:cubicBezTo>
                  <a:cubicBezTo>
                    <a:pt x="5" y="30"/>
                    <a:pt x="5" y="30"/>
                    <a:pt x="5" y="30"/>
                  </a:cubicBezTo>
                  <a:cubicBezTo>
                    <a:pt x="13" y="28"/>
                    <a:pt x="13" y="28"/>
                    <a:pt x="13" y="28"/>
                  </a:cubicBezTo>
                  <a:cubicBezTo>
                    <a:pt x="13" y="29"/>
                    <a:pt x="13" y="30"/>
                    <a:pt x="13" y="30"/>
                  </a:cubicBezTo>
                  <a:cubicBezTo>
                    <a:pt x="13" y="33"/>
                    <a:pt x="13" y="33"/>
                    <a:pt x="13" y="33"/>
                  </a:cubicBezTo>
                  <a:lnTo>
                    <a:pt x="3" y="50"/>
                  </a:lnTo>
                  <a:close/>
                </a:path>
              </a:pathLst>
            </a:custGeom>
            <a:grp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68" name="Freeform 8"/>
            <p:cNvSpPr/>
            <p:nvPr/>
          </p:nvSpPr>
          <p:spPr bwMode="auto">
            <a:xfrm>
              <a:off x="5264428" y="2184963"/>
              <a:ext cx="85828" cy="101085"/>
            </a:xfrm>
            <a:custGeom>
              <a:avLst/>
              <a:gdLst>
                <a:gd name="T0" fmla="*/ 1 w 19"/>
                <a:gd name="T1" fmla="*/ 19 h 22"/>
                <a:gd name="T2" fmla="*/ 17 w 19"/>
                <a:gd name="T3" fmla="*/ 19 h 22"/>
                <a:gd name="T4" fmla="*/ 17 w 19"/>
                <a:gd name="T5" fmla="*/ 1 h 22"/>
                <a:gd name="T6" fmla="*/ 18 w 19"/>
                <a:gd name="T7" fmla="*/ 0 h 22"/>
                <a:gd name="T8" fmla="*/ 19 w 19"/>
                <a:gd name="T9" fmla="*/ 1 h 22"/>
                <a:gd name="T10" fmla="*/ 19 w 19"/>
                <a:gd name="T11" fmla="*/ 20 h 22"/>
                <a:gd name="T12" fmla="*/ 18 w 19"/>
                <a:gd name="T13" fmla="*/ 22 h 22"/>
                <a:gd name="T14" fmla="*/ 1 w 19"/>
                <a:gd name="T15" fmla="*/ 22 h 22"/>
                <a:gd name="T16" fmla="*/ 0 w 19"/>
                <a:gd name="T17" fmla="*/ 20 h 22"/>
                <a:gd name="T18" fmla="*/ 1 w 19"/>
                <a:gd name="T19"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2">
                  <a:moveTo>
                    <a:pt x="1" y="19"/>
                  </a:moveTo>
                  <a:cubicBezTo>
                    <a:pt x="17" y="19"/>
                    <a:pt x="17" y="19"/>
                    <a:pt x="17" y="19"/>
                  </a:cubicBezTo>
                  <a:cubicBezTo>
                    <a:pt x="17" y="1"/>
                    <a:pt x="17" y="1"/>
                    <a:pt x="17" y="1"/>
                  </a:cubicBezTo>
                  <a:cubicBezTo>
                    <a:pt x="17" y="1"/>
                    <a:pt x="17" y="0"/>
                    <a:pt x="18" y="0"/>
                  </a:cubicBezTo>
                  <a:cubicBezTo>
                    <a:pt x="19" y="0"/>
                    <a:pt x="19" y="1"/>
                    <a:pt x="19" y="1"/>
                  </a:cubicBezTo>
                  <a:cubicBezTo>
                    <a:pt x="19" y="20"/>
                    <a:pt x="19" y="20"/>
                    <a:pt x="19" y="20"/>
                  </a:cubicBezTo>
                  <a:cubicBezTo>
                    <a:pt x="19" y="21"/>
                    <a:pt x="19" y="22"/>
                    <a:pt x="18" y="22"/>
                  </a:cubicBezTo>
                  <a:cubicBezTo>
                    <a:pt x="1" y="22"/>
                    <a:pt x="1" y="22"/>
                    <a:pt x="1" y="22"/>
                  </a:cubicBezTo>
                  <a:cubicBezTo>
                    <a:pt x="1" y="22"/>
                    <a:pt x="0" y="21"/>
                    <a:pt x="0" y="20"/>
                  </a:cubicBezTo>
                  <a:cubicBezTo>
                    <a:pt x="0" y="20"/>
                    <a:pt x="1" y="19"/>
                    <a:pt x="1" y="19"/>
                  </a:cubicBezTo>
                  <a:close/>
                </a:path>
              </a:pathLst>
            </a:custGeom>
            <a:grp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sp>
        <p:nvSpPr>
          <p:cNvPr id="269" name="Rectangle 9"/>
          <p:cNvSpPr>
            <a:spLocks noChangeArrowheads="1"/>
          </p:cNvSpPr>
          <p:nvPr/>
        </p:nvSpPr>
        <p:spPr bwMode="auto">
          <a:xfrm>
            <a:off x="1733841" y="1159907"/>
            <a:ext cx="221890" cy="386191"/>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70" name="Rectangle 10"/>
          <p:cNvSpPr>
            <a:spLocks noChangeArrowheads="1"/>
          </p:cNvSpPr>
          <p:nvPr/>
        </p:nvSpPr>
        <p:spPr bwMode="auto">
          <a:xfrm>
            <a:off x="1733841" y="1159907"/>
            <a:ext cx="221890" cy="386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71" name="Freeform 11"/>
          <p:cNvSpPr/>
          <p:nvPr/>
        </p:nvSpPr>
        <p:spPr bwMode="auto">
          <a:xfrm>
            <a:off x="1511952" y="1159907"/>
            <a:ext cx="221890" cy="386191"/>
          </a:xfrm>
          <a:custGeom>
            <a:avLst/>
            <a:gdLst>
              <a:gd name="T0" fmla="*/ 67 w 131"/>
              <a:gd name="T1" fmla="*/ 0 h 228"/>
              <a:gd name="T2" fmla="*/ 0 w 131"/>
              <a:gd name="T3" fmla="*/ 68 h 228"/>
              <a:gd name="T4" fmla="*/ 0 w 131"/>
              <a:gd name="T5" fmla="*/ 228 h 228"/>
              <a:gd name="T6" fmla="*/ 67 w 131"/>
              <a:gd name="T7" fmla="*/ 228 h 228"/>
              <a:gd name="T8" fmla="*/ 131 w 131"/>
              <a:gd name="T9" fmla="*/ 228 h 228"/>
              <a:gd name="T10" fmla="*/ 131 w 131"/>
              <a:gd name="T11" fmla="*/ 68 h 228"/>
              <a:gd name="T12" fmla="*/ 131 w 131"/>
              <a:gd name="T13" fmla="*/ 0 h 228"/>
              <a:gd name="T14" fmla="*/ 67 w 131"/>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228">
                <a:moveTo>
                  <a:pt x="67" y="0"/>
                </a:moveTo>
                <a:lnTo>
                  <a:pt x="0" y="68"/>
                </a:lnTo>
                <a:lnTo>
                  <a:pt x="0" y="228"/>
                </a:lnTo>
                <a:lnTo>
                  <a:pt x="67" y="228"/>
                </a:lnTo>
                <a:lnTo>
                  <a:pt x="131" y="228"/>
                </a:lnTo>
                <a:lnTo>
                  <a:pt x="131" y="68"/>
                </a:lnTo>
                <a:lnTo>
                  <a:pt x="131" y="0"/>
                </a:lnTo>
                <a:lnTo>
                  <a:pt x="67" y="0"/>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72" name="Freeform 12"/>
          <p:cNvSpPr/>
          <p:nvPr/>
        </p:nvSpPr>
        <p:spPr bwMode="auto">
          <a:xfrm>
            <a:off x="1511952" y="1159907"/>
            <a:ext cx="221890" cy="386191"/>
          </a:xfrm>
          <a:custGeom>
            <a:avLst/>
            <a:gdLst>
              <a:gd name="T0" fmla="*/ 67 w 131"/>
              <a:gd name="T1" fmla="*/ 0 h 228"/>
              <a:gd name="T2" fmla="*/ 0 w 131"/>
              <a:gd name="T3" fmla="*/ 68 h 228"/>
              <a:gd name="T4" fmla="*/ 0 w 131"/>
              <a:gd name="T5" fmla="*/ 228 h 228"/>
              <a:gd name="T6" fmla="*/ 67 w 131"/>
              <a:gd name="T7" fmla="*/ 228 h 228"/>
              <a:gd name="T8" fmla="*/ 131 w 131"/>
              <a:gd name="T9" fmla="*/ 228 h 228"/>
              <a:gd name="T10" fmla="*/ 131 w 131"/>
              <a:gd name="T11" fmla="*/ 68 h 228"/>
              <a:gd name="T12" fmla="*/ 131 w 131"/>
              <a:gd name="T13" fmla="*/ 0 h 228"/>
              <a:gd name="T14" fmla="*/ 67 w 131"/>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228">
                <a:moveTo>
                  <a:pt x="67" y="0"/>
                </a:moveTo>
                <a:lnTo>
                  <a:pt x="0" y="68"/>
                </a:lnTo>
                <a:lnTo>
                  <a:pt x="0" y="228"/>
                </a:lnTo>
                <a:lnTo>
                  <a:pt x="67" y="228"/>
                </a:lnTo>
                <a:lnTo>
                  <a:pt x="131" y="228"/>
                </a:lnTo>
                <a:lnTo>
                  <a:pt x="131" y="68"/>
                </a:lnTo>
                <a:lnTo>
                  <a:pt x="131" y="0"/>
                </a:lnTo>
                <a:lnTo>
                  <a:pt x="6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73" name="Freeform 13"/>
          <p:cNvSpPr/>
          <p:nvPr/>
        </p:nvSpPr>
        <p:spPr bwMode="auto">
          <a:xfrm>
            <a:off x="1955729" y="1159907"/>
            <a:ext cx="218502" cy="386191"/>
          </a:xfrm>
          <a:custGeom>
            <a:avLst/>
            <a:gdLst>
              <a:gd name="T0" fmla="*/ 64 w 129"/>
              <a:gd name="T1" fmla="*/ 0 h 228"/>
              <a:gd name="T2" fmla="*/ 0 w 129"/>
              <a:gd name="T3" fmla="*/ 0 h 228"/>
              <a:gd name="T4" fmla="*/ 0 w 129"/>
              <a:gd name="T5" fmla="*/ 68 h 228"/>
              <a:gd name="T6" fmla="*/ 0 w 129"/>
              <a:gd name="T7" fmla="*/ 228 h 228"/>
              <a:gd name="T8" fmla="*/ 64 w 129"/>
              <a:gd name="T9" fmla="*/ 228 h 228"/>
              <a:gd name="T10" fmla="*/ 129 w 129"/>
              <a:gd name="T11" fmla="*/ 228 h 228"/>
              <a:gd name="T12" fmla="*/ 129 w 129"/>
              <a:gd name="T13" fmla="*/ 68 h 228"/>
              <a:gd name="T14" fmla="*/ 64 w 129"/>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228">
                <a:moveTo>
                  <a:pt x="64" y="0"/>
                </a:moveTo>
                <a:lnTo>
                  <a:pt x="0" y="0"/>
                </a:lnTo>
                <a:lnTo>
                  <a:pt x="0" y="68"/>
                </a:lnTo>
                <a:lnTo>
                  <a:pt x="0" y="228"/>
                </a:lnTo>
                <a:lnTo>
                  <a:pt x="64" y="228"/>
                </a:lnTo>
                <a:lnTo>
                  <a:pt x="129" y="228"/>
                </a:lnTo>
                <a:lnTo>
                  <a:pt x="129" y="68"/>
                </a:lnTo>
                <a:lnTo>
                  <a:pt x="64"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74" name="Freeform 14"/>
          <p:cNvSpPr/>
          <p:nvPr/>
        </p:nvSpPr>
        <p:spPr bwMode="auto">
          <a:xfrm>
            <a:off x="1955729" y="1159907"/>
            <a:ext cx="218502" cy="386191"/>
          </a:xfrm>
          <a:custGeom>
            <a:avLst/>
            <a:gdLst>
              <a:gd name="T0" fmla="*/ 64 w 129"/>
              <a:gd name="T1" fmla="*/ 0 h 228"/>
              <a:gd name="T2" fmla="*/ 0 w 129"/>
              <a:gd name="T3" fmla="*/ 0 h 228"/>
              <a:gd name="T4" fmla="*/ 0 w 129"/>
              <a:gd name="T5" fmla="*/ 68 h 228"/>
              <a:gd name="T6" fmla="*/ 0 w 129"/>
              <a:gd name="T7" fmla="*/ 228 h 228"/>
              <a:gd name="T8" fmla="*/ 64 w 129"/>
              <a:gd name="T9" fmla="*/ 228 h 228"/>
              <a:gd name="T10" fmla="*/ 129 w 129"/>
              <a:gd name="T11" fmla="*/ 228 h 228"/>
              <a:gd name="T12" fmla="*/ 129 w 129"/>
              <a:gd name="T13" fmla="*/ 68 h 228"/>
              <a:gd name="T14" fmla="*/ 64 w 129"/>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228">
                <a:moveTo>
                  <a:pt x="64" y="0"/>
                </a:moveTo>
                <a:lnTo>
                  <a:pt x="0" y="0"/>
                </a:lnTo>
                <a:lnTo>
                  <a:pt x="0" y="68"/>
                </a:lnTo>
                <a:lnTo>
                  <a:pt x="0" y="228"/>
                </a:lnTo>
                <a:lnTo>
                  <a:pt x="64" y="228"/>
                </a:lnTo>
                <a:lnTo>
                  <a:pt x="129" y="228"/>
                </a:lnTo>
                <a:lnTo>
                  <a:pt x="129" y="68"/>
                </a:lnTo>
                <a:lnTo>
                  <a:pt x="6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75" name="Rectangle 15"/>
          <p:cNvSpPr>
            <a:spLocks noChangeArrowheads="1"/>
          </p:cNvSpPr>
          <p:nvPr/>
        </p:nvSpPr>
        <p:spPr bwMode="auto">
          <a:xfrm>
            <a:off x="1511952" y="1546097"/>
            <a:ext cx="221890" cy="226972"/>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76" name="Rectangle 16"/>
          <p:cNvSpPr>
            <a:spLocks noChangeArrowheads="1"/>
          </p:cNvSpPr>
          <p:nvPr/>
        </p:nvSpPr>
        <p:spPr bwMode="auto">
          <a:xfrm>
            <a:off x="1511952" y="1546097"/>
            <a:ext cx="221890" cy="22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77" name="Rectangle 17"/>
          <p:cNvSpPr>
            <a:spLocks noChangeArrowheads="1"/>
          </p:cNvSpPr>
          <p:nvPr/>
        </p:nvSpPr>
        <p:spPr bwMode="auto">
          <a:xfrm>
            <a:off x="1733841" y="1546097"/>
            <a:ext cx="221890" cy="226972"/>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78" name="Rectangle 18"/>
          <p:cNvSpPr>
            <a:spLocks noChangeArrowheads="1"/>
          </p:cNvSpPr>
          <p:nvPr/>
        </p:nvSpPr>
        <p:spPr bwMode="auto">
          <a:xfrm>
            <a:off x="1733841" y="1546097"/>
            <a:ext cx="221890" cy="22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79" name="Rectangle 19"/>
          <p:cNvSpPr>
            <a:spLocks noChangeArrowheads="1"/>
          </p:cNvSpPr>
          <p:nvPr/>
        </p:nvSpPr>
        <p:spPr bwMode="auto">
          <a:xfrm>
            <a:off x="1955729" y="1546097"/>
            <a:ext cx="218502" cy="226972"/>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0" name="Rectangle 20"/>
          <p:cNvSpPr>
            <a:spLocks noChangeArrowheads="1"/>
          </p:cNvSpPr>
          <p:nvPr/>
        </p:nvSpPr>
        <p:spPr bwMode="auto">
          <a:xfrm>
            <a:off x="1955729" y="1546097"/>
            <a:ext cx="218502" cy="22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1" name="Rectangle 21"/>
          <p:cNvSpPr>
            <a:spLocks noChangeArrowheads="1"/>
          </p:cNvSpPr>
          <p:nvPr/>
        </p:nvSpPr>
        <p:spPr bwMode="auto">
          <a:xfrm>
            <a:off x="2334721" y="1639256"/>
            <a:ext cx="160913" cy="167688"/>
          </a:xfrm>
          <a:prstGeom prst="rect">
            <a:avLst/>
          </a:prstGeom>
          <a:solidFill>
            <a:srgbClr val="7B25A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2" name="Rectangle 22"/>
          <p:cNvSpPr>
            <a:spLocks noChangeArrowheads="1"/>
          </p:cNvSpPr>
          <p:nvPr/>
        </p:nvSpPr>
        <p:spPr bwMode="auto">
          <a:xfrm>
            <a:off x="2387651" y="1639256"/>
            <a:ext cx="160913" cy="16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3" name="Freeform 23"/>
          <p:cNvSpPr/>
          <p:nvPr/>
        </p:nvSpPr>
        <p:spPr bwMode="auto">
          <a:xfrm>
            <a:off x="1733841" y="1275085"/>
            <a:ext cx="221890" cy="271011"/>
          </a:xfrm>
          <a:custGeom>
            <a:avLst/>
            <a:gdLst>
              <a:gd name="T0" fmla="*/ 131 w 131"/>
              <a:gd name="T1" fmla="*/ 0 h 160"/>
              <a:gd name="T2" fmla="*/ 0 w 131"/>
              <a:gd name="T3" fmla="*/ 0 h 160"/>
              <a:gd name="T4" fmla="*/ 0 w 131"/>
              <a:gd name="T5" fmla="*/ 0 h 160"/>
              <a:gd name="T6" fmla="*/ 0 w 131"/>
              <a:gd name="T7" fmla="*/ 160 h 160"/>
              <a:gd name="T8" fmla="*/ 131 w 131"/>
              <a:gd name="T9" fmla="*/ 160 h 160"/>
              <a:gd name="T10" fmla="*/ 131 w 131"/>
              <a:gd name="T11" fmla="*/ 0 h 160"/>
            </a:gdLst>
            <a:ahLst/>
            <a:cxnLst>
              <a:cxn ang="0">
                <a:pos x="T0" y="T1"/>
              </a:cxn>
              <a:cxn ang="0">
                <a:pos x="T2" y="T3"/>
              </a:cxn>
              <a:cxn ang="0">
                <a:pos x="T4" y="T5"/>
              </a:cxn>
              <a:cxn ang="0">
                <a:pos x="T6" y="T7"/>
              </a:cxn>
              <a:cxn ang="0">
                <a:pos x="T8" y="T9"/>
              </a:cxn>
              <a:cxn ang="0">
                <a:pos x="T10" y="T11"/>
              </a:cxn>
            </a:cxnLst>
            <a:rect l="0" t="0" r="r" b="b"/>
            <a:pathLst>
              <a:path w="131" h="160">
                <a:moveTo>
                  <a:pt x="131" y="0"/>
                </a:moveTo>
                <a:lnTo>
                  <a:pt x="0" y="0"/>
                </a:lnTo>
                <a:lnTo>
                  <a:pt x="0" y="0"/>
                </a:lnTo>
                <a:lnTo>
                  <a:pt x="0" y="160"/>
                </a:lnTo>
                <a:lnTo>
                  <a:pt x="131" y="160"/>
                </a:lnTo>
                <a:lnTo>
                  <a:pt x="131" y="0"/>
                </a:lnTo>
                <a:close/>
              </a:path>
            </a:pathLst>
          </a:cu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4" name="Freeform 24"/>
          <p:cNvSpPr/>
          <p:nvPr/>
        </p:nvSpPr>
        <p:spPr bwMode="auto">
          <a:xfrm>
            <a:off x="1733841" y="1275085"/>
            <a:ext cx="221890" cy="271011"/>
          </a:xfrm>
          <a:custGeom>
            <a:avLst/>
            <a:gdLst>
              <a:gd name="T0" fmla="*/ 131 w 131"/>
              <a:gd name="T1" fmla="*/ 0 h 160"/>
              <a:gd name="T2" fmla="*/ 0 w 131"/>
              <a:gd name="T3" fmla="*/ 0 h 160"/>
              <a:gd name="T4" fmla="*/ 0 w 131"/>
              <a:gd name="T5" fmla="*/ 0 h 160"/>
              <a:gd name="T6" fmla="*/ 0 w 131"/>
              <a:gd name="T7" fmla="*/ 160 h 160"/>
              <a:gd name="T8" fmla="*/ 131 w 131"/>
              <a:gd name="T9" fmla="*/ 160 h 160"/>
              <a:gd name="T10" fmla="*/ 131 w 131"/>
              <a:gd name="T11" fmla="*/ 0 h 160"/>
            </a:gdLst>
            <a:ahLst/>
            <a:cxnLst>
              <a:cxn ang="0">
                <a:pos x="T0" y="T1"/>
              </a:cxn>
              <a:cxn ang="0">
                <a:pos x="T2" y="T3"/>
              </a:cxn>
              <a:cxn ang="0">
                <a:pos x="T4" y="T5"/>
              </a:cxn>
              <a:cxn ang="0">
                <a:pos x="T6" y="T7"/>
              </a:cxn>
              <a:cxn ang="0">
                <a:pos x="T8" y="T9"/>
              </a:cxn>
              <a:cxn ang="0">
                <a:pos x="T10" y="T11"/>
              </a:cxn>
            </a:cxnLst>
            <a:rect l="0" t="0" r="r" b="b"/>
            <a:pathLst>
              <a:path w="131" h="160">
                <a:moveTo>
                  <a:pt x="131" y="0"/>
                </a:moveTo>
                <a:lnTo>
                  <a:pt x="0" y="0"/>
                </a:lnTo>
                <a:lnTo>
                  <a:pt x="0" y="0"/>
                </a:lnTo>
                <a:lnTo>
                  <a:pt x="0" y="160"/>
                </a:lnTo>
                <a:lnTo>
                  <a:pt x="131" y="160"/>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5" name="Freeform 25"/>
          <p:cNvSpPr/>
          <p:nvPr/>
        </p:nvSpPr>
        <p:spPr bwMode="auto">
          <a:xfrm>
            <a:off x="1511952" y="1275085"/>
            <a:ext cx="3388"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6" name="Freeform 26"/>
          <p:cNvSpPr/>
          <p:nvPr/>
        </p:nvSpPr>
        <p:spPr bwMode="auto">
          <a:xfrm>
            <a:off x="1511952" y="1275085"/>
            <a:ext cx="3388"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7" name="Freeform 27"/>
          <p:cNvSpPr/>
          <p:nvPr/>
        </p:nvSpPr>
        <p:spPr bwMode="auto">
          <a:xfrm>
            <a:off x="1511952" y="1275085"/>
            <a:ext cx="221890" cy="271011"/>
          </a:xfrm>
          <a:custGeom>
            <a:avLst/>
            <a:gdLst>
              <a:gd name="T0" fmla="*/ 131 w 131"/>
              <a:gd name="T1" fmla="*/ 0 h 160"/>
              <a:gd name="T2" fmla="*/ 2 w 131"/>
              <a:gd name="T3" fmla="*/ 0 h 160"/>
              <a:gd name="T4" fmla="*/ 0 w 131"/>
              <a:gd name="T5" fmla="*/ 0 h 160"/>
              <a:gd name="T6" fmla="*/ 0 w 131"/>
              <a:gd name="T7" fmla="*/ 160 h 160"/>
              <a:gd name="T8" fmla="*/ 67 w 131"/>
              <a:gd name="T9" fmla="*/ 160 h 160"/>
              <a:gd name="T10" fmla="*/ 131 w 131"/>
              <a:gd name="T11" fmla="*/ 160 h 160"/>
              <a:gd name="T12" fmla="*/ 131 w 131"/>
              <a:gd name="T13" fmla="*/ 0 h 160"/>
              <a:gd name="T14" fmla="*/ 131 w 131"/>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160">
                <a:moveTo>
                  <a:pt x="131" y="0"/>
                </a:moveTo>
                <a:lnTo>
                  <a:pt x="2" y="0"/>
                </a:lnTo>
                <a:lnTo>
                  <a:pt x="0" y="0"/>
                </a:lnTo>
                <a:lnTo>
                  <a:pt x="0" y="160"/>
                </a:lnTo>
                <a:lnTo>
                  <a:pt x="67" y="160"/>
                </a:lnTo>
                <a:lnTo>
                  <a:pt x="131" y="160"/>
                </a:lnTo>
                <a:lnTo>
                  <a:pt x="131" y="0"/>
                </a:lnTo>
                <a:lnTo>
                  <a:pt x="131" y="0"/>
                </a:lnTo>
                <a:close/>
              </a:path>
            </a:pathLst>
          </a:custGeom>
          <a:solidFill>
            <a:srgbClr val="A3A3A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8" name="Freeform 28"/>
          <p:cNvSpPr/>
          <p:nvPr/>
        </p:nvSpPr>
        <p:spPr bwMode="auto">
          <a:xfrm>
            <a:off x="1511952" y="1275085"/>
            <a:ext cx="221890" cy="271011"/>
          </a:xfrm>
          <a:custGeom>
            <a:avLst/>
            <a:gdLst>
              <a:gd name="T0" fmla="*/ 131 w 131"/>
              <a:gd name="T1" fmla="*/ 0 h 160"/>
              <a:gd name="T2" fmla="*/ 2 w 131"/>
              <a:gd name="T3" fmla="*/ 0 h 160"/>
              <a:gd name="T4" fmla="*/ 0 w 131"/>
              <a:gd name="T5" fmla="*/ 0 h 160"/>
              <a:gd name="T6" fmla="*/ 0 w 131"/>
              <a:gd name="T7" fmla="*/ 160 h 160"/>
              <a:gd name="T8" fmla="*/ 67 w 131"/>
              <a:gd name="T9" fmla="*/ 160 h 160"/>
              <a:gd name="T10" fmla="*/ 131 w 131"/>
              <a:gd name="T11" fmla="*/ 160 h 160"/>
              <a:gd name="T12" fmla="*/ 131 w 131"/>
              <a:gd name="T13" fmla="*/ 0 h 160"/>
              <a:gd name="T14" fmla="*/ 131 w 131"/>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160">
                <a:moveTo>
                  <a:pt x="131" y="0"/>
                </a:moveTo>
                <a:lnTo>
                  <a:pt x="2" y="0"/>
                </a:lnTo>
                <a:lnTo>
                  <a:pt x="0" y="0"/>
                </a:lnTo>
                <a:lnTo>
                  <a:pt x="0" y="160"/>
                </a:lnTo>
                <a:lnTo>
                  <a:pt x="67" y="160"/>
                </a:lnTo>
                <a:lnTo>
                  <a:pt x="131" y="160"/>
                </a:lnTo>
                <a:lnTo>
                  <a:pt x="131" y="0"/>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89" name="Freeform 29"/>
          <p:cNvSpPr/>
          <p:nvPr/>
        </p:nvSpPr>
        <p:spPr bwMode="auto">
          <a:xfrm>
            <a:off x="1955729" y="1275085"/>
            <a:ext cx="218502" cy="271011"/>
          </a:xfrm>
          <a:custGeom>
            <a:avLst/>
            <a:gdLst>
              <a:gd name="T0" fmla="*/ 129 w 129"/>
              <a:gd name="T1" fmla="*/ 0 h 160"/>
              <a:gd name="T2" fmla="*/ 0 w 129"/>
              <a:gd name="T3" fmla="*/ 0 h 160"/>
              <a:gd name="T4" fmla="*/ 0 w 129"/>
              <a:gd name="T5" fmla="*/ 0 h 160"/>
              <a:gd name="T6" fmla="*/ 0 w 129"/>
              <a:gd name="T7" fmla="*/ 160 h 160"/>
              <a:gd name="T8" fmla="*/ 64 w 129"/>
              <a:gd name="T9" fmla="*/ 160 h 160"/>
              <a:gd name="T10" fmla="*/ 129 w 129"/>
              <a:gd name="T11" fmla="*/ 160 h 160"/>
              <a:gd name="T12" fmla="*/ 129 w 129"/>
              <a:gd name="T13" fmla="*/ 0 h 160"/>
              <a:gd name="T14" fmla="*/ 129 w 129"/>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160">
                <a:moveTo>
                  <a:pt x="129" y="0"/>
                </a:moveTo>
                <a:lnTo>
                  <a:pt x="0" y="0"/>
                </a:lnTo>
                <a:lnTo>
                  <a:pt x="0" y="0"/>
                </a:lnTo>
                <a:lnTo>
                  <a:pt x="0" y="160"/>
                </a:lnTo>
                <a:lnTo>
                  <a:pt x="64" y="160"/>
                </a:lnTo>
                <a:lnTo>
                  <a:pt x="129" y="160"/>
                </a:lnTo>
                <a:lnTo>
                  <a:pt x="129" y="0"/>
                </a:lnTo>
                <a:lnTo>
                  <a:pt x="129"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0" name="Freeform 30"/>
          <p:cNvSpPr/>
          <p:nvPr/>
        </p:nvSpPr>
        <p:spPr bwMode="auto">
          <a:xfrm>
            <a:off x="1879532" y="1275085"/>
            <a:ext cx="218502" cy="271011"/>
          </a:xfrm>
          <a:custGeom>
            <a:avLst/>
            <a:gdLst>
              <a:gd name="T0" fmla="*/ 129 w 129"/>
              <a:gd name="T1" fmla="*/ 0 h 160"/>
              <a:gd name="T2" fmla="*/ 0 w 129"/>
              <a:gd name="T3" fmla="*/ 0 h 160"/>
              <a:gd name="T4" fmla="*/ 0 w 129"/>
              <a:gd name="T5" fmla="*/ 0 h 160"/>
              <a:gd name="T6" fmla="*/ 0 w 129"/>
              <a:gd name="T7" fmla="*/ 160 h 160"/>
              <a:gd name="T8" fmla="*/ 64 w 129"/>
              <a:gd name="T9" fmla="*/ 160 h 160"/>
              <a:gd name="T10" fmla="*/ 129 w 129"/>
              <a:gd name="T11" fmla="*/ 160 h 160"/>
              <a:gd name="T12" fmla="*/ 129 w 129"/>
              <a:gd name="T13" fmla="*/ 0 h 160"/>
              <a:gd name="T14" fmla="*/ 129 w 129"/>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160">
                <a:moveTo>
                  <a:pt x="129" y="0"/>
                </a:moveTo>
                <a:lnTo>
                  <a:pt x="0" y="0"/>
                </a:lnTo>
                <a:lnTo>
                  <a:pt x="0" y="0"/>
                </a:lnTo>
                <a:lnTo>
                  <a:pt x="0" y="160"/>
                </a:lnTo>
                <a:lnTo>
                  <a:pt x="64" y="160"/>
                </a:lnTo>
                <a:lnTo>
                  <a:pt x="129" y="160"/>
                </a:lnTo>
                <a:lnTo>
                  <a:pt x="129" y="0"/>
                </a:lnTo>
                <a:lnTo>
                  <a:pt x="1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1" name="Freeform 31"/>
          <p:cNvSpPr/>
          <p:nvPr/>
        </p:nvSpPr>
        <p:spPr bwMode="auto">
          <a:xfrm>
            <a:off x="2334541" y="1639256"/>
            <a:ext cx="160913" cy="167688"/>
          </a:xfrm>
          <a:custGeom>
            <a:avLst/>
            <a:gdLst>
              <a:gd name="T0" fmla="*/ 0 w 95"/>
              <a:gd name="T1" fmla="*/ 0 h 99"/>
              <a:gd name="T2" fmla="*/ 0 w 95"/>
              <a:gd name="T3" fmla="*/ 0 h 99"/>
              <a:gd name="T4" fmla="*/ 0 w 95"/>
              <a:gd name="T5" fmla="*/ 99 h 99"/>
              <a:gd name="T6" fmla="*/ 95 w 95"/>
              <a:gd name="T7" fmla="*/ 99 h 99"/>
              <a:gd name="T8" fmla="*/ 0 w 95"/>
              <a:gd name="T9" fmla="*/ 0 h 99"/>
            </a:gdLst>
            <a:ahLst/>
            <a:cxnLst>
              <a:cxn ang="0">
                <a:pos x="T0" y="T1"/>
              </a:cxn>
              <a:cxn ang="0">
                <a:pos x="T2" y="T3"/>
              </a:cxn>
              <a:cxn ang="0">
                <a:pos x="T4" y="T5"/>
              </a:cxn>
              <a:cxn ang="0">
                <a:pos x="T6" y="T7"/>
              </a:cxn>
              <a:cxn ang="0">
                <a:pos x="T8" y="T9"/>
              </a:cxn>
            </a:cxnLst>
            <a:rect l="0" t="0" r="r" b="b"/>
            <a:pathLst>
              <a:path w="95" h="99">
                <a:moveTo>
                  <a:pt x="0" y="0"/>
                </a:moveTo>
                <a:lnTo>
                  <a:pt x="0" y="0"/>
                </a:lnTo>
                <a:lnTo>
                  <a:pt x="0" y="99"/>
                </a:lnTo>
                <a:lnTo>
                  <a:pt x="95" y="99"/>
                </a:lnTo>
                <a:lnTo>
                  <a:pt x="0" y="0"/>
                </a:lnTo>
                <a:close/>
              </a:path>
            </a:pathLst>
          </a:custGeom>
          <a:solidFill>
            <a:srgbClr val="BE309C"/>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2" name="Freeform 32"/>
          <p:cNvSpPr/>
          <p:nvPr/>
        </p:nvSpPr>
        <p:spPr bwMode="auto">
          <a:xfrm>
            <a:off x="2387651" y="1639256"/>
            <a:ext cx="160913" cy="167688"/>
          </a:xfrm>
          <a:custGeom>
            <a:avLst/>
            <a:gdLst>
              <a:gd name="T0" fmla="*/ 0 w 95"/>
              <a:gd name="T1" fmla="*/ 0 h 99"/>
              <a:gd name="T2" fmla="*/ 0 w 95"/>
              <a:gd name="T3" fmla="*/ 0 h 99"/>
              <a:gd name="T4" fmla="*/ 0 w 95"/>
              <a:gd name="T5" fmla="*/ 99 h 99"/>
              <a:gd name="T6" fmla="*/ 95 w 95"/>
              <a:gd name="T7" fmla="*/ 99 h 99"/>
              <a:gd name="T8" fmla="*/ 0 w 95"/>
              <a:gd name="T9" fmla="*/ 0 h 99"/>
            </a:gdLst>
            <a:ahLst/>
            <a:cxnLst>
              <a:cxn ang="0">
                <a:pos x="T0" y="T1"/>
              </a:cxn>
              <a:cxn ang="0">
                <a:pos x="T2" y="T3"/>
              </a:cxn>
              <a:cxn ang="0">
                <a:pos x="T4" y="T5"/>
              </a:cxn>
              <a:cxn ang="0">
                <a:pos x="T6" y="T7"/>
              </a:cxn>
              <a:cxn ang="0">
                <a:pos x="T8" y="T9"/>
              </a:cxn>
            </a:cxnLst>
            <a:rect l="0" t="0" r="r" b="b"/>
            <a:pathLst>
              <a:path w="95" h="99">
                <a:moveTo>
                  <a:pt x="0" y="0"/>
                </a:moveTo>
                <a:lnTo>
                  <a:pt x="0" y="0"/>
                </a:lnTo>
                <a:lnTo>
                  <a:pt x="0" y="99"/>
                </a:lnTo>
                <a:lnTo>
                  <a:pt x="95" y="99"/>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nvGrpSpPr>
          <p:cNvPr id="293" name="组合 292"/>
          <p:cNvGrpSpPr>
            <a:grpSpLocks noChangeAspect="1"/>
          </p:cNvGrpSpPr>
          <p:nvPr/>
        </p:nvGrpSpPr>
        <p:grpSpPr>
          <a:xfrm>
            <a:off x="1088978" y="3551723"/>
            <a:ext cx="360933" cy="351679"/>
            <a:chOff x="5256799" y="4239109"/>
            <a:chExt cx="223152" cy="217430"/>
          </a:xfrm>
          <a:solidFill>
            <a:srgbClr val="01ACBE"/>
          </a:solidFill>
        </p:grpSpPr>
        <p:sp>
          <p:nvSpPr>
            <p:cNvPr id="294" name="Freeform 40"/>
            <p:cNvSpPr>
              <a:spLocks noEditPoints="1"/>
            </p:cNvSpPr>
            <p:nvPr/>
          </p:nvSpPr>
          <p:spPr bwMode="auto">
            <a:xfrm>
              <a:off x="5256799" y="4239109"/>
              <a:ext cx="223152" cy="217430"/>
            </a:xfrm>
            <a:custGeom>
              <a:avLst/>
              <a:gdLst>
                <a:gd name="T0" fmla="*/ 44 w 49"/>
                <a:gd name="T1" fmla="*/ 33 h 48"/>
                <a:gd name="T2" fmla="*/ 49 w 49"/>
                <a:gd name="T3" fmla="*/ 28 h 48"/>
                <a:gd name="T4" fmla="*/ 49 w 49"/>
                <a:gd name="T5" fmla="*/ 5 h 48"/>
                <a:gd name="T6" fmla="*/ 44 w 49"/>
                <a:gd name="T7" fmla="*/ 0 h 48"/>
                <a:gd name="T8" fmla="*/ 5 w 49"/>
                <a:gd name="T9" fmla="*/ 0 h 48"/>
                <a:gd name="T10" fmla="*/ 0 w 49"/>
                <a:gd name="T11" fmla="*/ 5 h 48"/>
                <a:gd name="T12" fmla="*/ 0 w 49"/>
                <a:gd name="T13" fmla="*/ 28 h 48"/>
                <a:gd name="T14" fmla="*/ 5 w 49"/>
                <a:gd name="T15" fmla="*/ 33 h 48"/>
                <a:gd name="T16" fmla="*/ 20 w 49"/>
                <a:gd name="T17" fmla="*/ 33 h 48"/>
                <a:gd name="T18" fmla="*/ 20 w 49"/>
                <a:gd name="T19" fmla="*/ 38 h 48"/>
                <a:gd name="T20" fmla="*/ 5 w 49"/>
                <a:gd name="T21" fmla="*/ 38 h 48"/>
                <a:gd name="T22" fmla="*/ 0 w 49"/>
                <a:gd name="T23" fmla="*/ 43 h 48"/>
                <a:gd name="T24" fmla="*/ 0 w 49"/>
                <a:gd name="T25" fmla="*/ 47 h 48"/>
                <a:gd name="T26" fmla="*/ 1 w 49"/>
                <a:gd name="T27" fmla="*/ 48 h 48"/>
                <a:gd name="T28" fmla="*/ 48 w 49"/>
                <a:gd name="T29" fmla="*/ 48 h 48"/>
                <a:gd name="T30" fmla="*/ 49 w 49"/>
                <a:gd name="T31" fmla="*/ 47 h 48"/>
                <a:gd name="T32" fmla="*/ 49 w 49"/>
                <a:gd name="T33" fmla="*/ 43 h 48"/>
                <a:gd name="T34" fmla="*/ 44 w 49"/>
                <a:gd name="T35" fmla="*/ 38 h 48"/>
                <a:gd name="T36" fmla="*/ 29 w 49"/>
                <a:gd name="T37" fmla="*/ 38 h 48"/>
                <a:gd name="T38" fmla="*/ 29 w 49"/>
                <a:gd name="T39" fmla="*/ 33 h 48"/>
                <a:gd name="T40" fmla="*/ 44 w 49"/>
                <a:gd name="T41" fmla="*/ 33 h 48"/>
                <a:gd name="T42" fmla="*/ 2 w 49"/>
                <a:gd name="T43" fmla="*/ 28 h 48"/>
                <a:gd name="T44" fmla="*/ 2 w 49"/>
                <a:gd name="T45" fmla="*/ 5 h 48"/>
                <a:gd name="T46" fmla="*/ 5 w 49"/>
                <a:gd name="T47" fmla="*/ 2 h 48"/>
                <a:gd name="T48" fmla="*/ 44 w 49"/>
                <a:gd name="T49" fmla="*/ 2 h 48"/>
                <a:gd name="T50" fmla="*/ 47 w 49"/>
                <a:gd name="T51" fmla="*/ 5 h 48"/>
                <a:gd name="T52" fmla="*/ 47 w 49"/>
                <a:gd name="T53" fmla="*/ 28 h 48"/>
                <a:gd name="T54" fmla="*/ 44 w 49"/>
                <a:gd name="T55" fmla="*/ 31 h 48"/>
                <a:gd name="T56" fmla="*/ 5 w 49"/>
                <a:gd name="T57" fmla="*/ 31 h 48"/>
                <a:gd name="T58" fmla="*/ 2 w 49"/>
                <a:gd name="T59"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 h="48">
                  <a:moveTo>
                    <a:pt x="44" y="33"/>
                  </a:moveTo>
                  <a:cubicBezTo>
                    <a:pt x="47" y="33"/>
                    <a:pt x="49" y="31"/>
                    <a:pt x="49" y="28"/>
                  </a:cubicBezTo>
                  <a:cubicBezTo>
                    <a:pt x="49" y="5"/>
                    <a:pt x="49" y="5"/>
                    <a:pt x="49" y="5"/>
                  </a:cubicBezTo>
                  <a:cubicBezTo>
                    <a:pt x="49" y="2"/>
                    <a:pt x="47" y="0"/>
                    <a:pt x="44" y="0"/>
                  </a:cubicBezTo>
                  <a:cubicBezTo>
                    <a:pt x="5" y="0"/>
                    <a:pt x="5" y="0"/>
                    <a:pt x="5" y="0"/>
                  </a:cubicBezTo>
                  <a:cubicBezTo>
                    <a:pt x="2" y="0"/>
                    <a:pt x="0" y="2"/>
                    <a:pt x="0" y="5"/>
                  </a:cubicBezTo>
                  <a:cubicBezTo>
                    <a:pt x="0" y="28"/>
                    <a:pt x="0" y="28"/>
                    <a:pt x="0" y="28"/>
                  </a:cubicBezTo>
                  <a:cubicBezTo>
                    <a:pt x="0" y="31"/>
                    <a:pt x="2" y="33"/>
                    <a:pt x="5" y="33"/>
                  </a:cubicBezTo>
                  <a:cubicBezTo>
                    <a:pt x="20" y="33"/>
                    <a:pt x="20" y="33"/>
                    <a:pt x="20" y="33"/>
                  </a:cubicBezTo>
                  <a:cubicBezTo>
                    <a:pt x="20" y="38"/>
                    <a:pt x="20" y="38"/>
                    <a:pt x="20" y="38"/>
                  </a:cubicBezTo>
                  <a:cubicBezTo>
                    <a:pt x="5" y="38"/>
                    <a:pt x="5" y="38"/>
                    <a:pt x="5" y="38"/>
                  </a:cubicBezTo>
                  <a:cubicBezTo>
                    <a:pt x="2" y="38"/>
                    <a:pt x="0" y="40"/>
                    <a:pt x="0" y="43"/>
                  </a:cubicBezTo>
                  <a:cubicBezTo>
                    <a:pt x="0" y="47"/>
                    <a:pt x="0" y="47"/>
                    <a:pt x="0" y="47"/>
                  </a:cubicBezTo>
                  <a:cubicBezTo>
                    <a:pt x="0" y="47"/>
                    <a:pt x="1" y="48"/>
                    <a:pt x="1" y="48"/>
                  </a:cubicBezTo>
                  <a:cubicBezTo>
                    <a:pt x="48" y="48"/>
                    <a:pt x="48" y="48"/>
                    <a:pt x="48" y="48"/>
                  </a:cubicBezTo>
                  <a:cubicBezTo>
                    <a:pt x="49" y="48"/>
                    <a:pt x="49" y="47"/>
                    <a:pt x="49" y="47"/>
                  </a:cubicBezTo>
                  <a:cubicBezTo>
                    <a:pt x="49" y="43"/>
                    <a:pt x="49" y="43"/>
                    <a:pt x="49" y="43"/>
                  </a:cubicBezTo>
                  <a:cubicBezTo>
                    <a:pt x="49" y="40"/>
                    <a:pt x="47" y="38"/>
                    <a:pt x="44" y="38"/>
                  </a:cubicBezTo>
                  <a:cubicBezTo>
                    <a:pt x="29" y="38"/>
                    <a:pt x="29" y="38"/>
                    <a:pt x="29" y="38"/>
                  </a:cubicBezTo>
                  <a:cubicBezTo>
                    <a:pt x="29" y="33"/>
                    <a:pt x="29" y="33"/>
                    <a:pt x="29" y="33"/>
                  </a:cubicBezTo>
                  <a:lnTo>
                    <a:pt x="44" y="33"/>
                  </a:lnTo>
                  <a:close/>
                  <a:moveTo>
                    <a:pt x="2" y="28"/>
                  </a:moveTo>
                  <a:cubicBezTo>
                    <a:pt x="2" y="5"/>
                    <a:pt x="2" y="5"/>
                    <a:pt x="2" y="5"/>
                  </a:cubicBezTo>
                  <a:cubicBezTo>
                    <a:pt x="2" y="3"/>
                    <a:pt x="4" y="2"/>
                    <a:pt x="5" y="2"/>
                  </a:cubicBezTo>
                  <a:cubicBezTo>
                    <a:pt x="44" y="2"/>
                    <a:pt x="44" y="2"/>
                    <a:pt x="44" y="2"/>
                  </a:cubicBezTo>
                  <a:cubicBezTo>
                    <a:pt x="46" y="2"/>
                    <a:pt x="47" y="3"/>
                    <a:pt x="47" y="5"/>
                  </a:cubicBezTo>
                  <a:cubicBezTo>
                    <a:pt x="47" y="28"/>
                    <a:pt x="47" y="28"/>
                    <a:pt x="47" y="28"/>
                  </a:cubicBezTo>
                  <a:cubicBezTo>
                    <a:pt x="47" y="30"/>
                    <a:pt x="46" y="31"/>
                    <a:pt x="44" y="31"/>
                  </a:cubicBezTo>
                  <a:cubicBezTo>
                    <a:pt x="5" y="31"/>
                    <a:pt x="5" y="31"/>
                    <a:pt x="5" y="31"/>
                  </a:cubicBezTo>
                  <a:cubicBezTo>
                    <a:pt x="4" y="31"/>
                    <a:pt x="2" y="30"/>
                    <a:pt x="2" y="28"/>
                  </a:cubicBezTo>
                  <a:close/>
                </a:path>
              </a:pathLst>
            </a:custGeom>
            <a:grp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5" name="Freeform 41"/>
            <p:cNvSpPr/>
            <p:nvPr/>
          </p:nvSpPr>
          <p:spPr bwMode="auto">
            <a:xfrm>
              <a:off x="5273965" y="4256274"/>
              <a:ext cx="186913" cy="114437"/>
            </a:xfrm>
            <a:custGeom>
              <a:avLst/>
              <a:gdLst>
                <a:gd name="T0" fmla="*/ 41 w 41"/>
                <a:gd name="T1" fmla="*/ 24 h 25"/>
                <a:gd name="T2" fmla="*/ 41 w 41"/>
                <a:gd name="T3" fmla="*/ 1 h 25"/>
                <a:gd name="T4" fmla="*/ 40 w 41"/>
                <a:gd name="T5" fmla="*/ 0 h 25"/>
                <a:gd name="T6" fmla="*/ 1 w 41"/>
                <a:gd name="T7" fmla="*/ 0 h 25"/>
                <a:gd name="T8" fmla="*/ 0 w 41"/>
                <a:gd name="T9" fmla="*/ 1 h 25"/>
                <a:gd name="T10" fmla="*/ 0 w 41"/>
                <a:gd name="T11" fmla="*/ 24 h 25"/>
                <a:gd name="T12" fmla="*/ 1 w 41"/>
                <a:gd name="T13" fmla="*/ 25 h 25"/>
                <a:gd name="T14" fmla="*/ 40 w 41"/>
                <a:gd name="T15" fmla="*/ 25 h 25"/>
                <a:gd name="T16" fmla="*/ 41 w 41"/>
                <a:gd name="T1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25">
                  <a:moveTo>
                    <a:pt x="41" y="24"/>
                  </a:moveTo>
                  <a:cubicBezTo>
                    <a:pt x="41" y="1"/>
                    <a:pt x="41" y="1"/>
                    <a:pt x="41" y="1"/>
                  </a:cubicBezTo>
                  <a:cubicBezTo>
                    <a:pt x="41" y="1"/>
                    <a:pt x="41" y="0"/>
                    <a:pt x="40" y="0"/>
                  </a:cubicBezTo>
                  <a:cubicBezTo>
                    <a:pt x="1" y="0"/>
                    <a:pt x="1" y="0"/>
                    <a:pt x="1" y="0"/>
                  </a:cubicBezTo>
                  <a:cubicBezTo>
                    <a:pt x="1" y="0"/>
                    <a:pt x="0" y="1"/>
                    <a:pt x="0" y="1"/>
                  </a:cubicBezTo>
                  <a:cubicBezTo>
                    <a:pt x="0" y="24"/>
                    <a:pt x="0" y="24"/>
                    <a:pt x="0" y="24"/>
                  </a:cubicBezTo>
                  <a:cubicBezTo>
                    <a:pt x="0" y="25"/>
                    <a:pt x="1" y="25"/>
                    <a:pt x="1" y="25"/>
                  </a:cubicBezTo>
                  <a:cubicBezTo>
                    <a:pt x="40" y="25"/>
                    <a:pt x="40" y="25"/>
                    <a:pt x="40" y="25"/>
                  </a:cubicBezTo>
                  <a:cubicBezTo>
                    <a:pt x="41" y="25"/>
                    <a:pt x="41" y="25"/>
                    <a:pt x="41" y="24"/>
                  </a:cubicBezTo>
                  <a:close/>
                </a:path>
              </a:pathLst>
            </a:custGeom>
            <a:grp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sp>
        <p:nvSpPr>
          <p:cNvPr id="296" name="Rectangle 42"/>
          <p:cNvSpPr>
            <a:spLocks noChangeArrowheads="1"/>
          </p:cNvSpPr>
          <p:nvPr/>
        </p:nvSpPr>
        <p:spPr bwMode="auto">
          <a:xfrm>
            <a:off x="1569542" y="1928899"/>
            <a:ext cx="221890" cy="225278"/>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7" name="Rectangle 43"/>
          <p:cNvSpPr>
            <a:spLocks noChangeArrowheads="1"/>
          </p:cNvSpPr>
          <p:nvPr/>
        </p:nvSpPr>
        <p:spPr bwMode="auto">
          <a:xfrm>
            <a:off x="1791431" y="1928899"/>
            <a:ext cx="221890" cy="225278"/>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8" name="Rectangle 44"/>
          <p:cNvSpPr>
            <a:spLocks noChangeArrowheads="1"/>
          </p:cNvSpPr>
          <p:nvPr/>
        </p:nvSpPr>
        <p:spPr bwMode="auto">
          <a:xfrm>
            <a:off x="2013320" y="1928899"/>
            <a:ext cx="216807" cy="22527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9" name="Rectangle 45"/>
          <p:cNvSpPr>
            <a:spLocks noChangeArrowheads="1"/>
          </p:cNvSpPr>
          <p:nvPr/>
        </p:nvSpPr>
        <p:spPr bwMode="auto">
          <a:xfrm>
            <a:off x="1782961" y="2186360"/>
            <a:ext cx="221890" cy="228666"/>
          </a:xfrm>
          <a:prstGeom prst="rect">
            <a:avLst/>
          </a:prstGeom>
          <a:solidFill>
            <a:srgbClr val="7B25A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0" name="Rectangle 46"/>
          <p:cNvSpPr>
            <a:spLocks noChangeArrowheads="1"/>
          </p:cNvSpPr>
          <p:nvPr/>
        </p:nvSpPr>
        <p:spPr bwMode="auto">
          <a:xfrm>
            <a:off x="1782961" y="2186360"/>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1" name="Rectangle 47"/>
          <p:cNvSpPr>
            <a:spLocks noChangeArrowheads="1"/>
          </p:cNvSpPr>
          <p:nvPr/>
        </p:nvSpPr>
        <p:spPr bwMode="auto">
          <a:xfrm>
            <a:off x="1572929" y="2186361"/>
            <a:ext cx="165993" cy="172769"/>
          </a:xfrm>
          <a:prstGeom prst="rect">
            <a:avLst/>
          </a:prstGeom>
          <a:solidFill>
            <a:srgbClr val="663A77"/>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2" name="Rectangle 48"/>
          <p:cNvSpPr>
            <a:spLocks noChangeArrowheads="1"/>
          </p:cNvSpPr>
          <p:nvPr/>
        </p:nvSpPr>
        <p:spPr bwMode="auto">
          <a:xfrm>
            <a:off x="1572929" y="2186361"/>
            <a:ext cx="165993" cy="172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3" name="Rectangle 49"/>
          <p:cNvSpPr>
            <a:spLocks noChangeArrowheads="1"/>
          </p:cNvSpPr>
          <p:nvPr/>
        </p:nvSpPr>
        <p:spPr bwMode="auto">
          <a:xfrm>
            <a:off x="2004851" y="2186360"/>
            <a:ext cx="216807" cy="228666"/>
          </a:xfrm>
          <a:prstGeom prst="rect">
            <a:avLst/>
          </a:prstGeom>
          <a:solidFill>
            <a:srgbClr val="BE309C"/>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4" name="Rectangle 50"/>
          <p:cNvSpPr>
            <a:spLocks noChangeArrowheads="1"/>
          </p:cNvSpPr>
          <p:nvPr/>
        </p:nvSpPr>
        <p:spPr bwMode="auto">
          <a:xfrm>
            <a:off x="2004851" y="2186360"/>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5" name="Rectangle 51"/>
          <p:cNvSpPr>
            <a:spLocks noChangeArrowheads="1"/>
          </p:cNvSpPr>
          <p:nvPr/>
        </p:nvSpPr>
        <p:spPr bwMode="auto">
          <a:xfrm>
            <a:off x="2221659" y="2186360"/>
            <a:ext cx="221890" cy="228666"/>
          </a:xfrm>
          <a:prstGeom prst="rect">
            <a:avLst/>
          </a:prstGeom>
          <a:solidFill>
            <a:srgbClr val="7B25A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6" name="Rectangle 52"/>
          <p:cNvSpPr>
            <a:spLocks noChangeArrowheads="1"/>
          </p:cNvSpPr>
          <p:nvPr/>
        </p:nvSpPr>
        <p:spPr bwMode="auto">
          <a:xfrm>
            <a:off x="2221659" y="2186360"/>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7" name="Rectangle 53"/>
          <p:cNvSpPr>
            <a:spLocks noChangeArrowheads="1"/>
          </p:cNvSpPr>
          <p:nvPr/>
        </p:nvSpPr>
        <p:spPr bwMode="auto">
          <a:xfrm>
            <a:off x="1782961" y="2415026"/>
            <a:ext cx="221890" cy="228666"/>
          </a:xfrm>
          <a:prstGeom prst="rect">
            <a:avLst/>
          </a:prstGeom>
          <a:solidFill>
            <a:srgbClr val="7B25A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8" name="Rectangle 54"/>
          <p:cNvSpPr>
            <a:spLocks noChangeArrowheads="1"/>
          </p:cNvSpPr>
          <p:nvPr/>
        </p:nvSpPr>
        <p:spPr bwMode="auto">
          <a:xfrm>
            <a:off x="1782961" y="2415026"/>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9" name="Rectangle 55"/>
          <p:cNvSpPr>
            <a:spLocks noChangeArrowheads="1"/>
          </p:cNvSpPr>
          <p:nvPr/>
        </p:nvSpPr>
        <p:spPr bwMode="auto">
          <a:xfrm>
            <a:off x="2004851" y="2415026"/>
            <a:ext cx="216807" cy="228666"/>
          </a:xfrm>
          <a:prstGeom prst="rect">
            <a:avLst/>
          </a:prstGeom>
          <a:solidFill>
            <a:srgbClr val="BE309C"/>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0" name="Rectangle 56"/>
          <p:cNvSpPr>
            <a:spLocks noChangeArrowheads="1"/>
          </p:cNvSpPr>
          <p:nvPr/>
        </p:nvSpPr>
        <p:spPr bwMode="auto">
          <a:xfrm>
            <a:off x="2004851" y="2415026"/>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1" name="Rectangle 57"/>
          <p:cNvSpPr>
            <a:spLocks noChangeArrowheads="1"/>
          </p:cNvSpPr>
          <p:nvPr/>
        </p:nvSpPr>
        <p:spPr bwMode="auto">
          <a:xfrm>
            <a:off x="2221659" y="2415026"/>
            <a:ext cx="221890" cy="228666"/>
          </a:xfrm>
          <a:prstGeom prst="rect">
            <a:avLst/>
          </a:prstGeom>
          <a:solidFill>
            <a:srgbClr val="7B25A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2" name="Rectangle 58"/>
          <p:cNvSpPr>
            <a:spLocks noChangeArrowheads="1"/>
          </p:cNvSpPr>
          <p:nvPr/>
        </p:nvSpPr>
        <p:spPr bwMode="auto">
          <a:xfrm>
            <a:off x="2221659" y="2415026"/>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3" name="Rectangle 59"/>
          <p:cNvSpPr>
            <a:spLocks noChangeArrowheads="1"/>
          </p:cNvSpPr>
          <p:nvPr/>
        </p:nvSpPr>
        <p:spPr bwMode="auto">
          <a:xfrm>
            <a:off x="1569542" y="2675873"/>
            <a:ext cx="221890" cy="223584"/>
          </a:xfrm>
          <a:prstGeom prst="rect">
            <a:avLst/>
          </a:prstGeom>
          <a:solidFill>
            <a:srgbClr val="BE309C"/>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4" name="Rectangle 60"/>
          <p:cNvSpPr>
            <a:spLocks noChangeArrowheads="1"/>
          </p:cNvSpPr>
          <p:nvPr/>
        </p:nvSpPr>
        <p:spPr bwMode="auto">
          <a:xfrm>
            <a:off x="1569542" y="2675873"/>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5" name="Rectangle 61"/>
          <p:cNvSpPr>
            <a:spLocks noChangeArrowheads="1"/>
          </p:cNvSpPr>
          <p:nvPr/>
        </p:nvSpPr>
        <p:spPr bwMode="auto">
          <a:xfrm>
            <a:off x="1791431" y="2675873"/>
            <a:ext cx="221890" cy="223584"/>
          </a:xfrm>
          <a:prstGeom prst="rect">
            <a:avLst/>
          </a:prstGeom>
          <a:solidFill>
            <a:srgbClr val="BE309C"/>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6" name="Rectangle 62"/>
          <p:cNvSpPr>
            <a:spLocks noChangeArrowheads="1"/>
          </p:cNvSpPr>
          <p:nvPr/>
        </p:nvSpPr>
        <p:spPr bwMode="auto">
          <a:xfrm>
            <a:off x="1791431" y="2675873"/>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7" name="Rectangle 63"/>
          <p:cNvSpPr>
            <a:spLocks noChangeArrowheads="1"/>
          </p:cNvSpPr>
          <p:nvPr/>
        </p:nvSpPr>
        <p:spPr bwMode="auto">
          <a:xfrm>
            <a:off x="2013320" y="2675873"/>
            <a:ext cx="216807" cy="223584"/>
          </a:xfrm>
          <a:prstGeom prst="rect">
            <a:avLst/>
          </a:prstGeom>
          <a:solidFill>
            <a:srgbClr val="BE309C"/>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8" name="Rectangle 64"/>
          <p:cNvSpPr>
            <a:spLocks noChangeArrowheads="1"/>
          </p:cNvSpPr>
          <p:nvPr/>
        </p:nvSpPr>
        <p:spPr bwMode="auto">
          <a:xfrm>
            <a:off x="2013320" y="2675873"/>
            <a:ext cx="216807"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9" name="Rectangle 65"/>
          <p:cNvSpPr>
            <a:spLocks noChangeArrowheads="1"/>
          </p:cNvSpPr>
          <p:nvPr/>
        </p:nvSpPr>
        <p:spPr bwMode="auto">
          <a:xfrm>
            <a:off x="1347653" y="2931640"/>
            <a:ext cx="218502" cy="228666"/>
          </a:xfrm>
          <a:prstGeom prst="rect">
            <a:avLst/>
          </a:prstGeom>
          <a:solidFill>
            <a:srgbClr val="FFC000">
              <a:lumMod val="40000"/>
              <a:lumOff val="60000"/>
            </a:srgb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320" name="Rectangle 66"/>
          <p:cNvSpPr>
            <a:spLocks noChangeArrowheads="1"/>
          </p:cNvSpPr>
          <p:nvPr/>
        </p:nvSpPr>
        <p:spPr bwMode="auto">
          <a:xfrm>
            <a:off x="1347653" y="2931640"/>
            <a:ext cx="218502"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21" name="Rectangle 67"/>
          <p:cNvSpPr>
            <a:spLocks noChangeArrowheads="1"/>
          </p:cNvSpPr>
          <p:nvPr/>
        </p:nvSpPr>
        <p:spPr bwMode="auto">
          <a:xfrm>
            <a:off x="1566154" y="2931640"/>
            <a:ext cx="220196" cy="228666"/>
          </a:xfrm>
          <a:prstGeom prst="rect">
            <a:avLst/>
          </a:prstGeom>
          <a:solidFill>
            <a:srgbClr val="FFB85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22" name="Rectangle 68"/>
          <p:cNvSpPr>
            <a:spLocks noChangeArrowheads="1"/>
          </p:cNvSpPr>
          <p:nvPr/>
        </p:nvSpPr>
        <p:spPr bwMode="auto">
          <a:xfrm>
            <a:off x="1566154" y="2931640"/>
            <a:ext cx="220196"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23" name="Rectangle 69"/>
          <p:cNvSpPr>
            <a:spLocks noChangeArrowheads="1"/>
          </p:cNvSpPr>
          <p:nvPr/>
        </p:nvSpPr>
        <p:spPr bwMode="auto">
          <a:xfrm>
            <a:off x="1786349" y="2931640"/>
            <a:ext cx="221890" cy="228666"/>
          </a:xfrm>
          <a:prstGeom prst="rect">
            <a:avLst/>
          </a:prstGeom>
          <a:solidFill>
            <a:srgbClr val="FFC000">
              <a:lumMod val="60000"/>
              <a:lumOff val="40000"/>
            </a:srgb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324" name="Rectangle 70"/>
          <p:cNvSpPr>
            <a:spLocks noChangeArrowheads="1"/>
          </p:cNvSpPr>
          <p:nvPr/>
        </p:nvSpPr>
        <p:spPr bwMode="auto">
          <a:xfrm>
            <a:off x="1786349" y="2931640"/>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25" name="Rectangle 71"/>
          <p:cNvSpPr>
            <a:spLocks noChangeArrowheads="1"/>
          </p:cNvSpPr>
          <p:nvPr/>
        </p:nvSpPr>
        <p:spPr bwMode="auto">
          <a:xfrm>
            <a:off x="1347653" y="3160305"/>
            <a:ext cx="218502" cy="230360"/>
          </a:xfrm>
          <a:prstGeom prst="rect">
            <a:avLst/>
          </a:prstGeom>
          <a:solidFill>
            <a:srgbClr val="FFC000">
              <a:lumMod val="40000"/>
              <a:lumOff val="60000"/>
            </a:srgb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326" name="Rectangle 72"/>
          <p:cNvSpPr>
            <a:spLocks noChangeArrowheads="1"/>
          </p:cNvSpPr>
          <p:nvPr/>
        </p:nvSpPr>
        <p:spPr bwMode="auto">
          <a:xfrm>
            <a:off x="1347653" y="3160305"/>
            <a:ext cx="218502" cy="23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27" name="Rectangle 73"/>
          <p:cNvSpPr>
            <a:spLocks noChangeArrowheads="1"/>
          </p:cNvSpPr>
          <p:nvPr/>
        </p:nvSpPr>
        <p:spPr bwMode="auto">
          <a:xfrm>
            <a:off x="1566154" y="3160305"/>
            <a:ext cx="220196" cy="230360"/>
          </a:xfrm>
          <a:prstGeom prst="rect">
            <a:avLst/>
          </a:prstGeom>
          <a:solidFill>
            <a:srgbClr val="FFC000">
              <a:lumMod val="60000"/>
              <a:lumOff val="40000"/>
            </a:srgb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328" name="Rectangle 74"/>
          <p:cNvSpPr>
            <a:spLocks noChangeArrowheads="1"/>
          </p:cNvSpPr>
          <p:nvPr/>
        </p:nvSpPr>
        <p:spPr bwMode="auto">
          <a:xfrm>
            <a:off x="1566154" y="3160305"/>
            <a:ext cx="220196" cy="23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29" name="Rectangle 75"/>
          <p:cNvSpPr>
            <a:spLocks noChangeArrowheads="1"/>
          </p:cNvSpPr>
          <p:nvPr/>
        </p:nvSpPr>
        <p:spPr bwMode="auto">
          <a:xfrm>
            <a:off x="1786349" y="3160305"/>
            <a:ext cx="221890" cy="230360"/>
          </a:xfrm>
          <a:prstGeom prst="rect">
            <a:avLst/>
          </a:prstGeom>
          <a:solidFill>
            <a:srgbClr val="FFC000"/>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330" name="Rectangle 76"/>
          <p:cNvSpPr>
            <a:spLocks noChangeArrowheads="1"/>
          </p:cNvSpPr>
          <p:nvPr/>
        </p:nvSpPr>
        <p:spPr bwMode="auto">
          <a:xfrm>
            <a:off x="1786349" y="3160305"/>
            <a:ext cx="221890" cy="23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31" name="Rectangle 77"/>
          <p:cNvSpPr>
            <a:spLocks noChangeArrowheads="1"/>
          </p:cNvSpPr>
          <p:nvPr/>
        </p:nvSpPr>
        <p:spPr bwMode="auto">
          <a:xfrm>
            <a:off x="1569542" y="3422846"/>
            <a:ext cx="221890" cy="223584"/>
          </a:xfrm>
          <a:prstGeom prst="rect">
            <a:avLst/>
          </a:prstGeom>
          <a:solidFill>
            <a:srgbClr val="01ACBE"/>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32" name="Rectangle 78"/>
          <p:cNvSpPr>
            <a:spLocks noChangeArrowheads="1"/>
          </p:cNvSpPr>
          <p:nvPr/>
        </p:nvSpPr>
        <p:spPr bwMode="auto">
          <a:xfrm>
            <a:off x="1569542" y="3422846"/>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33" name="Rectangle 79"/>
          <p:cNvSpPr>
            <a:spLocks noChangeArrowheads="1"/>
          </p:cNvSpPr>
          <p:nvPr/>
        </p:nvSpPr>
        <p:spPr bwMode="auto">
          <a:xfrm>
            <a:off x="1791431" y="3422846"/>
            <a:ext cx="221890" cy="223584"/>
          </a:xfrm>
          <a:prstGeom prst="rect">
            <a:avLst/>
          </a:prstGeom>
          <a:solidFill>
            <a:srgbClr val="1783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34" name="Rectangle 80"/>
          <p:cNvSpPr>
            <a:spLocks noChangeArrowheads="1"/>
          </p:cNvSpPr>
          <p:nvPr/>
        </p:nvSpPr>
        <p:spPr bwMode="auto">
          <a:xfrm>
            <a:off x="1791431" y="3422846"/>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35" name="Rectangle 81"/>
          <p:cNvSpPr>
            <a:spLocks noChangeArrowheads="1"/>
          </p:cNvSpPr>
          <p:nvPr/>
        </p:nvSpPr>
        <p:spPr bwMode="auto">
          <a:xfrm>
            <a:off x="2013320" y="3422846"/>
            <a:ext cx="216807" cy="223584"/>
          </a:xfrm>
          <a:prstGeom prst="rect">
            <a:avLst/>
          </a:prstGeom>
          <a:solidFill>
            <a:srgbClr val="1783B0"/>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36" name="Rectangle 82"/>
          <p:cNvSpPr>
            <a:spLocks noChangeArrowheads="1"/>
          </p:cNvSpPr>
          <p:nvPr/>
        </p:nvSpPr>
        <p:spPr bwMode="auto">
          <a:xfrm>
            <a:off x="2013320" y="3422846"/>
            <a:ext cx="216807"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37" name="Rectangle 83"/>
          <p:cNvSpPr>
            <a:spLocks noChangeArrowheads="1"/>
          </p:cNvSpPr>
          <p:nvPr/>
        </p:nvSpPr>
        <p:spPr bwMode="auto">
          <a:xfrm>
            <a:off x="1569542" y="3678613"/>
            <a:ext cx="221890" cy="228666"/>
          </a:xfrm>
          <a:prstGeom prst="rect">
            <a:avLst/>
          </a:prstGeom>
          <a:solidFill>
            <a:srgbClr val="01ACBE"/>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38" name="Rectangle 84"/>
          <p:cNvSpPr>
            <a:spLocks noChangeArrowheads="1"/>
          </p:cNvSpPr>
          <p:nvPr/>
        </p:nvSpPr>
        <p:spPr bwMode="auto">
          <a:xfrm>
            <a:off x="1569542" y="3678613"/>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39" name="Rectangle 85"/>
          <p:cNvSpPr>
            <a:spLocks noChangeArrowheads="1"/>
          </p:cNvSpPr>
          <p:nvPr/>
        </p:nvSpPr>
        <p:spPr bwMode="auto">
          <a:xfrm>
            <a:off x="1791431" y="3678613"/>
            <a:ext cx="221890" cy="228666"/>
          </a:xfrm>
          <a:prstGeom prst="rect">
            <a:avLst/>
          </a:prstGeom>
          <a:solidFill>
            <a:srgbClr val="1783B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0" name="Rectangle 86"/>
          <p:cNvSpPr>
            <a:spLocks noChangeArrowheads="1"/>
          </p:cNvSpPr>
          <p:nvPr/>
        </p:nvSpPr>
        <p:spPr bwMode="auto">
          <a:xfrm>
            <a:off x="1791431" y="3678613"/>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1" name="Rectangle 87"/>
          <p:cNvSpPr>
            <a:spLocks noChangeArrowheads="1"/>
          </p:cNvSpPr>
          <p:nvPr/>
        </p:nvSpPr>
        <p:spPr bwMode="auto">
          <a:xfrm>
            <a:off x="2013320" y="3678613"/>
            <a:ext cx="216807" cy="228666"/>
          </a:xfrm>
          <a:prstGeom prst="rect">
            <a:avLst/>
          </a:prstGeom>
          <a:solidFill>
            <a:srgbClr val="01ACBE"/>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2" name="Rectangle 88"/>
          <p:cNvSpPr>
            <a:spLocks noChangeArrowheads="1"/>
          </p:cNvSpPr>
          <p:nvPr/>
        </p:nvSpPr>
        <p:spPr bwMode="auto">
          <a:xfrm>
            <a:off x="2013320" y="3678613"/>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3" name="Rectangle 89"/>
          <p:cNvSpPr>
            <a:spLocks noChangeArrowheads="1"/>
          </p:cNvSpPr>
          <p:nvPr/>
        </p:nvSpPr>
        <p:spPr bwMode="auto">
          <a:xfrm>
            <a:off x="1569542" y="3907279"/>
            <a:ext cx="221890" cy="228666"/>
          </a:xfrm>
          <a:prstGeom prst="rect">
            <a:avLst/>
          </a:prstGeom>
          <a:solidFill>
            <a:srgbClr val="1783B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4" name="Rectangle 90"/>
          <p:cNvSpPr>
            <a:spLocks noChangeArrowheads="1"/>
          </p:cNvSpPr>
          <p:nvPr/>
        </p:nvSpPr>
        <p:spPr bwMode="auto">
          <a:xfrm>
            <a:off x="1569542" y="3907279"/>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5" name="Rectangle 91"/>
          <p:cNvSpPr>
            <a:spLocks noChangeArrowheads="1"/>
          </p:cNvSpPr>
          <p:nvPr/>
        </p:nvSpPr>
        <p:spPr bwMode="auto">
          <a:xfrm>
            <a:off x="1791431" y="3907279"/>
            <a:ext cx="221890" cy="228666"/>
          </a:xfrm>
          <a:prstGeom prst="rect">
            <a:avLst/>
          </a:prstGeom>
          <a:solidFill>
            <a:srgbClr val="01ACBE"/>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6" name="Rectangle 92"/>
          <p:cNvSpPr>
            <a:spLocks noChangeArrowheads="1"/>
          </p:cNvSpPr>
          <p:nvPr/>
        </p:nvSpPr>
        <p:spPr bwMode="auto">
          <a:xfrm>
            <a:off x="1791431" y="3907279"/>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7" name="Rectangle 93"/>
          <p:cNvSpPr>
            <a:spLocks noChangeArrowheads="1"/>
          </p:cNvSpPr>
          <p:nvPr/>
        </p:nvSpPr>
        <p:spPr bwMode="auto">
          <a:xfrm>
            <a:off x="2013320" y="3907279"/>
            <a:ext cx="216807" cy="228666"/>
          </a:xfrm>
          <a:prstGeom prst="rect">
            <a:avLst/>
          </a:prstGeom>
          <a:solidFill>
            <a:srgbClr val="01ACBE"/>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8" name="Rectangle 94"/>
          <p:cNvSpPr>
            <a:spLocks noChangeArrowheads="1"/>
          </p:cNvSpPr>
          <p:nvPr/>
        </p:nvSpPr>
        <p:spPr bwMode="auto">
          <a:xfrm>
            <a:off x="2013320" y="3907279"/>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49" name="Rectangle 95"/>
          <p:cNvSpPr>
            <a:spLocks noChangeArrowheads="1"/>
          </p:cNvSpPr>
          <p:nvPr/>
        </p:nvSpPr>
        <p:spPr bwMode="auto">
          <a:xfrm>
            <a:off x="1569542" y="4168127"/>
            <a:ext cx="221890" cy="228666"/>
          </a:xfrm>
          <a:prstGeom prst="rect">
            <a:avLst/>
          </a:prstGeom>
          <a:solidFill>
            <a:srgbClr val="1783B0"/>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0" name="Rectangle 96"/>
          <p:cNvSpPr>
            <a:spLocks noChangeArrowheads="1"/>
          </p:cNvSpPr>
          <p:nvPr/>
        </p:nvSpPr>
        <p:spPr bwMode="auto">
          <a:xfrm>
            <a:off x="1569542" y="4168127"/>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1" name="Rectangle 97"/>
          <p:cNvSpPr>
            <a:spLocks noChangeArrowheads="1"/>
          </p:cNvSpPr>
          <p:nvPr/>
        </p:nvSpPr>
        <p:spPr bwMode="auto">
          <a:xfrm>
            <a:off x="1791431" y="4168127"/>
            <a:ext cx="221890" cy="228666"/>
          </a:xfrm>
          <a:prstGeom prst="rect">
            <a:avLst/>
          </a:prstGeom>
          <a:solidFill>
            <a:srgbClr val="01ACBE"/>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2" name="Rectangle 98"/>
          <p:cNvSpPr>
            <a:spLocks noChangeArrowheads="1"/>
          </p:cNvSpPr>
          <p:nvPr/>
        </p:nvSpPr>
        <p:spPr bwMode="auto">
          <a:xfrm>
            <a:off x="1791431" y="4168127"/>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3" name="Rectangle 99"/>
          <p:cNvSpPr>
            <a:spLocks noChangeArrowheads="1"/>
          </p:cNvSpPr>
          <p:nvPr/>
        </p:nvSpPr>
        <p:spPr bwMode="auto">
          <a:xfrm>
            <a:off x="2013320" y="4168127"/>
            <a:ext cx="216807" cy="228666"/>
          </a:xfrm>
          <a:prstGeom prst="rect">
            <a:avLst/>
          </a:prstGeom>
          <a:solidFill>
            <a:srgbClr val="1783B0"/>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4" name="Rectangle 100"/>
          <p:cNvSpPr>
            <a:spLocks noChangeArrowheads="1"/>
          </p:cNvSpPr>
          <p:nvPr/>
        </p:nvSpPr>
        <p:spPr bwMode="auto">
          <a:xfrm>
            <a:off x="2013320" y="4168127"/>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5" name="Rectangle 101"/>
          <p:cNvSpPr>
            <a:spLocks noChangeArrowheads="1"/>
          </p:cNvSpPr>
          <p:nvPr/>
        </p:nvSpPr>
        <p:spPr bwMode="auto">
          <a:xfrm>
            <a:off x="1569542" y="4425587"/>
            <a:ext cx="221890" cy="228666"/>
          </a:xfrm>
          <a:prstGeom prst="rect">
            <a:avLst/>
          </a:prstGeom>
          <a:solidFill>
            <a:srgbClr val="E8707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6" name="Rectangle 102"/>
          <p:cNvSpPr>
            <a:spLocks noChangeArrowheads="1"/>
          </p:cNvSpPr>
          <p:nvPr/>
        </p:nvSpPr>
        <p:spPr bwMode="auto">
          <a:xfrm>
            <a:off x="1569542" y="4425587"/>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7" name="Rectangle 103"/>
          <p:cNvSpPr>
            <a:spLocks noChangeArrowheads="1"/>
          </p:cNvSpPr>
          <p:nvPr/>
        </p:nvSpPr>
        <p:spPr bwMode="auto">
          <a:xfrm>
            <a:off x="1791431" y="4425587"/>
            <a:ext cx="221890" cy="228666"/>
          </a:xfrm>
          <a:prstGeom prst="rect">
            <a:avLst/>
          </a:prstGeom>
          <a:solidFill>
            <a:srgbClr val="C0000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8" name="Rectangle 104"/>
          <p:cNvSpPr>
            <a:spLocks noChangeArrowheads="1"/>
          </p:cNvSpPr>
          <p:nvPr/>
        </p:nvSpPr>
        <p:spPr bwMode="auto">
          <a:xfrm>
            <a:off x="1791431" y="4425587"/>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59" name="Rectangle 105"/>
          <p:cNvSpPr>
            <a:spLocks noChangeArrowheads="1"/>
          </p:cNvSpPr>
          <p:nvPr/>
        </p:nvSpPr>
        <p:spPr bwMode="auto">
          <a:xfrm>
            <a:off x="2013320" y="4425587"/>
            <a:ext cx="216807" cy="228666"/>
          </a:xfrm>
          <a:prstGeom prst="rect">
            <a:avLst/>
          </a:prstGeom>
          <a:solidFill>
            <a:srgbClr val="E8707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0" name="Rectangle 106"/>
          <p:cNvSpPr>
            <a:spLocks noChangeArrowheads="1"/>
          </p:cNvSpPr>
          <p:nvPr/>
        </p:nvSpPr>
        <p:spPr bwMode="auto">
          <a:xfrm>
            <a:off x="2013320" y="4425587"/>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1" name="Rectangle 107"/>
          <p:cNvSpPr>
            <a:spLocks noChangeArrowheads="1"/>
          </p:cNvSpPr>
          <p:nvPr/>
        </p:nvSpPr>
        <p:spPr bwMode="auto">
          <a:xfrm>
            <a:off x="1569542" y="4654252"/>
            <a:ext cx="221890" cy="228666"/>
          </a:xfrm>
          <a:prstGeom prst="rect">
            <a:avLst/>
          </a:prstGeom>
          <a:solidFill>
            <a:srgbClr val="E8707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2" name="Rectangle 108"/>
          <p:cNvSpPr>
            <a:spLocks noChangeArrowheads="1"/>
          </p:cNvSpPr>
          <p:nvPr/>
        </p:nvSpPr>
        <p:spPr bwMode="auto">
          <a:xfrm>
            <a:off x="1569542" y="4654252"/>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3" name="Rectangle 109"/>
          <p:cNvSpPr>
            <a:spLocks noChangeArrowheads="1"/>
          </p:cNvSpPr>
          <p:nvPr/>
        </p:nvSpPr>
        <p:spPr bwMode="auto">
          <a:xfrm>
            <a:off x="1791431" y="4654252"/>
            <a:ext cx="221890" cy="228666"/>
          </a:xfrm>
          <a:prstGeom prst="rect">
            <a:avLst/>
          </a:prstGeom>
          <a:solidFill>
            <a:srgbClr val="E8707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4" name="Rectangle 110"/>
          <p:cNvSpPr>
            <a:spLocks noChangeArrowheads="1"/>
          </p:cNvSpPr>
          <p:nvPr/>
        </p:nvSpPr>
        <p:spPr bwMode="auto">
          <a:xfrm>
            <a:off x="1791431" y="4654252"/>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5" name="Rectangle 111"/>
          <p:cNvSpPr>
            <a:spLocks noChangeArrowheads="1"/>
          </p:cNvSpPr>
          <p:nvPr/>
        </p:nvSpPr>
        <p:spPr bwMode="auto">
          <a:xfrm>
            <a:off x="2013320" y="4654252"/>
            <a:ext cx="216807" cy="228666"/>
          </a:xfrm>
          <a:prstGeom prst="rect">
            <a:avLst/>
          </a:prstGeom>
          <a:solidFill>
            <a:srgbClr val="C0000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6" name="Rectangle 112"/>
          <p:cNvSpPr>
            <a:spLocks noChangeArrowheads="1"/>
          </p:cNvSpPr>
          <p:nvPr/>
        </p:nvSpPr>
        <p:spPr bwMode="auto">
          <a:xfrm>
            <a:off x="2013320" y="4654252"/>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7" name="Freeform 113"/>
          <p:cNvSpPr/>
          <p:nvPr/>
        </p:nvSpPr>
        <p:spPr bwMode="auto">
          <a:xfrm>
            <a:off x="1569542" y="4911712"/>
            <a:ext cx="221890" cy="228666"/>
          </a:xfrm>
          <a:custGeom>
            <a:avLst/>
            <a:gdLst>
              <a:gd name="T0" fmla="*/ 0 w 131"/>
              <a:gd name="T1" fmla="*/ 0 h 135"/>
              <a:gd name="T2" fmla="*/ 131 w 131"/>
              <a:gd name="T3" fmla="*/ 135 h 135"/>
              <a:gd name="T4" fmla="*/ 131 w 131"/>
              <a:gd name="T5" fmla="*/ 0 h 135"/>
              <a:gd name="T6" fmla="*/ 0 w 131"/>
              <a:gd name="T7" fmla="*/ 0 h 135"/>
            </a:gdLst>
            <a:ahLst/>
            <a:cxnLst>
              <a:cxn ang="0">
                <a:pos x="T0" y="T1"/>
              </a:cxn>
              <a:cxn ang="0">
                <a:pos x="T2" y="T3"/>
              </a:cxn>
              <a:cxn ang="0">
                <a:pos x="T4" y="T5"/>
              </a:cxn>
              <a:cxn ang="0">
                <a:pos x="T6" y="T7"/>
              </a:cxn>
            </a:cxnLst>
            <a:rect l="0" t="0" r="r" b="b"/>
            <a:pathLst>
              <a:path w="131" h="135">
                <a:moveTo>
                  <a:pt x="0" y="0"/>
                </a:moveTo>
                <a:lnTo>
                  <a:pt x="131" y="135"/>
                </a:lnTo>
                <a:lnTo>
                  <a:pt x="131" y="0"/>
                </a:lnTo>
                <a:lnTo>
                  <a:pt x="0" y="0"/>
                </a:lnTo>
                <a:close/>
              </a:path>
            </a:pathLst>
          </a:custGeom>
          <a:solidFill>
            <a:srgbClr val="E8707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8" name="Freeform 114"/>
          <p:cNvSpPr/>
          <p:nvPr/>
        </p:nvSpPr>
        <p:spPr bwMode="auto">
          <a:xfrm>
            <a:off x="1569542" y="4911712"/>
            <a:ext cx="221890" cy="228666"/>
          </a:xfrm>
          <a:custGeom>
            <a:avLst/>
            <a:gdLst>
              <a:gd name="T0" fmla="*/ 0 w 131"/>
              <a:gd name="T1" fmla="*/ 0 h 135"/>
              <a:gd name="T2" fmla="*/ 131 w 131"/>
              <a:gd name="T3" fmla="*/ 135 h 135"/>
              <a:gd name="T4" fmla="*/ 131 w 131"/>
              <a:gd name="T5" fmla="*/ 0 h 135"/>
              <a:gd name="T6" fmla="*/ 0 w 131"/>
              <a:gd name="T7" fmla="*/ 0 h 135"/>
            </a:gdLst>
            <a:ahLst/>
            <a:cxnLst>
              <a:cxn ang="0">
                <a:pos x="T0" y="T1"/>
              </a:cxn>
              <a:cxn ang="0">
                <a:pos x="T2" y="T3"/>
              </a:cxn>
              <a:cxn ang="0">
                <a:pos x="T4" y="T5"/>
              </a:cxn>
              <a:cxn ang="0">
                <a:pos x="T6" y="T7"/>
              </a:cxn>
            </a:cxnLst>
            <a:rect l="0" t="0" r="r" b="b"/>
            <a:pathLst>
              <a:path w="131" h="135">
                <a:moveTo>
                  <a:pt x="0" y="0"/>
                </a:moveTo>
                <a:lnTo>
                  <a:pt x="131" y="135"/>
                </a:lnTo>
                <a:lnTo>
                  <a:pt x="131"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69" name="Rectangle 115"/>
          <p:cNvSpPr>
            <a:spLocks noChangeArrowheads="1"/>
          </p:cNvSpPr>
          <p:nvPr/>
        </p:nvSpPr>
        <p:spPr bwMode="auto">
          <a:xfrm>
            <a:off x="1791431" y="4911712"/>
            <a:ext cx="221890" cy="228666"/>
          </a:xfrm>
          <a:prstGeom prst="rect">
            <a:avLst/>
          </a:prstGeom>
          <a:solidFill>
            <a:srgbClr val="E8707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70" name="Rectangle 116"/>
          <p:cNvSpPr>
            <a:spLocks noChangeArrowheads="1"/>
          </p:cNvSpPr>
          <p:nvPr/>
        </p:nvSpPr>
        <p:spPr bwMode="auto">
          <a:xfrm>
            <a:off x="1791431" y="4911712"/>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71" name="Freeform 117"/>
          <p:cNvSpPr/>
          <p:nvPr/>
        </p:nvSpPr>
        <p:spPr bwMode="auto">
          <a:xfrm>
            <a:off x="2013320" y="4911712"/>
            <a:ext cx="216807" cy="228666"/>
          </a:xfrm>
          <a:custGeom>
            <a:avLst/>
            <a:gdLst>
              <a:gd name="T0" fmla="*/ 0 w 128"/>
              <a:gd name="T1" fmla="*/ 0 h 135"/>
              <a:gd name="T2" fmla="*/ 0 w 128"/>
              <a:gd name="T3" fmla="*/ 135 h 135"/>
              <a:gd name="T4" fmla="*/ 128 w 128"/>
              <a:gd name="T5" fmla="*/ 0 h 135"/>
              <a:gd name="T6" fmla="*/ 0 w 128"/>
              <a:gd name="T7" fmla="*/ 0 h 135"/>
            </a:gdLst>
            <a:ahLst/>
            <a:cxnLst>
              <a:cxn ang="0">
                <a:pos x="T0" y="T1"/>
              </a:cxn>
              <a:cxn ang="0">
                <a:pos x="T2" y="T3"/>
              </a:cxn>
              <a:cxn ang="0">
                <a:pos x="T4" y="T5"/>
              </a:cxn>
              <a:cxn ang="0">
                <a:pos x="T6" y="T7"/>
              </a:cxn>
            </a:cxnLst>
            <a:rect l="0" t="0" r="r" b="b"/>
            <a:pathLst>
              <a:path w="128" h="135">
                <a:moveTo>
                  <a:pt x="0" y="0"/>
                </a:moveTo>
                <a:lnTo>
                  <a:pt x="0" y="135"/>
                </a:lnTo>
                <a:lnTo>
                  <a:pt x="128" y="0"/>
                </a:lnTo>
                <a:lnTo>
                  <a:pt x="0" y="0"/>
                </a:lnTo>
                <a:close/>
              </a:path>
            </a:pathLst>
          </a:custGeom>
          <a:solidFill>
            <a:srgbClr val="C0000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72" name="Freeform 118"/>
          <p:cNvSpPr/>
          <p:nvPr/>
        </p:nvSpPr>
        <p:spPr bwMode="auto">
          <a:xfrm>
            <a:off x="2013320" y="4911712"/>
            <a:ext cx="216807" cy="228666"/>
          </a:xfrm>
          <a:custGeom>
            <a:avLst/>
            <a:gdLst>
              <a:gd name="T0" fmla="*/ 0 w 128"/>
              <a:gd name="T1" fmla="*/ 0 h 135"/>
              <a:gd name="T2" fmla="*/ 0 w 128"/>
              <a:gd name="T3" fmla="*/ 135 h 135"/>
              <a:gd name="T4" fmla="*/ 128 w 128"/>
              <a:gd name="T5" fmla="*/ 0 h 135"/>
              <a:gd name="T6" fmla="*/ 0 w 128"/>
              <a:gd name="T7" fmla="*/ 0 h 135"/>
            </a:gdLst>
            <a:ahLst/>
            <a:cxnLst>
              <a:cxn ang="0">
                <a:pos x="T0" y="T1"/>
              </a:cxn>
              <a:cxn ang="0">
                <a:pos x="T2" y="T3"/>
              </a:cxn>
              <a:cxn ang="0">
                <a:pos x="T4" y="T5"/>
              </a:cxn>
              <a:cxn ang="0">
                <a:pos x="T6" y="T7"/>
              </a:cxn>
            </a:cxnLst>
            <a:rect l="0" t="0" r="r" b="b"/>
            <a:pathLst>
              <a:path w="128" h="135">
                <a:moveTo>
                  <a:pt x="0" y="0"/>
                </a:moveTo>
                <a:lnTo>
                  <a:pt x="0" y="135"/>
                </a:lnTo>
                <a:lnTo>
                  <a:pt x="128"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73" name="Freeform 119"/>
          <p:cNvSpPr/>
          <p:nvPr/>
        </p:nvSpPr>
        <p:spPr bwMode="auto">
          <a:xfrm>
            <a:off x="1791431" y="5140378"/>
            <a:ext cx="221890" cy="111792"/>
          </a:xfrm>
          <a:custGeom>
            <a:avLst/>
            <a:gdLst>
              <a:gd name="T0" fmla="*/ 64 w 131"/>
              <a:gd name="T1" fmla="*/ 0 h 66"/>
              <a:gd name="T2" fmla="*/ 0 w 131"/>
              <a:gd name="T3" fmla="*/ 0 h 66"/>
              <a:gd name="T4" fmla="*/ 64 w 131"/>
              <a:gd name="T5" fmla="*/ 66 h 66"/>
              <a:gd name="T6" fmla="*/ 131 w 131"/>
              <a:gd name="T7" fmla="*/ 0 h 66"/>
              <a:gd name="T8" fmla="*/ 64 w 131"/>
              <a:gd name="T9" fmla="*/ 0 h 66"/>
            </a:gdLst>
            <a:ahLst/>
            <a:cxnLst>
              <a:cxn ang="0">
                <a:pos x="T0" y="T1"/>
              </a:cxn>
              <a:cxn ang="0">
                <a:pos x="T2" y="T3"/>
              </a:cxn>
              <a:cxn ang="0">
                <a:pos x="T4" y="T5"/>
              </a:cxn>
              <a:cxn ang="0">
                <a:pos x="T6" y="T7"/>
              </a:cxn>
              <a:cxn ang="0">
                <a:pos x="T8" y="T9"/>
              </a:cxn>
            </a:cxnLst>
            <a:rect l="0" t="0" r="r" b="b"/>
            <a:pathLst>
              <a:path w="131" h="66">
                <a:moveTo>
                  <a:pt x="64" y="0"/>
                </a:moveTo>
                <a:lnTo>
                  <a:pt x="0" y="0"/>
                </a:lnTo>
                <a:lnTo>
                  <a:pt x="64" y="66"/>
                </a:lnTo>
                <a:lnTo>
                  <a:pt x="131" y="0"/>
                </a:lnTo>
                <a:lnTo>
                  <a:pt x="64"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74" name="Freeform 120"/>
          <p:cNvSpPr/>
          <p:nvPr/>
        </p:nvSpPr>
        <p:spPr bwMode="auto">
          <a:xfrm>
            <a:off x="1791431" y="4911712"/>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C0000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75" name="Freeform 121"/>
          <p:cNvSpPr/>
          <p:nvPr/>
        </p:nvSpPr>
        <p:spPr bwMode="auto">
          <a:xfrm>
            <a:off x="1791431" y="4911712"/>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76" name="Freeform 122"/>
          <p:cNvSpPr/>
          <p:nvPr/>
        </p:nvSpPr>
        <p:spPr bwMode="auto">
          <a:xfrm>
            <a:off x="2221659" y="2186360"/>
            <a:ext cx="221890" cy="228666"/>
          </a:xfrm>
          <a:custGeom>
            <a:avLst/>
            <a:gdLst>
              <a:gd name="T0" fmla="*/ 0 w 131"/>
              <a:gd name="T1" fmla="*/ 0 h 135"/>
              <a:gd name="T2" fmla="*/ 0 w 131"/>
              <a:gd name="T3" fmla="*/ 0 h 135"/>
              <a:gd name="T4" fmla="*/ 0 w 131"/>
              <a:gd name="T5" fmla="*/ 135 h 135"/>
              <a:gd name="T6" fmla="*/ 0 w 131"/>
              <a:gd name="T7" fmla="*/ 135 h 135"/>
              <a:gd name="T8" fmla="*/ 131 w 131"/>
              <a:gd name="T9" fmla="*/ 135 h 135"/>
              <a:gd name="T10" fmla="*/ 0 w 131"/>
              <a:gd name="T11" fmla="*/ 0 h 135"/>
            </a:gdLst>
            <a:ahLst/>
            <a:cxnLst>
              <a:cxn ang="0">
                <a:pos x="T0" y="T1"/>
              </a:cxn>
              <a:cxn ang="0">
                <a:pos x="T2" y="T3"/>
              </a:cxn>
              <a:cxn ang="0">
                <a:pos x="T4" y="T5"/>
              </a:cxn>
              <a:cxn ang="0">
                <a:pos x="T6" y="T7"/>
              </a:cxn>
              <a:cxn ang="0">
                <a:pos x="T8" y="T9"/>
              </a:cxn>
              <a:cxn ang="0">
                <a:pos x="T10" y="T11"/>
              </a:cxn>
            </a:cxnLst>
            <a:rect l="0" t="0" r="r" b="b"/>
            <a:pathLst>
              <a:path w="131" h="135">
                <a:moveTo>
                  <a:pt x="0" y="0"/>
                </a:moveTo>
                <a:lnTo>
                  <a:pt x="0" y="0"/>
                </a:lnTo>
                <a:lnTo>
                  <a:pt x="0" y="135"/>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77" name="Freeform 123"/>
          <p:cNvSpPr/>
          <p:nvPr/>
        </p:nvSpPr>
        <p:spPr bwMode="auto">
          <a:xfrm>
            <a:off x="2221659" y="2186360"/>
            <a:ext cx="221890" cy="228666"/>
          </a:xfrm>
          <a:custGeom>
            <a:avLst/>
            <a:gdLst>
              <a:gd name="T0" fmla="*/ 0 w 131"/>
              <a:gd name="T1" fmla="*/ 0 h 135"/>
              <a:gd name="T2" fmla="*/ 0 w 131"/>
              <a:gd name="T3" fmla="*/ 0 h 135"/>
              <a:gd name="T4" fmla="*/ 0 w 131"/>
              <a:gd name="T5" fmla="*/ 135 h 135"/>
              <a:gd name="T6" fmla="*/ 0 w 131"/>
              <a:gd name="T7" fmla="*/ 135 h 135"/>
              <a:gd name="T8" fmla="*/ 131 w 131"/>
              <a:gd name="T9" fmla="*/ 135 h 135"/>
              <a:gd name="T10" fmla="*/ 0 w 131"/>
              <a:gd name="T11" fmla="*/ 0 h 135"/>
            </a:gdLst>
            <a:ahLst/>
            <a:cxnLst>
              <a:cxn ang="0">
                <a:pos x="T0" y="T1"/>
              </a:cxn>
              <a:cxn ang="0">
                <a:pos x="T2" y="T3"/>
              </a:cxn>
              <a:cxn ang="0">
                <a:pos x="T4" y="T5"/>
              </a:cxn>
              <a:cxn ang="0">
                <a:pos x="T6" y="T7"/>
              </a:cxn>
              <a:cxn ang="0">
                <a:pos x="T8" y="T9"/>
              </a:cxn>
              <a:cxn ang="0">
                <a:pos x="T10" y="T11"/>
              </a:cxn>
            </a:cxnLst>
            <a:rect l="0" t="0" r="r" b="b"/>
            <a:pathLst>
              <a:path w="131" h="135">
                <a:moveTo>
                  <a:pt x="0" y="0"/>
                </a:moveTo>
                <a:lnTo>
                  <a:pt x="0" y="0"/>
                </a:lnTo>
                <a:lnTo>
                  <a:pt x="0" y="135"/>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78" name="Freeform 124"/>
          <p:cNvSpPr/>
          <p:nvPr/>
        </p:nvSpPr>
        <p:spPr bwMode="auto">
          <a:xfrm>
            <a:off x="2221659" y="2415026"/>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79" name="Freeform 125"/>
          <p:cNvSpPr/>
          <p:nvPr/>
        </p:nvSpPr>
        <p:spPr bwMode="auto">
          <a:xfrm>
            <a:off x="2221659" y="2415026"/>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80" name="Rectangle 126"/>
          <p:cNvSpPr>
            <a:spLocks noChangeArrowheads="1"/>
          </p:cNvSpPr>
          <p:nvPr/>
        </p:nvSpPr>
        <p:spPr bwMode="auto">
          <a:xfrm>
            <a:off x="2221659" y="2415027"/>
            <a:ext cx="1694" cy="1694"/>
          </a:xfrm>
          <a:prstGeom prst="rect">
            <a:avLst/>
          </a:prstGeom>
          <a:solidFill>
            <a:srgbClr val="AAC81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81" name="Freeform 127"/>
          <p:cNvSpPr/>
          <p:nvPr/>
        </p:nvSpPr>
        <p:spPr bwMode="auto">
          <a:xfrm>
            <a:off x="2221658" y="241502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82" name="Rectangle 128"/>
          <p:cNvSpPr>
            <a:spLocks noChangeArrowheads="1"/>
          </p:cNvSpPr>
          <p:nvPr/>
        </p:nvSpPr>
        <p:spPr bwMode="auto">
          <a:xfrm>
            <a:off x="1786349" y="2931640"/>
            <a:ext cx="221890" cy="1694"/>
          </a:xfrm>
          <a:prstGeom prst="rect">
            <a:avLst/>
          </a:prstGeom>
          <a:solidFill>
            <a:srgbClr val="F7EE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83" name="Rectangle 129"/>
          <p:cNvSpPr>
            <a:spLocks noChangeArrowheads="1"/>
          </p:cNvSpPr>
          <p:nvPr/>
        </p:nvSpPr>
        <p:spPr bwMode="auto">
          <a:xfrm>
            <a:off x="1786349" y="2931640"/>
            <a:ext cx="221890" cy="1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84" name="Freeform 130"/>
          <p:cNvSpPr/>
          <p:nvPr/>
        </p:nvSpPr>
        <p:spPr bwMode="auto">
          <a:xfrm>
            <a:off x="1786349" y="2931640"/>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FFB85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85" name="Freeform 131"/>
          <p:cNvSpPr/>
          <p:nvPr/>
        </p:nvSpPr>
        <p:spPr bwMode="auto">
          <a:xfrm>
            <a:off x="1786349" y="2931640"/>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86" name="Freeform 132"/>
          <p:cNvSpPr/>
          <p:nvPr/>
        </p:nvSpPr>
        <p:spPr bwMode="auto">
          <a:xfrm>
            <a:off x="1786349" y="3160305"/>
            <a:ext cx="221890" cy="230360"/>
          </a:xfrm>
          <a:custGeom>
            <a:avLst/>
            <a:gdLst>
              <a:gd name="T0" fmla="*/ 0 w 131"/>
              <a:gd name="T1" fmla="*/ 0 h 136"/>
              <a:gd name="T2" fmla="*/ 0 w 131"/>
              <a:gd name="T3" fmla="*/ 0 h 136"/>
              <a:gd name="T4" fmla="*/ 0 w 131"/>
              <a:gd name="T5" fmla="*/ 136 h 136"/>
              <a:gd name="T6" fmla="*/ 131 w 131"/>
              <a:gd name="T7" fmla="*/ 136 h 136"/>
              <a:gd name="T8" fmla="*/ 0 w 131"/>
              <a:gd name="T9" fmla="*/ 0 h 136"/>
            </a:gdLst>
            <a:ahLst/>
            <a:cxnLst>
              <a:cxn ang="0">
                <a:pos x="T0" y="T1"/>
              </a:cxn>
              <a:cxn ang="0">
                <a:pos x="T2" y="T3"/>
              </a:cxn>
              <a:cxn ang="0">
                <a:pos x="T4" y="T5"/>
              </a:cxn>
              <a:cxn ang="0">
                <a:pos x="T6" y="T7"/>
              </a:cxn>
              <a:cxn ang="0">
                <a:pos x="T8" y="T9"/>
              </a:cxn>
            </a:cxnLst>
            <a:rect l="0" t="0" r="r" b="b"/>
            <a:pathLst>
              <a:path w="131" h="136">
                <a:moveTo>
                  <a:pt x="0" y="0"/>
                </a:moveTo>
                <a:lnTo>
                  <a:pt x="0" y="0"/>
                </a:lnTo>
                <a:lnTo>
                  <a:pt x="0" y="136"/>
                </a:lnTo>
                <a:lnTo>
                  <a:pt x="131" y="136"/>
                </a:lnTo>
                <a:lnTo>
                  <a:pt x="0" y="0"/>
                </a:lnTo>
                <a:close/>
              </a:path>
            </a:pathLst>
          </a:custGeom>
          <a:solidFill>
            <a:srgbClr val="FFC000">
              <a:lumMod val="60000"/>
              <a:lumOff val="40000"/>
            </a:srgb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387" name="Freeform 133"/>
          <p:cNvSpPr/>
          <p:nvPr/>
        </p:nvSpPr>
        <p:spPr bwMode="auto">
          <a:xfrm>
            <a:off x="1786349" y="3160305"/>
            <a:ext cx="221890" cy="230360"/>
          </a:xfrm>
          <a:custGeom>
            <a:avLst/>
            <a:gdLst>
              <a:gd name="T0" fmla="*/ 0 w 131"/>
              <a:gd name="T1" fmla="*/ 0 h 136"/>
              <a:gd name="T2" fmla="*/ 0 w 131"/>
              <a:gd name="T3" fmla="*/ 0 h 136"/>
              <a:gd name="T4" fmla="*/ 0 w 131"/>
              <a:gd name="T5" fmla="*/ 136 h 136"/>
              <a:gd name="T6" fmla="*/ 131 w 131"/>
              <a:gd name="T7" fmla="*/ 136 h 136"/>
              <a:gd name="T8" fmla="*/ 0 w 131"/>
              <a:gd name="T9" fmla="*/ 0 h 136"/>
            </a:gdLst>
            <a:ahLst/>
            <a:cxnLst>
              <a:cxn ang="0">
                <a:pos x="T0" y="T1"/>
              </a:cxn>
              <a:cxn ang="0">
                <a:pos x="T2" y="T3"/>
              </a:cxn>
              <a:cxn ang="0">
                <a:pos x="T4" y="T5"/>
              </a:cxn>
              <a:cxn ang="0">
                <a:pos x="T6" y="T7"/>
              </a:cxn>
              <a:cxn ang="0">
                <a:pos x="T8" y="T9"/>
              </a:cxn>
            </a:cxnLst>
            <a:rect l="0" t="0" r="r" b="b"/>
            <a:pathLst>
              <a:path w="131" h="136">
                <a:moveTo>
                  <a:pt x="0" y="0"/>
                </a:moveTo>
                <a:lnTo>
                  <a:pt x="0" y="0"/>
                </a:lnTo>
                <a:lnTo>
                  <a:pt x="0" y="136"/>
                </a:lnTo>
                <a:lnTo>
                  <a:pt x="131" y="13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88" name="Freeform 135"/>
          <p:cNvSpPr/>
          <p:nvPr/>
        </p:nvSpPr>
        <p:spPr bwMode="auto">
          <a:xfrm>
            <a:off x="2230127" y="3422846"/>
            <a:ext cx="238827" cy="223584"/>
          </a:xfrm>
          <a:custGeom>
            <a:avLst/>
            <a:gdLst>
              <a:gd name="T0" fmla="*/ 0 w 141"/>
              <a:gd name="T1" fmla="*/ 0 h 132"/>
              <a:gd name="T2" fmla="*/ 0 w 141"/>
              <a:gd name="T3" fmla="*/ 132 h 132"/>
              <a:gd name="T4" fmla="*/ 141 w 141"/>
              <a:gd name="T5" fmla="*/ 132 h 132"/>
              <a:gd name="T6" fmla="*/ 0 w 141"/>
              <a:gd name="T7" fmla="*/ 0 h 132"/>
            </a:gdLst>
            <a:ahLst/>
            <a:cxnLst>
              <a:cxn ang="0">
                <a:pos x="T0" y="T1"/>
              </a:cxn>
              <a:cxn ang="0">
                <a:pos x="T2" y="T3"/>
              </a:cxn>
              <a:cxn ang="0">
                <a:pos x="T4" y="T5"/>
              </a:cxn>
              <a:cxn ang="0">
                <a:pos x="T6" y="T7"/>
              </a:cxn>
            </a:cxnLst>
            <a:rect l="0" t="0" r="r" b="b"/>
            <a:pathLst>
              <a:path w="141" h="132">
                <a:moveTo>
                  <a:pt x="0" y="0"/>
                </a:moveTo>
                <a:lnTo>
                  <a:pt x="0" y="132"/>
                </a:lnTo>
                <a:lnTo>
                  <a:pt x="141" y="13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89" name="Freeform 136"/>
          <p:cNvSpPr/>
          <p:nvPr/>
        </p:nvSpPr>
        <p:spPr bwMode="auto">
          <a:xfrm>
            <a:off x="2013320" y="3678613"/>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rgbClr val="1783B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90" name="Freeform 137"/>
          <p:cNvSpPr/>
          <p:nvPr/>
        </p:nvSpPr>
        <p:spPr bwMode="auto">
          <a:xfrm>
            <a:off x="2013320" y="3678613"/>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91" name="Freeform 138"/>
          <p:cNvSpPr/>
          <p:nvPr/>
        </p:nvSpPr>
        <p:spPr bwMode="auto">
          <a:xfrm>
            <a:off x="2230127" y="4129169"/>
            <a:ext cx="5081" cy="3388"/>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lnTo>
                  <a:pt x="0" y="2"/>
                </a:lnTo>
                <a:lnTo>
                  <a:pt x="3" y="2"/>
                </a:lnTo>
                <a:lnTo>
                  <a:pt x="0" y="0"/>
                </a:lnTo>
                <a:close/>
              </a:path>
            </a:pathLst>
          </a:custGeom>
          <a:solidFill>
            <a:srgbClr val="FAF2E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92" name="Freeform 139"/>
          <p:cNvSpPr/>
          <p:nvPr/>
        </p:nvSpPr>
        <p:spPr bwMode="auto">
          <a:xfrm>
            <a:off x="2230127" y="4129169"/>
            <a:ext cx="5081" cy="3388"/>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lnTo>
                  <a:pt x="0" y="2"/>
                </a:lnTo>
                <a:lnTo>
                  <a:pt x="3"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93" name="Freeform 140"/>
          <p:cNvSpPr/>
          <p:nvPr/>
        </p:nvSpPr>
        <p:spPr bwMode="auto">
          <a:xfrm>
            <a:off x="2013320" y="3915748"/>
            <a:ext cx="216807" cy="216809"/>
          </a:xfrm>
          <a:custGeom>
            <a:avLst/>
            <a:gdLst>
              <a:gd name="T0" fmla="*/ 0 w 128"/>
              <a:gd name="T1" fmla="*/ 0 h 128"/>
              <a:gd name="T2" fmla="*/ 0 w 128"/>
              <a:gd name="T3" fmla="*/ 128 h 128"/>
              <a:gd name="T4" fmla="*/ 128 w 128"/>
              <a:gd name="T5" fmla="*/ 128 h 128"/>
              <a:gd name="T6" fmla="*/ 128 w 128"/>
              <a:gd name="T7" fmla="*/ 126 h 128"/>
              <a:gd name="T8" fmla="*/ 0 w 128"/>
              <a:gd name="T9" fmla="*/ 0 h 128"/>
            </a:gdLst>
            <a:ahLst/>
            <a:cxnLst>
              <a:cxn ang="0">
                <a:pos x="T0" y="T1"/>
              </a:cxn>
              <a:cxn ang="0">
                <a:pos x="T2" y="T3"/>
              </a:cxn>
              <a:cxn ang="0">
                <a:pos x="T4" y="T5"/>
              </a:cxn>
              <a:cxn ang="0">
                <a:pos x="T6" y="T7"/>
              </a:cxn>
              <a:cxn ang="0">
                <a:pos x="T8" y="T9"/>
              </a:cxn>
            </a:cxnLst>
            <a:rect l="0" t="0" r="r" b="b"/>
            <a:pathLst>
              <a:path w="128" h="128">
                <a:moveTo>
                  <a:pt x="0" y="0"/>
                </a:moveTo>
                <a:lnTo>
                  <a:pt x="0" y="128"/>
                </a:lnTo>
                <a:lnTo>
                  <a:pt x="128" y="128"/>
                </a:lnTo>
                <a:lnTo>
                  <a:pt x="128" y="126"/>
                </a:lnTo>
                <a:lnTo>
                  <a:pt x="0" y="0"/>
                </a:lnTo>
                <a:close/>
              </a:path>
            </a:pathLst>
          </a:custGeom>
          <a:solidFill>
            <a:srgbClr val="1783B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94" name="Freeform 141"/>
          <p:cNvSpPr/>
          <p:nvPr/>
        </p:nvSpPr>
        <p:spPr bwMode="auto">
          <a:xfrm>
            <a:off x="2013320" y="3915748"/>
            <a:ext cx="216807" cy="216809"/>
          </a:xfrm>
          <a:custGeom>
            <a:avLst/>
            <a:gdLst>
              <a:gd name="T0" fmla="*/ 0 w 128"/>
              <a:gd name="T1" fmla="*/ 0 h 128"/>
              <a:gd name="T2" fmla="*/ 0 w 128"/>
              <a:gd name="T3" fmla="*/ 128 h 128"/>
              <a:gd name="T4" fmla="*/ 128 w 128"/>
              <a:gd name="T5" fmla="*/ 128 h 128"/>
              <a:gd name="T6" fmla="*/ 128 w 128"/>
              <a:gd name="T7" fmla="*/ 126 h 128"/>
              <a:gd name="T8" fmla="*/ 0 w 128"/>
              <a:gd name="T9" fmla="*/ 0 h 128"/>
            </a:gdLst>
            <a:ahLst/>
            <a:cxnLst>
              <a:cxn ang="0">
                <a:pos x="T0" y="T1"/>
              </a:cxn>
              <a:cxn ang="0">
                <a:pos x="T2" y="T3"/>
              </a:cxn>
              <a:cxn ang="0">
                <a:pos x="T4" y="T5"/>
              </a:cxn>
              <a:cxn ang="0">
                <a:pos x="T6" y="T7"/>
              </a:cxn>
              <a:cxn ang="0">
                <a:pos x="T8" y="T9"/>
              </a:cxn>
            </a:cxnLst>
            <a:rect l="0" t="0" r="r" b="b"/>
            <a:pathLst>
              <a:path w="128" h="128">
                <a:moveTo>
                  <a:pt x="0" y="0"/>
                </a:moveTo>
                <a:lnTo>
                  <a:pt x="0" y="128"/>
                </a:lnTo>
                <a:lnTo>
                  <a:pt x="128" y="128"/>
                </a:lnTo>
                <a:lnTo>
                  <a:pt x="128" y="12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95" name="Rectangle 142"/>
          <p:cNvSpPr>
            <a:spLocks noChangeArrowheads="1"/>
          </p:cNvSpPr>
          <p:nvPr/>
        </p:nvSpPr>
        <p:spPr bwMode="auto">
          <a:xfrm>
            <a:off x="2008240" y="4132557"/>
            <a:ext cx="1694" cy="1694"/>
          </a:xfrm>
          <a:prstGeom prst="rect">
            <a:avLst/>
          </a:prstGeom>
          <a:solidFill>
            <a:srgbClr val="328F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96" name="Freeform 143"/>
          <p:cNvSpPr/>
          <p:nvPr/>
        </p:nvSpPr>
        <p:spPr bwMode="auto">
          <a:xfrm>
            <a:off x="2008239" y="4132557"/>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97" name="Freeform 144"/>
          <p:cNvSpPr/>
          <p:nvPr/>
        </p:nvSpPr>
        <p:spPr bwMode="auto">
          <a:xfrm>
            <a:off x="2013320" y="4168127"/>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rgbClr val="01ACBE"/>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98" name="Freeform 145"/>
          <p:cNvSpPr/>
          <p:nvPr/>
        </p:nvSpPr>
        <p:spPr bwMode="auto">
          <a:xfrm>
            <a:off x="2013320" y="4168127"/>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99" name="Freeform 146"/>
          <p:cNvSpPr/>
          <p:nvPr/>
        </p:nvSpPr>
        <p:spPr bwMode="auto">
          <a:xfrm>
            <a:off x="2013320" y="4654252"/>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rgbClr val="E8707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00" name="Freeform 147"/>
          <p:cNvSpPr/>
          <p:nvPr/>
        </p:nvSpPr>
        <p:spPr bwMode="auto">
          <a:xfrm>
            <a:off x="2013320" y="4654252"/>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01" name="Freeform 148"/>
          <p:cNvSpPr/>
          <p:nvPr/>
        </p:nvSpPr>
        <p:spPr bwMode="auto">
          <a:xfrm>
            <a:off x="2004851" y="2186360"/>
            <a:ext cx="216807" cy="228666"/>
          </a:xfrm>
          <a:custGeom>
            <a:avLst/>
            <a:gdLst>
              <a:gd name="T0" fmla="*/ 128 w 128"/>
              <a:gd name="T1" fmla="*/ 0 h 135"/>
              <a:gd name="T2" fmla="*/ 128 w 128"/>
              <a:gd name="T3" fmla="*/ 0 h 135"/>
              <a:gd name="T4" fmla="*/ 0 w 128"/>
              <a:gd name="T5" fmla="*/ 135 h 135"/>
              <a:gd name="T6" fmla="*/ 128 w 128"/>
              <a:gd name="T7" fmla="*/ 135 h 135"/>
              <a:gd name="T8" fmla="*/ 128 w 128"/>
              <a:gd name="T9" fmla="*/ 0 h 135"/>
            </a:gdLst>
            <a:ahLst/>
            <a:cxnLst>
              <a:cxn ang="0">
                <a:pos x="T0" y="T1"/>
              </a:cxn>
              <a:cxn ang="0">
                <a:pos x="T2" y="T3"/>
              </a:cxn>
              <a:cxn ang="0">
                <a:pos x="T4" y="T5"/>
              </a:cxn>
              <a:cxn ang="0">
                <a:pos x="T6" y="T7"/>
              </a:cxn>
              <a:cxn ang="0">
                <a:pos x="T8" y="T9"/>
              </a:cxn>
            </a:cxnLst>
            <a:rect l="0" t="0" r="r" b="b"/>
            <a:pathLst>
              <a:path w="128" h="135">
                <a:moveTo>
                  <a:pt x="128" y="0"/>
                </a:moveTo>
                <a:lnTo>
                  <a:pt x="128" y="0"/>
                </a:lnTo>
                <a:lnTo>
                  <a:pt x="0" y="135"/>
                </a:lnTo>
                <a:lnTo>
                  <a:pt x="128" y="135"/>
                </a:lnTo>
                <a:lnTo>
                  <a:pt x="128" y="0"/>
                </a:lnTo>
                <a:close/>
              </a:path>
            </a:pathLst>
          </a:custGeom>
          <a:solidFill>
            <a:srgbClr val="7B25A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02" name="Freeform 149"/>
          <p:cNvSpPr/>
          <p:nvPr/>
        </p:nvSpPr>
        <p:spPr bwMode="auto">
          <a:xfrm>
            <a:off x="2004851" y="2186360"/>
            <a:ext cx="216807" cy="228666"/>
          </a:xfrm>
          <a:custGeom>
            <a:avLst/>
            <a:gdLst>
              <a:gd name="T0" fmla="*/ 128 w 128"/>
              <a:gd name="T1" fmla="*/ 0 h 135"/>
              <a:gd name="T2" fmla="*/ 128 w 128"/>
              <a:gd name="T3" fmla="*/ 0 h 135"/>
              <a:gd name="T4" fmla="*/ 0 w 128"/>
              <a:gd name="T5" fmla="*/ 135 h 135"/>
              <a:gd name="T6" fmla="*/ 128 w 128"/>
              <a:gd name="T7" fmla="*/ 135 h 135"/>
              <a:gd name="T8" fmla="*/ 128 w 128"/>
              <a:gd name="T9" fmla="*/ 0 h 135"/>
            </a:gdLst>
            <a:ahLst/>
            <a:cxnLst>
              <a:cxn ang="0">
                <a:pos x="T0" y="T1"/>
              </a:cxn>
              <a:cxn ang="0">
                <a:pos x="T2" y="T3"/>
              </a:cxn>
              <a:cxn ang="0">
                <a:pos x="T4" y="T5"/>
              </a:cxn>
              <a:cxn ang="0">
                <a:pos x="T6" y="T7"/>
              </a:cxn>
              <a:cxn ang="0">
                <a:pos x="T8" y="T9"/>
              </a:cxn>
            </a:cxnLst>
            <a:rect l="0" t="0" r="r" b="b"/>
            <a:pathLst>
              <a:path w="128" h="135">
                <a:moveTo>
                  <a:pt x="128" y="0"/>
                </a:moveTo>
                <a:lnTo>
                  <a:pt x="128" y="0"/>
                </a:lnTo>
                <a:lnTo>
                  <a:pt x="0" y="135"/>
                </a:lnTo>
                <a:lnTo>
                  <a:pt x="128" y="135"/>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03" name="Rectangle 150"/>
          <p:cNvSpPr>
            <a:spLocks noChangeArrowheads="1"/>
          </p:cNvSpPr>
          <p:nvPr/>
        </p:nvSpPr>
        <p:spPr bwMode="auto">
          <a:xfrm>
            <a:off x="2221659" y="2186360"/>
            <a:ext cx="1694" cy="228666"/>
          </a:xfrm>
          <a:prstGeom prst="rect">
            <a:avLst/>
          </a:prstGeom>
          <a:solidFill>
            <a:srgbClr val="AFBB1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04" name="Rectangle 151"/>
          <p:cNvSpPr>
            <a:spLocks noChangeArrowheads="1"/>
          </p:cNvSpPr>
          <p:nvPr/>
        </p:nvSpPr>
        <p:spPr bwMode="auto">
          <a:xfrm>
            <a:off x="2221659" y="2186360"/>
            <a:ext cx="1694"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05" name="Freeform 152"/>
          <p:cNvSpPr/>
          <p:nvPr/>
        </p:nvSpPr>
        <p:spPr bwMode="auto">
          <a:xfrm>
            <a:off x="2004851" y="2415026"/>
            <a:ext cx="216807" cy="228666"/>
          </a:xfrm>
          <a:custGeom>
            <a:avLst/>
            <a:gdLst>
              <a:gd name="T0" fmla="*/ 128 w 128"/>
              <a:gd name="T1" fmla="*/ 0 h 135"/>
              <a:gd name="T2" fmla="*/ 0 w 128"/>
              <a:gd name="T3" fmla="*/ 0 h 135"/>
              <a:gd name="T4" fmla="*/ 128 w 128"/>
              <a:gd name="T5" fmla="*/ 135 h 135"/>
              <a:gd name="T6" fmla="*/ 128 w 128"/>
              <a:gd name="T7" fmla="*/ 0 h 135"/>
            </a:gdLst>
            <a:ahLst/>
            <a:cxnLst>
              <a:cxn ang="0">
                <a:pos x="T0" y="T1"/>
              </a:cxn>
              <a:cxn ang="0">
                <a:pos x="T2" y="T3"/>
              </a:cxn>
              <a:cxn ang="0">
                <a:pos x="T4" y="T5"/>
              </a:cxn>
              <a:cxn ang="0">
                <a:pos x="T6" y="T7"/>
              </a:cxn>
            </a:cxnLst>
            <a:rect l="0" t="0" r="r" b="b"/>
            <a:pathLst>
              <a:path w="128" h="135">
                <a:moveTo>
                  <a:pt x="128" y="0"/>
                </a:moveTo>
                <a:lnTo>
                  <a:pt x="0" y="0"/>
                </a:lnTo>
                <a:lnTo>
                  <a:pt x="128" y="135"/>
                </a:lnTo>
                <a:lnTo>
                  <a:pt x="128" y="0"/>
                </a:lnTo>
                <a:close/>
              </a:path>
            </a:pathLst>
          </a:custGeom>
          <a:solidFill>
            <a:srgbClr val="7B25A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06" name="Freeform 153"/>
          <p:cNvSpPr/>
          <p:nvPr/>
        </p:nvSpPr>
        <p:spPr bwMode="auto">
          <a:xfrm>
            <a:off x="2004851" y="2415026"/>
            <a:ext cx="216807" cy="228666"/>
          </a:xfrm>
          <a:custGeom>
            <a:avLst/>
            <a:gdLst>
              <a:gd name="T0" fmla="*/ 128 w 128"/>
              <a:gd name="T1" fmla="*/ 0 h 135"/>
              <a:gd name="T2" fmla="*/ 0 w 128"/>
              <a:gd name="T3" fmla="*/ 0 h 135"/>
              <a:gd name="T4" fmla="*/ 128 w 128"/>
              <a:gd name="T5" fmla="*/ 135 h 135"/>
              <a:gd name="T6" fmla="*/ 128 w 128"/>
              <a:gd name="T7" fmla="*/ 0 h 135"/>
            </a:gdLst>
            <a:ahLst/>
            <a:cxnLst>
              <a:cxn ang="0">
                <a:pos x="T0" y="T1"/>
              </a:cxn>
              <a:cxn ang="0">
                <a:pos x="T2" y="T3"/>
              </a:cxn>
              <a:cxn ang="0">
                <a:pos x="T4" y="T5"/>
              </a:cxn>
              <a:cxn ang="0">
                <a:pos x="T6" y="T7"/>
              </a:cxn>
            </a:cxnLst>
            <a:rect l="0" t="0" r="r" b="b"/>
            <a:pathLst>
              <a:path w="128" h="135">
                <a:moveTo>
                  <a:pt x="128" y="0"/>
                </a:moveTo>
                <a:lnTo>
                  <a:pt x="0" y="0"/>
                </a:lnTo>
                <a:lnTo>
                  <a:pt x="128" y="135"/>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07" name="Freeform 154"/>
          <p:cNvSpPr/>
          <p:nvPr/>
        </p:nvSpPr>
        <p:spPr bwMode="auto">
          <a:xfrm>
            <a:off x="1791431" y="2675873"/>
            <a:ext cx="221890" cy="223584"/>
          </a:xfrm>
          <a:custGeom>
            <a:avLst/>
            <a:gdLst>
              <a:gd name="T0" fmla="*/ 131 w 131"/>
              <a:gd name="T1" fmla="*/ 0 h 132"/>
              <a:gd name="T2" fmla="*/ 131 w 131"/>
              <a:gd name="T3" fmla="*/ 0 h 132"/>
              <a:gd name="T4" fmla="*/ 0 w 131"/>
              <a:gd name="T5" fmla="*/ 132 h 132"/>
              <a:gd name="T6" fmla="*/ 131 w 131"/>
              <a:gd name="T7" fmla="*/ 132 h 132"/>
              <a:gd name="T8" fmla="*/ 128 w 131"/>
              <a:gd name="T9" fmla="*/ 132 h 132"/>
              <a:gd name="T10" fmla="*/ 131 w 131"/>
              <a:gd name="T11" fmla="*/ 132 h 132"/>
              <a:gd name="T12" fmla="*/ 131 w 131"/>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31" h="132">
                <a:moveTo>
                  <a:pt x="131" y="0"/>
                </a:moveTo>
                <a:lnTo>
                  <a:pt x="131" y="0"/>
                </a:lnTo>
                <a:lnTo>
                  <a:pt x="0" y="132"/>
                </a:lnTo>
                <a:lnTo>
                  <a:pt x="131" y="132"/>
                </a:lnTo>
                <a:lnTo>
                  <a:pt x="128" y="132"/>
                </a:lnTo>
                <a:lnTo>
                  <a:pt x="131" y="132"/>
                </a:lnTo>
                <a:lnTo>
                  <a:pt x="131" y="0"/>
                </a:lnTo>
                <a:close/>
              </a:path>
            </a:pathLst>
          </a:custGeom>
          <a:solidFill>
            <a:srgbClr val="7B25A1"/>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08" name="Freeform 155"/>
          <p:cNvSpPr/>
          <p:nvPr/>
        </p:nvSpPr>
        <p:spPr bwMode="auto">
          <a:xfrm>
            <a:off x="1791431" y="2675873"/>
            <a:ext cx="221890" cy="223584"/>
          </a:xfrm>
          <a:custGeom>
            <a:avLst/>
            <a:gdLst>
              <a:gd name="T0" fmla="*/ 131 w 131"/>
              <a:gd name="T1" fmla="*/ 0 h 132"/>
              <a:gd name="T2" fmla="*/ 131 w 131"/>
              <a:gd name="T3" fmla="*/ 0 h 132"/>
              <a:gd name="T4" fmla="*/ 0 w 131"/>
              <a:gd name="T5" fmla="*/ 132 h 132"/>
              <a:gd name="T6" fmla="*/ 131 w 131"/>
              <a:gd name="T7" fmla="*/ 132 h 132"/>
              <a:gd name="T8" fmla="*/ 128 w 131"/>
              <a:gd name="T9" fmla="*/ 132 h 132"/>
              <a:gd name="T10" fmla="*/ 131 w 131"/>
              <a:gd name="T11" fmla="*/ 132 h 132"/>
              <a:gd name="T12" fmla="*/ 131 w 131"/>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31" h="132">
                <a:moveTo>
                  <a:pt x="131" y="0"/>
                </a:moveTo>
                <a:lnTo>
                  <a:pt x="131" y="0"/>
                </a:lnTo>
                <a:lnTo>
                  <a:pt x="0" y="132"/>
                </a:lnTo>
                <a:lnTo>
                  <a:pt x="131" y="132"/>
                </a:lnTo>
                <a:lnTo>
                  <a:pt x="128" y="132"/>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09" name="Freeform 156"/>
          <p:cNvSpPr/>
          <p:nvPr/>
        </p:nvSpPr>
        <p:spPr bwMode="auto">
          <a:xfrm>
            <a:off x="2013320" y="2675873"/>
            <a:ext cx="216807" cy="223584"/>
          </a:xfrm>
          <a:custGeom>
            <a:avLst/>
            <a:gdLst>
              <a:gd name="T0" fmla="*/ 128 w 128"/>
              <a:gd name="T1" fmla="*/ 0 h 132"/>
              <a:gd name="T2" fmla="*/ 128 w 128"/>
              <a:gd name="T3" fmla="*/ 0 h 132"/>
              <a:gd name="T4" fmla="*/ 0 w 128"/>
              <a:gd name="T5" fmla="*/ 132 h 132"/>
              <a:gd name="T6" fmla="*/ 0 w 128"/>
              <a:gd name="T7" fmla="*/ 132 h 132"/>
              <a:gd name="T8" fmla="*/ 128 w 128"/>
              <a:gd name="T9" fmla="*/ 132 h 132"/>
              <a:gd name="T10" fmla="*/ 128 w 128"/>
              <a:gd name="T11" fmla="*/ 0 h 132"/>
            </a:gdLst>
            <a:ahLst/>
            <a:cxnLst>
              <a:cxn ang="0">
                <a:pos x="T0" y="T1"/>
              </a:cxn>
              <a:cxn ang="0">
                <a:pos x="T2" y="T3"/>
              </a:cxn>
              <a:cxn ang="0">
                <a:pos x="T4" y="T5"/>
              </a:cxn>
              <a:cxn ang="0">
                <a:pos x="T6" y="T7"/>
              </a:cxn>
              <a:cxn ang="0">
                <a:pos x="T8" y="T9"/>
              </a:cxn>
              <a:cxn ang="0">
                <a:pos x="T10" y="T11"/>
              </a:cxn>
            </a:cxnLst>
            <a:rect l="0" t="0" r="r" b="b"/>
            <a:pathLst>
              <a:path w="128" h="132">
                <a:moveTo>
                  <a:pt x="128" y="0"/>
                </a:moveTo>
                <a:lnTo>
                  <a:pt x="128" y="0"/>
                </a:lnTo>
                <a:lnTo>
                  <a:pt x="0" y="132"/>
                </a:lnTo>
                <a:lnTo>
                  <a:pt x="0" y="132"/>
                </a:lnTo>
                <a:lnTo>
                  <a:pt x="128" y="132"/>
                </a:lnTo>
                <a:lnTo>
                  <a:pt x="128" y="0"/>
                </a:lnTo>
                <a:close/>
              </a:path>
            </a:pathLst>
          </a:custGeom>
          <a:solidFill>
            <a:srgbClr val="7B25A1"/>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10" name="Freeform 157"/>
          <p:cNvSpPr/>
          <p:nvPr/>
        </p:nvSpPr>
        <p:spPr bwMode="auto">
          <a:xfrm>
            <a:off x="2013320" y="2675873"/>
            <a:ext cx="216807" cy="223584"/>
          </a:xfrm>
          <a:custGeom>
            <a:avLst/>
            <a:gdLst>
              <a:gd name="T0" fmla="*/ 128 w 128"/>
              <a:gd name="T1" fmla="*/ 0 h 132"/>
              <a:gd name="T2" fmla="*/ 128 w 128"/>
              <a:gd name="T3" fmla="*/ 0 h 132"/>
              <a:gd name="T4" fmla="*/ 0 w 128"/>
              <a:gd name="T5" fmla="*/ 132 h 132"/>
              <a:gd name="T6" fmla="*/ 0 w 128"/>
              <a:gd name="T7" fmla="*/ 132 h 132"/>
              <a:gd name="T8" fmla="*/ 128 w 128"/>
              <a:gd name="T9" fmla="*/ 132 h 132"/>
              <a:gd name="T10" fmla="*/ 128 w 128"/>
              <a:gd name="T11" fmla="*/ 0 h 132"/>
            </a:gdLst>
            <a:ahLst/>
            <a:cxnLst>
              <a:cxn ang="0">
                <a:pos x="T0" y="T1"/>
              </a:cxn>
              <a:cxn ang="0">
                <a:pos x="T2" y="T3"/>
              </a:cxn>
              <a:cxn ang="0">
                <a:pos x="T4" y="T5"/>
              </a:cxn>
              <a:cxn ang="0">
                <a:pos x="T6" y="T7"/>
              </a:cxn>
              <a:cxn ang="0">
                <a:pos x="T8" y="T9"/>
              </a:cxn>
              <a:cxn ang="0">
                <a:pos x="T10" y="T11"/>
              </a:cxn>
            </a:cxnLst>
            <a:rect l="0" t="0" r="r" b="b"/>
            <a:pathLst>
              <a:path w="128" h="132">
                <a:moveTo>
                  <a:pt x="128" y="0"/>
                </a:moveTo>
                <a:lnTo>
                  <a:pt x="128" y="0"/>
                </a:lnTo>
                <a:lnTo>
                  <a:pt x="0" y="132"/>
                </a:lnTo>
                <a:lnTo>
                  <a:pt x="0" y="132"/>
                </a:lnTo>
                <a:lnTo>
                  <a:pt x="128" y="132"/>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11" name="Freeform 158"/>
          <p:cNvSpPr/>
          <p:nvPr/>
        </p:nvSpPr>
        <p:spPr bwMode="auto">
          <a:xfrm>
            <a:off x="2008240" y="2899458"/>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815B3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12" name="Freeform 159"/>
          <p:cNvSpPr/>
          <p:nvPr/>
        </p:nvSpPr>
        <p:spPr bwMode="auto">
          <a:xfrm>
            <a:off x="2008240" y="2899458"/>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13" name="Freeform 160"/>
          <p:cNvSpPr/>
          <p:nvPr/>
        </p:nvSpPr>
        <p:spPr bwMode="auto">
          <a:xfrm>
            <a:off x="2008240" y="3646431"/>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9B75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14" name="Freeform 161"/>
          <p:cNvSpPr/>
          <p:nvPr/>
        </p:nvSpPr>
        <p:spPr bwMode="auto">
          <a:xfrm>
            <a:off x="2008240" y="3646431"/>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15" name="Freeform 162"/>
          <p:cNvSpPr/>
          <p:nvPr/>
        </p:nvSpPr>
        <p:spPr bwMode="auto">
          <a:xfrm>
            <a:off x="2013320" y="3422846"/>
            <a:ext cx="216807" cy="223584"/>
          </a:xfrm>
          <a:custGeom>
            <a:avLst/>
            <a:gdLst>
              <a:gd name="T0" fmla="*/ 128 w 128"/>
              <a:gd name="T1" fmla="*/ 0 h 132"/>
              <a:gd name="T2" fmla="*/ 0 w 128"/>
              <a:gd name="T3" fmla="*/ 132 h 132"/>
              <a:gd name="T4" fmla="*/ 0 w 128"/>
              <a:gd name="T5" fmla="*/ 132 h 132"/>
              <a:gd name="T6" fmla="*/ 128 w 128"/>
              <a:gd name="T7" fmla="*/ 132 h 132"/>
              <a:gd name="T8" fmla="*/ 128 w 128"/>
              <a:gd name="T9" fmla="*/ 0 h 132"/>
            </a:gdLst>
            <a:ahLst/>
            <a:cxnLst>
              <a:cxn ang="0">
                <a:pos x="T0" y="T1"/>
              </a:cxn>
              <a:cxn ang="0">
                <a:pos x="T2" y="T3"/>
              </a:cxn>
              <a:cxn ang="0">
                <a:pos x="T4" y="T5"/>
              </a:cxn>
              <a:cxn ang="0">
                <a:pos x="T6" y="T7"/>
              </a:cxn>
              <a:cxn ang="0">
                <a:pos x="T8" y="T9"/>
              </a:cxn>
            </a:cxnLst>
            <a:rect l="0" t="0" r="r" b="b"/>
            <a:pathLst>
              <a:path w="128" h="132">
                <a:moveTo>
                  <a:pt x="128" y="0"/>
                </a:moveTo>
                <a:lnTo>
                  <a:pt x="0" y="132"/>
                </a:lnTo>
                <a:lnTo>
                  <a:pt x="0" y="132"/>
                </a:lnTo>
                <a:lnTo>
                  <a:pt x="128" y="132"/>
                </a:lnTo>
                <a:lnTo>
                  <a:pt x="128" y="0"/>
                </a:lnTo>
                <a:close/>
              </a:path>
            </a:pathLst>
          </a:custGeom>
          <a:solidFill>
            <a:srgbClr val="01ACBE"/>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16" name="Freeform 163"/>
          <p:cNvSpPr/>
          <p:nvPr/>
        </p:nvSpPr>
        <p:spPr bwMode="auto">
          <a:xfrm>
            <a:off x="2013320" y="3422846"/>
            <a:ext cx="216807" cy="223584"/>
          </a:xfrm>
          <a:custGeom>
            <a:avLst/>
            <a:gdLst>
              <a:gd name="T0" fmla="*/ 128 w 128"/>
              <a:gd name="T1" fmla="*/ 0 h 132"/>
              <a:gd name="T2" fmla="*/ 0 w 128"/>
              <a:gd name="T3" fmla="*/ 132 h 132"/>
              <a:gd name="T4" fmla="*/ 0 w 128"/>
              <a:gd name="T5" fmla="*/ 132 h 132"/>
              <a:gd name="T6" fmla="*/ 128 w 128"/>
              <a:gd name="T7" fmla="*/ 132 h 132"/>
              <a:gd name="T8" fmla="*/ 128 w 128"/>
              <a:gd name="T9" fmla="*/ 0 h 132"/>
            </a:gdLst>
            <a:ahLst/>
            <a:cxnLst>
              <a:cxn ang="0">
                <a:pos x="T0" y="T1"/>
              </a:cxn>
              <a:cxn ang="0">
                <a:pos x="T2" y="T3"/>
              </a:cxn>
              <a:cxn ang="0">
                <a:pos x="T4" y="T5"/>
              </a:cxn>
              <a:cxn ang="0">
                <a:pos x="T6" y="T7"/>
              </a:cxn>
              <a:cxn ang="0">
                <a:pos x="T8" y="T9"/>
              </a:cxn>
            </a:cxnLst>
            <a:rect l="0" t="0" r="r" b="b"/>
            <a:pathLst>
              <a:path w="128" h="132">
                <a:moveTo>
                  <a:pt x="128" y="0"/>
                </a:moveTo>
                <a:lnTo>
                  <a:pt x="0" y="132"/>
                </a:lnTo>
                <a:lnTo>
                  <a:pt x="0" y="132"/>
                </a:lnTo>
                <a:lnTo>
                  <a:pt x="128" y="132"/>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17" name="Freeform 164"/>
          <p:cNvSpPr/>
          <p:nvPr/>
        </p:nvSpPr>
        <p:spPr bwMode="auto">
          <a:xfrm>
            <a:off x="1566154" y="2931640"/>
            <a:ext cx="220196" cy="228666"/>
          </a:xfrm>
          <a:custGeom>
            <a:avLst/>
            <a:gdLst>
              <a:gd name="T0" fmla="*/ 130 w 130"/>
              <a:gd name="T1" fmla="*/ 0 h 135"/>
              <a:gd name="T2" fmla="*/ 0 w 130"/>
              <a:gd name="T3" fmla="*/ 0 h 135"/>
              <a:gd name="T4" fmla="*/ 130 w 130"/>
              <a:gd name="T5" fmla="*/ 135 h 135"/>
              <a:gd name="T6" fmla="*/ 130 w 130"/>
              <a:gd name="T7" fmla="*/ 0 h 135"/>
            </a:gdLst>
            <a:ahLst/>
            <a:cxnLst>
              <a:cxn ang="0">
                <a:pos x="T0" y="T1"/>
              </a:cxn>
              <a:cxn ang="0">
                <a:pos x="T2" y="T3"/>
              </a:cxn>
              <a:cxn ang="0">
                <a:pos x="T4" y="T5"/>
              </a:cxn>
              <a:cxn ang="0">
                <a:pos x="T6" y="T7"/>
              </a:cxn>
            </a:cxnLst>
            <a:rect l="0" t="0" r="r" b="b"/>
            <a:pathLst>
              <a:path w="130" h="135">
                <a:moveTo>
                  <a:pt x="130" y="0"/>
                </a:moveTo>
                <a:lnTo>
                  <a:pt x="0" y="0"/>
                </a:lnTo>
                <a:lnTo>
                  <a:pt x="130" y="135"/>
                </a:lnTo>
                <a:lnTo>
                  <a:pt x="130" y="0"/>
                </a:lnTo>
                <a:close/>
              </a:path>
            </a:pathLst>
          </a:custGeom>
          <a:solidFill>
            <a:srgbClr val="FFC000">
              <a:lumMod val="60000"/>
              <a:lumOff val="40000"/>
            </a:srgb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418" name="Freeform 165"/>
          <p:cNvSpPr/>
          <p:nvPr/>
        </p:nvSpPr>
        <p:spPr bwMode="auto">
          <a:xfrm>
            <a:off x="1566154" y="2931640"/>
            <a:ext cx="220196" cy="228666"/>
          </a:xfrm>
          <a:custGeom>
            <a:avLst/>
            <a:gdLst>
              <a:gd name="T0" fmla="*/ 130 w 130"/>
              <a:gd name="T1" fmla="*/ 0 h 135"/>
              <a:gd name="T2" fmla="*/ 0 w 130"/>
              <a:gd name="T3" fmla="*/ 0 h 135"/>
              <a:gd name="T4" fmla="*/ 130 w 130"/>
              <a:gd name="T5" fmla="*/ 135 h 135"/>
              <a:gd name="T6" fmla="*/ 130 w 130"/>
              <a:gd name="T7" fmla="*/ 0 h 135"/>
            </a:gdLst>
            <a:ahLst/>
            <a:cxnLst>
              <a:cxn ang="0">
                <a:pos x="T0" y="T1"/>
              </a:cxn>
              <a:cxn ang="0">
                <a:pos x="T2" y="T3"/>
              </a:cxn>
              <a:cxn ang="0">
                <a:pos x="T4" y="T5"/>
              </a:cxn>
              <a:cxn ang="0">
                <a:pos x="T6" y="T7"/>
              </a:cxn>
            </a:cxnLst>
            <a:rect l="0" t="0" r="r" b="b"/>
            <a:pathLst>
              <a:path w="130" h="135">
                <a:moveTo>
                  <a:pt x="130" y="0"/>
                </a:moveTo>
                <a:lnTo>
                  <a:pt x="0" y="0"/>
                </a:lnTo>
                <a:lnTo>
                  <a:pt x="130" y="135"/>
                </a:lnTo>
                <a:lnTo>
                  <a:pt x="1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19" name="Rectangle 166"/>
          <p:cNvSpPr>
            <a:spLocks noChangeArrowheads="1"/>
          </p:cNvSpPr>
          <p:nvPr/>
        </p:nvSpPr>
        <p:spPr bwMode="auto">
          <a:xfrm>
            <a:off x="1786349" y="2931640"/>
            <a:ext cx="1694" cy="228666"/>
          </a:xfrm>
          <a:prstGeom prst="rect">
            <a:avLst/>
          </a:prstGeom>
          <a:solidFill>
            <a:srgbClr val="AC8BA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20" name="Rectangle 167"/>
          <p:cNvSpPr>
            <a:spLocks noChangeArrowheads="1"/>
          </p:cNvSpPr>
          <p:nvPr/>
        </p:nvSpPr>
        <p:spPr bwMode="auto">
          <a:xfrm>
            <a:off x="1786349" y="2931640"/>
            <a:ext cx="1694"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21" name="Freeform 168"/>
          <p:cNvSpPr/>
          <p:nvPr/>
        </p:nvSpPr>
        <p:spPr bwMode="auto">
          <a:xfrm>
            <a:off x="1566154" y="3160305"/>
            <a:ext cx="220196" cy="230360"/>
          </a:xfrm>
          <a:custGeom>
            <a:avLst/>
            <a:gdLst>
              <a:gd name="T0" fmla="*/ 130 w 130"/>
              <a:gd name="T1" fmla="*/ 0 h 136"/>
              <a:gd name="T2" fmla="*/ 130 w 130"/>
              <a:gd name="T3" fmla="*/ 0 h 136"/>
              <a:gd name="T4" fmla="*/ 0 w 130"/>
              <a:gd name="T5" fmla="*/ 136 h 136"/>
              <a:gd name="T6" fmla="*/ 130 w 130"/>
              <a:gd name="T7" fmla="*/ 136 h 136"/>
              <a:gd name="T8" fmla="*/ 130 w 130"/>
              <a:gd name="T9" fmla="*/ 0 h 136"/>
            </a:gdLst>
            <a:ahLst/>
            <a:cxnLst>
              <a:cxn ang="0">
                <a:pos x="T0" y="T1"/>
              </a:cxn>
              <a:cxn ang="0">
                <a:pos x="T2" y="T3"/>
              </a:cxn>
              <a:cxn ang="0">
                <a:pos x="T4" y="T5"/>
              </a:cxn>
              <a:cxn ang="0">
                <a:pos x="T6" y="T7"/>
              </a:cxn>
              <a:cxn ang="0">
                <a:pos x="T8" y="T9"/>
              </a:cxn>
            </a:cxnLst>
            <a:rect l="0" t="0" r="r" b="b"/>
            <a:pathLst>
              <a:path w="130" h="136">
                <a:moveTo>
                  <a:pt x="130" y="0"/>
                </a:moveTo>
                <a:lnTo>
                  <a:pt x="130" y="0"/>
                </a:lnTo>
                <a:lnTo>
                  <a:pt x="0" y="136"/>
                </a:lnTo>
                <a:lnTo>
                  <a:pt x="130" y="136"/>
                </a:lnTo>
                <a:lnTo>
                  <a:pt x="130" y="0"/>
                </a:lnTo>
                <a:close/>
              </a:path>
            </a:pathLst>
          </a:custGeom>
          <a:solidFill>
            <a:srgbClr val="FFC000"/>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422" name="Freeform 169"/>
          <p:cNvSpPr/>
          <p:nvPr/>
        </p:nvSpPr>
        <p:spPr bwMode="auto">
          <a:xfrm>
            <a:off x="1566154" y="3160305"/>
            <a:ext cx="220196" cy="230360"/>
          </a:xfrm>
          <a:custGeom>
            <a:avLst/>
            <a:gdLst>
              <a:gd name="T0" fmla="*/ 130 w 130"/>
              <a:gd name="T1" fmla="*/ 0 h 136"/>
              <a:gd name="T2" fmla="*/ 130 w 130"/>
              <a:gd name="T3" fmla="*/ 0 h 136"/>
              <a:gd name="T4" fmla="*/ 0 w 130"/>
              <a:gd name="T5" fmla="*/ 136 h 136"/>
              <a:gd name="T6" fmla="*/ 130 w 130"/>
              <a:gd name="T7" fmla="*/ 136 h 136"/>
              <a:gd name="T8" fmla="*/ 130 w 130"/>
              <a:gd name="T9" fmla="*/ 0 h 136"/>
            </a:gdLst>
            <a:ahLst/>
            <a:cxnLst>
              <a:cxn ang="0">
                <a:pos x="T0" y="T1"/>
              </a:cxn>
              <a:cxn ang="0">
                <a:pos x="T2" y="T3"/>
              </a:cxn>
              <a:cxn ang="0">
                <a:pos x="T4" y="T5"/>
              </a:cxn>
              <a:cxn ang="0">
                <a:pos x="T6" y="T7"/>
              </a:cxn>
              <a:cxn ang="0">
                <a:pos x="T8" y="T9"/>
              </a:cxn>
            </a:cxnLst>
            <a:rect l="0" t="0" r="r" b="b"/>
            <a:pathLst>
              <a:path w="130" h="136">
                <a:moveTo>
                  <a:pt x="130" y="0"/>
                </a:moveTo>
                <a:lnTo>
                  <a:pt x="130" y="0"/>
                </a:lnTo>
                <a:lnTo>
                  <a:pt x="0" y="136"/>
                </a:lnTo>
                <a:lnTo>
                  <a:pt x="130" y="136"/>
                </a:lnTo>
                <a:lnTo>
                  <a:pt x="1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23" name="Freeform 170"/>
          <p:cNvSpPr/>
          <p:nvPr/>
        </p:nvSpPr>
        <p:spPr bwMode="auto">
          <a:xfrm>
            <a:off x="1791431" y="3422846"/>
            <a:ext cx="221890" cy="223584"/>
          </a:xfrm>
          <a:custGeom>
            <a:avLst/>
            <a:gdLst>
              <a:gd name="T0" fmla="*/ 131 w 131"/>
              <a:gd name="T1" fmla="*/ 0 h 132"/>
              <a:gd name="T2" fmla="*/ 0 w 131"/>
              <a:gd name="T3" fmla="*/ 0 h 132"/>
              <a:gd name="T4" fmla="*/ 131 w 131"/>
              <a:gd name="T5" fmla="*/ 132 h 132"/>
              <a:gd name="T6" fmla="*/ 131 w 131"/>
              <a:gd name="T7" fmla="*/ 132 h 132"/>
              <a:gd name="T8" fmla="*/ 131 w 131"/>
              <a:gd name="T9" fmla="*/ 0 h 132"/>
            </a:gdLst>
            <a:ahLst/>
            <a:cxnLst>
              <a:cxn ang="0">
                <a:pos x="T0" y="T1"/>
              </a:cxn>
              <a:cxn ang="0">
                <a:pos x="T2" y="T3"/>
              </a:cxn>
              <a:cxn ang="0">
                <a:pos x="T4" y="T5"/>
              </a:cxn>
              <a:cxn ang="0">
                <a:pos x="T6" y="T7"/>
              </a:cxn>
              <a:cxn ang="0">
                <a:pos x="T8" y="T9"/>
              </a:cxn>
            </a:cxnLst>
            <a:rect l="0" t="0" r="r" b="b"/>
            <a:pathLst>
              <a:path w="131" h="132">
                <a:moveTo>
                  <a:pt x="131" y="0"/>
                </a:moveTo>
                <a:lnTo>
                  <a:pt x="0" y="0"/>
                </a:lnTo>
                <a:lnTo>
                  <a:pt x="131" y="132"/>
                </a:lnTo>
                <a:lnTo>
                  <a:pt x="131" y="132"/>
                </a:lnTo>
                <a:lnTo>
                  <a:pt x="131" y="0"/>
                </a:lnTo>
                <a:close/>
              </a:path>
            </a:pathLst>
          </a:custGeom>
          <a:solidFill>
            <a:srgbClr val="01ACBE"/>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24" name="Freeform 171"/>
          <p:cNvSpPr/>
          <p:nvPr/>
        </p:nvSpPr>
        <p:spPr bwMode="auto">
          <a:xfrm>
            <a:off x="1791431" y="3422846"/>
            <a:ext cx="221890" cy="223584"/>
          </a:xfrm>
          <a:custGeom>
            <a:avLst/>
            <a:gdLst>
              <a:gd name="T0" fmla="*/ 131 w 131"/>
              <a:gd name="T1" fmla="*/ 0 h 132"/>
              <a:gd name="T2" fmla="*/ 0 w 131"/>
              <a:gd name="T3" fmla="*/ 0 h 132"/>
              <a:gd name="T4" fmla="*/ 131 w 131"/>
              <a:gd name="T5" fmla="*/ 132 h 132"/>
              <a:gd name="T6" fmla="*/ 131 w 131"/>
              <a:gd name="T7" fmla="*/ 132 h 132"/>
              <a:gd name="T8" fmla="*/ 131 w 131"/>
              <a:gd name="T9" fmla="*/ 0 h 132"/>
            </a:gdLst>
            <a:ahLst/>
            <a:cxnLst>
              <a:cxn ang="0">
                <a:pos x="T0" y="T1"/>
              </a:cxn>
              <a:cxn ang="0">
                <a:pos x="T2" y="T3"/>
              </a:cxn>
              <a:cxn ang="0">
                <a:pos x="T4" y="T5"/>
              </a:cxn>
              <a:cxn ang="0">
                <a:pos x="T6" y="T7"/>
              </a:cxn>
              <a:cxn ang="0">
                <a:pos x="T8" y="T9"/>
              </a:cxn>
            </a:cxnLst>
            <a:rect l="0" t="0" r="r" b="b"/>
            <a:pathLst>
              <a:path w="131" h="132">
                <a:moveTo>
                  <a:pt x="131" y="0"/>
                </a:moveTo>
                <a:lnTo>
                  <a:pt x="0" y="0"/>
                </a:lnTo>
                <a:lnTo>
                  <a:pt x="131" y="132"/>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25" name="Rectangle 172"/>
          <p:cNvSpPr>
            <a:spLocks noChangeArrowheads="1"/>
          </p:cNvSpPr>
          <p:nvPr/>
        </p:nvSpPr>
        <p:spPr bwMode="auto">
          <a:xfrm>
            <a:off x="2013320" y="3646431"/>
            <a:ext cx="1694" cy="1694"/>
          </a:xfrm>
          <a:prstGeom prst="rect">
            <a:avLst/>
          </a:prstGeom>
          <a:solidFill>
            <a:srgbClr val="916A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26" name="Freeform 173"/>
          <p:cNvSpPr/>
          <p:nvPr/>
        </p:nvSpPr>
        <p:spPr bwMode="auto">
          <a:xfrm>
            <a:off x="2013320" y="364643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27" name="Freeform 174"/>
          <p:cNvSpPr/>
          <p:nvPr/>
        </p:nvSpPr>
        <p:spPr bwMode="auto">
          <a:xfrm>
            <a:off x="1791431" y="3678613"/>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01ACBE"/>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28" name="Freeform 175"/>
          <p:cNvSpPr/>
          <p:nvPr/>
        </p:nvSpPr>
        <p:spPr bwMode="auto">
          <a:xfrm>
            <a:off x="1791431" y="3678613"/>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29" name="Freeform 176"/>
          <p:cNvSpPr/>
          <p:nvPr/>
        </p:nvSpPr>
        <p:spPr bwMode="auto">
          <a:xfrm>
            <a:off x="1791431" y="3907278"/>
            <a:ext cx="221890" cy="225278"/>
          </a:xfrm>
          <a:custGeom>
            <a:avLst/>
            <a:gdLst>
              <a:gd name="T0" fmla="*/ 131 w 131"/>
              <a:gd name="T1" fmla="*/ 0 h 133"/>
              <a:gd name="T2" fmla="*/ 0 w 131"/>
              <a:gd name="T3" fmla="*/ 0 h 133"/>
              <a:gd name="T4" fmla="*/ 128 w 131"/>
              <a:gd name="T5" fmla="*/ 133 h 133"/>
              <a:gd name="T6" fmla="*/ 128 w 131"/>
              <a:gd name="T7" fmla="*/ 3 h 133"/>
              <a:gd name="T8" fmla="*/ 131 w 131"/>
              <a:gd name="T9" fmla="*/ 5 h 133"/>
              <a:gd name="T10" fmla="*/ 131 w 131"/>
              <a:gd name="T11" fmla="*/ 0 h 133"/>
            </a:gdLst>
            <a:ahLst/>
            <a:cxnLst>
              <a:cxn ang="0">
                <a:pos x="T0" y="T1"/>
              </a:cxn>
              <a:cxn ang="0">
                <a:pos x="T2" y="T3"/>
              </a:cxn>
              <a:cxn ang="0">
                <a:pos x="T4" y="T5"/>
              </a:cxn>
              <a:cxn ang="0">
                <a:pos x="T6" y="T7"/>
              </a:cxn>
              <a:cxn ang="0">
                <a:pos x="T8" y="T9"/>
              </a:cxn>
              <a:cxn ang="0">
                <a:pos x="T10" y="T11"/>
              </a:cxn>
            </a:cxnLst>
            <a:rect l="0" t="0" r="r" b="b"/>
            <a:pathLst>
              <a:path w="131" h="133">
                <a:moveTo>
                  <a:pt x="131" y="0"/>
                </a:moveTo>
                <a:lnTo>
                  <a:pt x="0" y="0"/>
                </a:lnTo>
                <a:lnTo>
                  <a:pt x="128" y="133"/>
                </a:lnTo>
                <a:lnTo>
                  <a:pt x="128" y="3"/>
                </a:lnTo>
                <a:lnTo>
                  <a:pt x="131" y="5"/>
                </a:lnTo>
                <a:lnTo>
                  <a:pt x="131" y="0"/>
                </a:lnTo>
                <a:close/>
              </a:path>
            </a:pathLst>
          </a:custGeom>
          <a:solidFill>
            <a:srgbClr val="1783B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30" name="Freeform 177"/>
          <p:cNvSpPr/>
          <p:nvPr/>
        </p:nvSpPr>
        <p:spPr bwMode="auto">
          <a:xfrm>
            <a:off x="1791431" y="3907278"/>
            <a:ext cx="221890" cy="225278"/>
          </a:xfrm>
          <a:custGeom>
            <a:avLst/>
            <a:gdLst>
              <a:gd name="T0" fmla="*/ 131 w 131"/>
              <a:gd name="T1" fmla="*/ 0 h 133"/>
              <a:gd name="T2" fmla="*/ 0 w 131"/>
              <a:gd name="T3" fmla="*/ 0 h 133"/>
              <a:gd name="T4" fmla="*/ 128 w 131"/>
              <a:gd name="T5" fmla="*/ 133 h 133"/>
              <a:gd name="T6" fmla="*/ 128 w 131"/>
              <a:gd name="T7" fmla="*/ 3 h 133"/>
              <a:gd name="T8" fmla="*/ 131 w 131"/>
              <a:gd name="T9" fmla="*/ 5 h 133"/>
              <a:gd name="T10" fmla="*/ 131 w 131"/>
              <a:gd name="T11" fmla="*/ 0 h 133"/>
            </a:gdLst>
            <a:ahLst/>
            <a:cxnLst>
              <a:cxn ang="0">
                <a:pos x="T0" y="T1"/>
              </a:cxn>
              <a:cxn ang="0">
                <a:pos x="T2" y="T3"/>
              </a:cxn>
              <a:cxn ang="0">
                <a:pos x="T4" y="T5"/>
              </a:cxn>
              <a:cxn ang="0">
                <a:pos x="T6" y="T7"/>
              </a:cxn>
              <a:cxn ang="0">
                <a:pos x="T8" y="T9"/>
              </a:cxn>
              <a:cxn ang="0">
                <a:pos x="T10" y="T11"/>
              </a:cxn>
            </a:cxnLst>
            <a:rect l="0" t="0" r="r" b="b"/>
            <a:pathLst>
              <a:path w="131" h="133">
                <a:moveTo>
                  <a:pt x="131" y="0"/>
                </a:moveTo>
                <a:lnTo>
                  <a:pt x="0" y="0"/>
                </a:lnTo>
                <a:lnTo>
                  <a:pt x="128" y="133"/>
                </a:lnTo>
                <a:lnTo>
                  <a:pt x="128" y="3"/>
                </a:lnTo>
                <a:lnTo>
                  <a:pt x="131" y="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31" name="Freeform 178"/>
          <p:cNvSpPr/>
          <p:nvPr/>
        </p:nvSpPr>
        <p:spPr bwMode="auto">
          <a:xfrm>
            <a:off x="2008240" y="4132557"/>
            <a:ext cx="5081" cy="3388"/>
          </a:xfrm>
          <a:custGeom>
            <a:avLst/>
            <a:gdLst>
              <a:gd name="T0" fmla="*/ 3 w 3"/>
              <a:gd name="T1" fmla="*/ 0 h 2"/>
              <a:gd name="T2" fmla="*/ 0 w 3"/>
              <a:gd name="T3" fmla="*/ 0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3" y="2"/>
                </a:lnTo>
                <a:lnTo>
                  <a:pt x="3" y="0"/>
                </a:lnTo>
                <a:close/>
              </a:path>
            </a:pathLst>
          </a:custGeom>
          <a:solidFill>
            <a:srgbClr val="3089A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32" name="Freeform 179"/>
          <p:cNvSpPr/>
          <p:nvPr/>
        </p:nvSpPr>
        <p:spPr bwMode="auto">
          <a:xfrm>
            <a:off x="2008240" y="4132557"/>
            <a:ext cx="5081" cy="3388"/>
          </a:xfrm>
          <a:custGeom>
            <a:avLst/>
            <a:gdLst>
              <a:gd name="T0" fmla="*/ 3 w 3"/>
              <a:gd name="T1" fmla="*/ 0 h 2"/>
              <a:gd name="T2" fmla="*/ 0 w 3"/>
              <a:gd name="T3" fmla="*/ 0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3" y="2"/>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33" name="Freeform 180"/>
          <p:cNvSpPr/>
          <p:nvPr/>
        </p:nvSpPr>
        <p:spPr bwMode="auto">
          <a:xfrm>
            <a:off x="2008240" y="3912361"/>
            <a:ext cx="5081" cy="220196"/>
          </a:xfrm>
          <a:custGeom>
            <a:avLst/>
            <a:gdLst>
              <a:gd name="T0" fmla="*/ 0 w 3"/>
              <a:gd name="T1" fmla="*/ 0 h 130"/>
              <a:gd name="T2" fmla="*/ 0 w 3"/>
              <a:gd name="T3" fmla="*/ 130 h 130"/>
              <a:gd name="T4" fmla="*/ 0 w 3"/>
              <a:gd name="T5" fmla="*/ 130 h 130"/>
              <a:gd name="T6" fmla="*/ 3 w 3"/>
              <a:gd name="T7" fmla="*/ 130 h 130"/>
              <a:gd name="T8" fmla="*/ 3 w 3"/>
              <a:gd name="T9" fmla="*/ 2 h 130"/>
              <a:gd name="T10" fmla="*/ 0 w 3"/>
              <a:gd name="T11" fmla="*/ 0 h 130"/>
            </a:gdLst>
            <a:ahLst/>
            <a:cxnLst>
              <a:cxn ang="0">
                <a:pos x="T0" y="T1"/>
              </a:cxn>
              <a:cxn ang="0">
                <a:pos x="T2" y="T3"/>
              </a:cxn>
              <a:cxn ang="0">
                <a:pos x="T4" y="T5"/>
              </a:cxn>
              <a:cxn ang="0">
                <a:pos x="T6" y="T7"/>
              </a:cxn>
              <a:cxn ang="0">
                <a:pos x="T8" y="T9"/>
              </a:cxn>
              <a:cxn ang="0">
                <a:pos x="T10" y="T11"/>
              </a:cxn>
            </a:cxnLst>
            <a:rect l="0" t="0" r="r" b="b"/>
            <a:pathLst>
              <a:path w="3" h="130">
                <a:moveTo>
                  <a:pt x="0" y="0"/>
                </a:moveTo>
                <a:lnTo>
                  <a:pt x="0" y="130"/>
                </a:lnTo>
                <a:lnTo>
                  <a:pt x="0" y="130"/>
                </a:lnTo>
                <a:lnTo>
                  <a:pt x="3" y="130"/>
                </a:lnTo>
                <a:lnTo>
                  <a:pt x="3" y="2"/>
                </a:lnTo>
                <a:lnTo>
                  <a:pt x="0" y="0"/>
                </a:lnTo>
                <a:close/>
              </a:path>
            </a:pathLst>
          </a:custGeom>
          <a:solidFill>
            <a:srgbClr val="2F829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34" name="Freeform 181"/>
          <p:cNvSpPr/>
          <p:nvPr/>
        </p:nvSpPr>
        <p:spPr bwMode="auto">
          <a:xfrm>
            <a:off x="2008240" y="3912361"/>
            <a:ext cx="5081" cy="220196"/>
          </a:xfrm>
          <a:custGeom>
            <a:avLst/>
            <a:gdLst>
              <a:gd name="T0" fmla="*/ 0 w 3"/>
              <a:gd name="T1" fmla="*/ 0 h 130"/>
              <a:gd name="T2" fmla="*/ 0 w 3"/>
              <a:gd name="T3" fmla="*/ 130 h 130"/>
              <a:gd name="T4" fmla="*/ 0 w 3"/>
              <a:gd name="T5" fmla="*/ 130 h 130"/>
              <a:gd name="T6" fmla="*/ 3 w 3"/>
              <a:gd name="T7" fmla="*/ 130 h 130"/>
              <a:gd name="T8" fmla="*/ 3 w 3"/>
              <a:gd name="T9" fmla="*/ 2 h 130"/>
              <a:gd name="T10" fmla="*/ 0 w 3"/>
              <a:gd name="T11" fmla="*/ 0 h 130"/>
            </a:gdLst>
            <a:ahLst/>
            <a:cxnLst>
              <a:cxn ang="0">
                <a:pos x="T0" y="T1"/>
              </a:cxn>
              <a:cxn ang="0">
                <a:pos x="T2" y="T3"/>
              </a:cxn>
              <a:cxn ang="0">
                <a:pos x="T4" y="T5"/>
              </a:cxn>
              <a:cxn ang="0">
                <a:pos x="T6" y="T7"/>
              </a:cxn>
              <a:cxn ang="0">
                <a:pos x="T8" y="T9"/>
              </a:cxn>
              <a:cxn ang="0">
                <a:pos x="T10" y="T11"/>
              </a:cxn>
            </a:cxnLst>
            <a:rect l="0" t="0" r="r" b="b"/>
            <a:pathLst>
              <a:path w="3" h="130">
                <a:moveTo>
                  <a:pt x="0" y="0"/>
                </a:moveTo>
                <a:lnTo>
                  <a:pt x="0" y="130"/>
                </a:lnTo>
                <a:lnTo>
                  <a:pt x="0" y="130"/>
                </a:lnTo>
                <a:lnTo>
                  <a:pt x="3" y="130"/>
                </a:lnTo>
                <a:lnTo>
                  <a:pt x="3"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35" name="Freeform 182"/>
          <p:cNvSpPr/>
          <p:nvPr/>
        </p:nvSpPr>
        <p:spPr bwMode="auto">
          <a:xfrm>
            <a:off x="1791431" y="4168127"/>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1783B0"/>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36" name="Freeform 183"/>
          <p:cNvSpPr/>
          <p:nvPr/>
        </p:nvSpPr>
        <p:spPr bwMode="auto">
          <a:xfrm>
            <a:off x="1791431" y="4168127"/>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37" name="Freeform 184"/>
          <p:cNvSpPr/>
          <p:nvPr/>
        </p:nvSpPr>
        <p:spPr bwMode="auto">
          <a:xfrm>
            <a:off x="1791431" y="4654252"/>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C0000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38" name="Freeform 185"/>
          <p:cNvSpPr/>
          <p:nvPr/>
        </p:nvSpPr>
        <p:spPr bwMode="auto">
          <a:xfrm>
            <a:off x="1791431" y="4654252"/>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39" name="Freeform 186"/>
          <p:cNvSpPr/>
          <p:nvPr/>
        </p:nvSpPr>
        <p:spPr bwMode="auto">
          <a:xfrm>
            <a:off x="1782961" y="2186360"/>
            <a:ext cx="221890" cy="228666"/>
          </a:xfrm>
          <a:custGeom>
            <a:avLst/>
            <a:gdLst>
              <a:gd name="T0" fmla="*/ 0 w 131"/>
              <a:gd name="T1" fmla="*/ 0 h 135"/>
              <a:gd name="T2" fmla="*/ 0 w 131"/>
              <a:gd name="T3" fmla="*/ 0 h 135"/>
              <a:gd name="T4" fmla="*/ 0 w 131"/>
              <a:gd name="T5" fmla="*/ 135 h 135"/>
              <a:gd name="T6" fmla="*/ 0 w 131"/>
              <a:gd name="T7" fmla="*/ 135 h 135"/>
              <a:gd name="T8" fmla="*/ 0 w 131"/>
              <a:gd name="T9" fmla="*/ 135 h 135"/>
              <a:gd name="T10" fmla="*/ 131 w 131"/>
              <a:gd name="T11" fmla="*/ 135 h 135"/>
              <a:gd name="T12" fmla="*/ 0 w 131"/>
              <a:gd name="T13" fmla="*/ 0 h 135"/>
            </a:gdLst>
            <a:ahLst/>
            <a:cxnLst>
              <a:cxn ang="0">
                <a:pos x="T0" y="T1"/>
              </a:cxn>
              <a:cxn ang="0">
                <a:pos x="T2" y="T3"/>
              </a:cxn>
              <a:cxn ang="0">
                <a:pos x="T4" y="T5"/>
              </a:cxn>
              <a:cxn ang="0">
                <a:pos x="T6" y="T7"/>
              </a:cxn>
              <a:cxn ang="0">
                <a:pos x="T8" y="T9"/>
              </a:cxn>
              <a:cxn ang="0">
                <a:pos x="T10" y="T11"/>
              </a:cxn>
              <a:cxn ang="0">
                <a:pos x="T12" y="T13"/>
              </a:cxn>
            </a:cxnLst>
            <a:rect l="0" t="0" r="r" b="b"/>
            <a:pathLst>
              <a:path w="131" h="135">
                <a:moveTo>
                  <a:pt x="0" y="0"/>
                </a:moveTo>
                <a:lnTo>
                  <a:pt x="0" y="0"/>
                </a:lnTo>
                <a:lnTo>
                  <a:pt x="0" y="135"/>
                </a:lnTo>
                <a:lnTo>
                  <a:pt x="0" y="135"/>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40" name="Freeform 187"/>
          <p:cNvSpPr/>
          <p:nvPr/>
        </p:nvSpPr>
        <p:spPr bwMode="auto">
          <a:xfrm>
            <a:off x="1782961" y="2186360"/>
            <a:ext cx="221890" cy="228666"/>
          </a:xfrm>
          <a:custGeom>
            <a:avLst/>
            <a:gdLst>
              <a:gd name="T0" fmla="*/ 0 w 131"/>
              <a:gd name="T1" fmla="*/ 0 h 135"/>
              <a:gd name="T2" fmla="*/ 0 w 131"/>
              <a:gd name="T3" fmla="*/ 0 h 135"/>
              <a:gd name="T4" fmla="*/ 0 w 131"/>
              <a:gd name="T5" fmla="*/ 135 h 135"/>
              <a:gd name="T6" fmla="*/ 0 w 131"/>
              <a:gd name="T7" fmla="*/ 135 h 135"/>
              <a:gd name="T8" fmla="*/ 0 w 131"/>
              <a:gd name="T9" fmla="*/ 135 h 135"/>
              <a:gd name="T10" fmla="*/ 131 w 131"/>
              <a:gd name="T11" fmla="*/ 135 h 135"/>
              <a:gd name="T12" fmla="*/ 0 w 131"/>
              <a:gd name="T13" fmla="*/ 0 h 135"/>
            </a:gdLst>
            <a:ahLst/>
            <a:cxnLst>
              <a:cxn ang="0">
                <a:pos x="T0" y="T1"/>
              </a:cxn>
              <a:cxn ang="0">
                <a:pos x="T2" y="T3"/>
              </a:cxn>
              <a:cxn ang="0">
                <a:pos x="T4" y="T5"/>
              </a:cxn>
              <a:cxn ang="0">
                <a:pos x="T6" y="T7"/>
              </a:cxn>
              <a:cxn ang="0">
                <a:pos x="T8" y="T9"/>
              </a:cxn>
              <a:cxn ang="0">
                <a:pos x="T10" y="T11"/>
              </a:cxn>
              <a:cxn ang="0">
                <a:pos x="T12" y="T13"/>
              </a:cxn>
            </a:cxnLst>
            <a:rect l="0" t="0" r="r" b="b"/>
            <a:pathLst>
              <a:path w="131" h="135">
                <a:moveTo>
                  <a:pt x="0" y="0"/>
                </a:moveTo>
                <a:lnTo>
                  <a:pt x="0" y="0"/>
                </a:lnTo>
                <a:lnTo>
                  <a:pt x="0" y="135"/>
                </a:lnTo>
                <a:lnTo>
                  <a:pt x="0" y="135"/>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41" name="Freeform 188"/>
          <p:cNvSpPr/>
          <p:nvPr/>
        </p:nvSpPr>
        <p:spPr bwMode="auto">
          <a:xfrm>
            <a:off x="1572929" y="2186361"/>
            <a:ext cx="165993" cy="172769"/>
          </a:xfrm>
          <a:custGeom>
            <a:avLst/>
            <a:gdLst>
              <a:gd name="T0" fmla="*/ 0 w 98"/>
              <a:gd name="T1" fmla="*/ 0 h 102"/>
              <a:gd name="T2" fmla="*/ 0 w 98"/>
              <a:gd name="T3" fmla="*/ 0 h 102"/>
              <a:gd name="T4" fmla="*/ 0 w 98"/>
              <a:gd name="T5" fmla="*/ 102 h 102"/>
              <a:gd name="T6" fmla="*/ 98 w 98"/>
              <a:gd name="T7" fmla="*/ 102 h 102"/>
              <a:gd name="T8" fmla="*/ 0 w 98"/>
              <a:gd name="T9" fmla="*/ 0 h 102"/>
            </a:gdLst>
            <a:ahLst/>
            <a:cxnLst>
              <a:cxn ang="0">
                <a:pos x="T0" y="T1"/>
              </a:cxn>
              <a:cxn ang="0">
                <a:pos x="T2" y="T3"/>
              </a:cxn>
              <a:cxn ang="0">
                <a:pos x="T4" y="T5"/>
              </a:cxn>
              <a:cxn ang="0">
                <a:pos x="T6" y="T7"/>
              </a:cxn>
              <a:cxn ang="0">
                <a:pos x="T8" y="T9"/>
              </a:cxn>
            </a:cxnLst>
            <a:rect l="0" t="0" r="r" b="b"/>
            <a:pathLst>
              <a:path w="98" h="102">
                <a:moveTo>
                  <a:pt x="0" y="0"/>
                </a:moveTo>
                <a:lnTo>
                  <a:pt x="0" y="0"/>
                </a:lnTo>
                <a:lnTo>
                  <a:pt x="0" y="102"/>
                </a:lnTo>
                <a:lnTo>
                  <a:pt x="98" y="102"/>
                </a:lnTo>
                <a:lnTo>
                  <a:pt x="0" y="0"/>
                </a:lnTo>
                <a:close/>
              </a:path>
            </a:pathLst>
          </a:custGeom>
          <a:solidFill>
            <a:srgbClr val="BE309C"/>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42" name="Freeform 189"/>
          <p:cNvSpPr/>
          <p:nvPr/>
        </p:nvSpPr>
        <p:spPr bwMode="auto">
          <a:xfrm>
            <a:off x="1572929" y="2186361"/>
            <a:ext cx="165993" cy="172769"/>
          </a:xfrm>
          <a:custGeom>
            <a:avLst/>
            <a:gdLst>
              <a:gd name="T0" fmla="*/ 0 w 98"/>
              <a:gd name="T1" fmla="*/ 0 h 102"/>
              <a:gd name="T2" fmla="*/ 0 w 98"/>
              <a:gd name="T3" fmla="*/ 0 h 102"/>
              <a:gd name="T4" fmla="*/ 0 w 98"/>
              <a:gd name="T5" fmla="*/ 102 h 102"/>
              <a:gd name="T6" fmla="*/ 98 w 98"/>
              <a:gd name="T7" fmla="*/ 102 h 102"/>
              <a:gd name="T8" fmla="*/ 0 w 98"/>
              <a:gd name="T9" fmla="*/ 0 h 102"/>
            </a:gdLst>
            <a:ahLst/>
            <a:cxnLst>
              <a:cxn ang="0">
                <a:pos x="T0" y="T1"/>
              </a:cxn>
              <a:cxn ang="0">
                <a:pos x="T2" y="T3"/>
              </a:cxn>
              <a:cxn ang="0">
                <a:pos x="T4" y="T5"/>
              </a:cxn>
              <a:cxn ang="0">
                <a:pos x="T6" y="T7"/>
              </a:cxn>
              <a:cxn ang="0">
                <a:pos x="T8" y="T9"/>
              </a:cxn>
            </a:cxnLst>
            <a:rect l="0" t="0" r="r" b="b"/>
            <a:pathLst>
              <a:path w="98" h="102">
                <a:moveTo>
                  <a:pt x="0" y="0"/>
                </a:moveTo>
                <a:lnTo>
                  <a:pt x="0" y="0"/>
                </a:lnTo>
                <a:lnTo>
                  <a:pt x="0" y="102"/>
                </a:lnTo>
                <a:lnTo>
                  <a:pt x="98" y="10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43" name="Freeform 190"/>
          <p:cNvSpPr/>
          <p:nvPr/>
        </p:nvSpPr>
        <p:spPr bwMode="auto">
          <a:xfrm>
            <a:off x="1782961" y="2415026"/>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44" name="Freeform 191"/>
          <p:cNvSpPr/>
          <p:nvPr/>
        </p:nvSpPr>
        <p:spPr bwMode="auto">
          <a:xfrm>
            <a:off x="1782961" y="2415026"/>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45" name="Freeform 194"/>
          <p:cNvSpPr/>
          <p:nvPr/>
        </p:nvSpPr>
        <p:spPr bwMode="auto">
          <a:xfrm>
            <a:off x="1569542" y="2675873"/>
            <a:ext cx="221890" cy="223584"/>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close/>
              </a:path>
            </a:pathLst>
          </a:custGeom>
          <a:solidFill>
            <a:srgbClr val="7B25A1"/>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46" name="Freeform 195"/>
          <p:cNvSpPr/>
          <p:nvPr/>
        </p:nvSpPr>
        <p:spPr bwMode="auto">
          <a:xfrm>
            <a:off x="1569542" y="2675873"/>
            <a:ext cx="221890" cy="223584"/>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47" name="Freeform 196"/>
          <p:cNvSpPr/>
          <p:nvPr/>
        </p:nvSpPr>
        <p:spPr bwMode="auto">
          <a:xfrm>
            <a:off x="1347653" y="2931640"/>
            <a:ext cx="218502" cy="228666"/>
          </a:xfrm>
          <a:custGeom>
            <a:avLst/>
            <a:gdLst>
              <a:gd name="T0" fmla="*/ 129 w 129"/>
              <a:gd name="T1" fmla="*/ 0 h 135"/>
              <a:gd name="T2" fmla="*/ 0 w 129"/>
              <a:gd name="T3" fmla="*/ 0 h 135"/>
              <a:gd name="T4" fmla="*/ 0 w 129"/>
              <a:gd name="T5" fmla="*/ 135 h 135"/>
              <a:gd name="T6" fmla="*/ 129 w 129"/>
              <a:gd name="T7" fmla="*/ 0 h 135"/>
            </a:gdLst>
            <a:ahLst/>
            <a:cxnLst>
              <a:cxn ang="0">
                <a:pos x="T0" y="T1"/>
              </a:cxn>
              <a:cxn ang="0">
                <a:pos x="T2" y="T3"/>
              </a:cxn>
              <a:cxn ang="0">
                <a:pos x="T4" y="T5"/>
              </a:cxn>
              <a:cxn ang="0">
                <a:pos x="T6" y="T7"/>
              </a:cxn>
            </a:cxnLst>
            <a:rect l="0" t="0" r="r" b="b"/>
            <a:pathLst>
              <a:path w="129" h="135">
                <a:moveTo>
                  <a:pt x="129" y="0"/>
                </a:moveTo>
                <a:lnTo>
                  <a:pt x="0" y="0"/>
                </a:lnTo>
                <a:lnTo>
                  <a:pt x="0" y="135"/>
                </a:lnTo>
                <a:lnTo>
                  <a:pt x="129" y="0"/>
                </a:lnTo>
                <a:close/>
              </a:path>
            </a:pathLst>
          </a:custGeom>
          <a:solidFill>
            <a:srgbClr val="FFB85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48" name="Freeform 197"/>
          <p:cNvSpPr/>
          <p:nvPr/>
        </p:nvSpPr>
        <p:spPr bwMode="auto">
          <a:xfrm>
            <a:off x="1347653" y="2931640"/>
            <a:ext cx="218502" cy="228666"/>
          </a:xfrm>
          <a:custGeom>
            <a:avLst/>
            <a:gdLst>
              <a:gd name="T0" fmla="*/ 129 w 129"/>
              <a:gd name="T1" fmla="*/ 0 h 135"/>
              <a:gd name="T2" fmla="*/ 0 w 129"/>
              <a:gd name="T3" fmla="*/ 0 h 135"/>
              <a:gd name="T4" fmla="*/ 0 w 129"/>
              <a:gd name="T5" fmla="*/ 135 h 135"/>
              <a:gd name="T6" fmla="*/ 129 w 129"/>
              <a:gd name="T7" fmla="*/ 0 h 135"/>
            </a:gdLst>
            <a:ahLst/>
            <a:cxnLst>
              <a:cxn ang="0">
                <a:pos x="T0" y="T1"/>
              </a:cxn>
              <a:cxn ang="0">
                <a:pos x="T2" y="T3"/>
              </a:cxn>
              <a:cxn ang="0">
                <a:pos x="T4" y="T5"/>
              </a:cxn>
              <a:cxn ang="0">
                <a:pos x="T6" y="T7"/>
              </a:cxn>
            </a:cxnLst>
            <a:rect l="0" t="0" r="r" b="b"/>
            <a:pathLst>
              <a:path w="129" h="135">
                <a:moveTo>
                  <a:pt x="129" y="0"/>
                </a:moveTo>
                <a:lnTo>
                  <a:pt x="0" y="0"/>
                </a:lnTo>
                <a:lnTo>
                  <a:pt x="0" y="135"/>
                </a:lnTo>
                <a:lnTo>
                  <a:pt x="1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49" name="Freeform 198"/>
          <p:cNvSpPr/>
          <p:nvPr/>
        </p:nvSpPr>
        <p:spPr bwMode="auto">
          <a:xfrm>
            <a:off x="1569542" y="3907279"/>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01ACBE"/>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50" name="Freeform 199"/>
          <p:cNvSpPr/>
          <p:nvPr/>
        </p:nvSpPr>
        <p:spPr bwMode="auto">
          <a:xfrm>
            <a:off x="1569542" y="3907279"/>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51" name="Freeform 200"/>
          <p:cNvSpPr/>
          <p:nvPr/>
        </p:nvSpPr>
        <p:spPr bwMode="auto">
          <a:xfrm>
            <a:off x="1569542" y="4168127"/>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01ACBE"/>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52" name="Freeform 201"/>
          <p:cNvSpPr/>
          <p:nvPr/>
        </p:nvSpPr>
        <p:spPr bwMode="auto">
          <a:xfrm>
            <a:off x="1569542" y="4168127"/>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53" name="Freeform 202"/>
          <p:cNvSpPr/>
          <p:nvPr/>
        </p:nvSpPr>
        <p:spPr bwMode="auto">
          <a:xfrm>
            <a:off x="1569542" y="4445913"/>
            <a:ext cx="221890" cy="208340"/>
          </a:xfrm>
          <a:custGeom>
            <a:avLst/>
            <a:gdLst>
              <a:gd name="T0" fmla="*/ 0 w 131"/>
              <a:gd name="T1" fmla="*/ 0 h 123"/>
              <a:gd name="T2" fmla="*/ 0 w 131"/>
              <a:gd name="T3" fmla="*/ 123 h 123"/>
              <a:gd name="T4" fmla="*/ 131 w 131"/>
              <a:gd name="T5" fmla="*/ 123 h 123"/>
              <a:gd name="T6" fmla="*/ 0 w 131"/>
              <a:gd name="T7" fmla="*/ 0 h 123"/>
            </a:gdLst>
            <a:ahLst/>
            <a:cxnLst>
              <a:cxn ang="0">
                <a:pos x="T0" y="T1"/>
              </a:cxn>
              <a:cxn ang="0">
                <a:pos x="T2" y="T3"/>
              </a:cxn>
              <a:cxn ang="0">
                <a:pos x="T4" y="T5"/>
              </a:cxn>
              <a:cxn ang="0">
                <a:pos x="T6" y="T7"/>
              </a:cxn>
            </a:cxnLst>
            <a:rect l="0" t="0" r="r" b="b"/>
            <a:pathLst>
              <a:path w="131" h="123">
                <a:moveTo>
                  <a:pt x="0" y="0"/>
                </a:moveTo>
                <a:lnTo>
                  <a:pt x="0" y="123"/>
                </a:lnTo>
                <a:lnTo>
                  <a:pt x="131" y="123"/>
                </a:lnTo>
                <a:lnTo>
                  <a:pt x="0" y="0"/>
                </a:lnTo>
                <a:close/>
              </a:path>
            </a:pathLst>
          </a:custGeom>
          <a:solidFill>
            <a:srgbClr val="C0000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54" name="Freeform 203"/>
          <p:cNvSpPr/>
          <p:nvPr/>
        </p:nvSpPr>
        <p:spPr bwMode="auto">
          <a:xfrm>
            <a:off x="1569542" y="4445913"/>
            <a:ext cx="221890" cy="208340"/>
          </a:xfrm>
          <a:custGeom>
            <a:avLst/>
            <a:gdLst>
              <a:gd name="T0" fmla="*/ 0 w 131"/>
              <a:gd name="T1" fmla="*/ 0 h 123"/>
              <a:gd name="T2" fmla="*/ 0 w 131"/>
              <a:gd name="T3" fmla="*/ 123 h 123"/>
              <a:gd name="T4" fmla="*/ 131 w 131"/>
              <a:gd name="T5" fmla="*/ 123 h 123"/>
              <a:gd name="T6" fmla="*/ 0 w 131"/>
              <a:gd name="T7" fmla="*/ 0 h 123"/>
            </a:gdLst>
            <a:ahLst/>
            <a:cxnLst>
              <a:cxn ang="0">
                <a:pos x="T0" y="T1"/>
              </a:cxn>
              <a:cxn ang="0">
                <a:pos x="T2" y="T3"/>
              </a:cxn>
              <a:cxn ang="0">
                <a:pos x="T4" y="T5"/>
              </a:cxn>
              <a:cxn ang="0">
                <a:pos x="T6" y="T7"/>
              </a:cxn>
            </a:cxnLst>
            <a:rect l="0" t="0" r="r" b="b"/>
            <a:pathLst>
              <a:path w="131" h="123">
                <a:moveTo>
                  <a:pt x="0" y="0"/>
                </a:moveTo>
                <a:lnTo>
                  <a:pt x="0" y="123"/>
                </a:lnTo>
                <a:lnTo>
                  <a:pt x="131" y="12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55" name="Freeform 204"/>
          <p:cNvSpPr/>
          <p:nvPr/>
        </p:nvSpPr>
        <p:spPr bwMode="auto">
          <a:xfrm>
            <a:off x="1569542" y="4669497"/>
            <a:ext cx="221890" cy="213422"/>
          </a:xfrm>
          <a:custGeom>
            <a:avLst/>
            <a:gdLst>
              <a:gd name="T0" fmla="*/ 131 w 131"/>
              <a:gd name="T1" fmla="*/ 0 h 126"/>
              <a:gd name="T2" fmla="*/ 0 w 131"/>
              <a:gd name="T3" fmla="*/ 126 h 126"/>
              <a:gd name="T4" fmla="*/ 131 w 131"/>
              <a:gd name="T5" fmla="*/ 126 h 126"/>
              <a:gd name="T6" fmla="*/ 131 w 131"/>
              <a:gd name="T7" fmla="*/ 0 h 126"/>
            </a:gdLst>
            <a:ahLst/>
            <a:cxnLst>
              <a:cxn ang="0">
                <a:pos x="T0" y="T1"/>
              </a:cxn>
              <a:cxn ang="0">
                <a:pos x="T2" y="T3"/>
              </a:cxn>
              <a:cxn ang="0">
                <a:pos x="T4" y="T5"/>
              </a:cxn>
              <a:cxn ang="0">
                <a:pos x="T6" y="T7"/>
              </a:cxn>
            </a:cxnLst>
            <a:rect l="0" t="0" r="r" b="b"/>
            <a:pathLst>
              <a:path w="131" h="126">
                <a:moveTo>
                  <a:pt x="131" y="0"/>
                </a:moveTo>
                <a:lnTo>
                  <a:pt x="0" y="126"/>
                </a:lnTo>
                <a:lnTo>
                  <a:pt x="131" y="126"/>
                </a:lnTo>
                <a:lnTo>
                  <a:pt x="131" y="0"/>
                </a:lnTo>
                <a:close/>
              </a:path>
            </a:pathLst>
          </a:custGeom>
          <a:solidFill>
            <a:srgbClr val="C0000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56" name="Freeform 205"/>
          <p:cNvSpPr/>
          <p:nvPr/>
        </p:nvSpPr>
        <p:spPr bwMode="auto">
          <a:xfrm>
            <a:off x="1569542" y="4669497"/>
            <a:ext cx="221890" cy="213422"/>
          </a:xfrm>
          <a:custGeom>
            <a:avLst/>
            <a:gdLst>
              <a:gd name="T0" fmla="*/ 131 w 131"/>
              <a:gd name="T1" fmla="*/ 0 h 126"/>
              <a:gd name="T2" fmla="*/ 0 w 131"/>
              <a:gd name="T3" fmla="*/ 126 h 126"/>
              <a:gd name="T4" fmla="*/ 131 w 131"/>
              <a:gd name="T5" fmla="*/ 126 h 126"/>
              <a:gd name="T6" fmla="*/ 131 w 131"/>
              <a:gd name="T7" fmla="*/ 0 h 126"/>
            </a:gdLst>
            <a:ahLst/>
            <a:cxnLst>
              <a:cxn ang="0">
                <a:pos x="T0" y="T1"/>
              </a:cxn>
              <a:cxn ang="0">
                <a:pos x="T2" y="T3"/>
              </a:cxn>
              <a:cxn ang="0">
                <a:pos x="T4" y="T5"/>
              </a:cxn>
              <a:cxn ang="0">
                <a:pos x="T6" y="T7"/>
              </a:cxn>
            </a:cxnLst>
            <a:rect l="0" t="0" r="r" b="b"/>
            <a:pathLst>
              <a:path w="131" h="126">
                <a:moveTo>
                  <a:pt x="131" y="0"/>
                </a:moveTo>
                <a:lnTo>
                  <a:pt x="0" y="126"/>
                </a:lnTo>
                <a:lnTo>
                  <a:pt x="131" y="126"/>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nvGrpSpPr>
          <p:cNvPr id="457" name="组合 456"/>
          <p:cNvGrpSpPr>
            <a:grpSpLocks noChangeAspect="1"/>
          </p:cNvGrpSpPr>
          <p:nvPr/>
        </p:nvGrpSpPr>
        <p:grpSpPr>
          <a:xfrm>
            <a:off x="2284447" y="3005108"/>
            <a:ext cx="211007" cy="351679"/>
            <a:chOff x="6414995" y="3384645"/>
            <a:chExt cx="160211" cy="267020"/>
          </a:xfrm>
          <a:solidFill>
            <a:srgbClr val="FFB850"/>
          </a:solidFill>
        </p:grpSpPr>
        <p:sp>
          <p:nvSpPr>
            <p:cNvPr id="458" name="Freeform 699"/>
            <p:cNvSpPr>
              <a:spLocks noEditPoints="1"/>
            </p:cNvSpPr>
            <p:nvPr/>
          </p:nvSpPr>
          <p:spPr bwMode="auto">
            <a:xfrm>
              <a:off x="6414995" y="3384645"/>
              <a:ext cx="160211" cy="244133"/>
            </a:xfrm>
            <a:custGeom>
              <a:avLst/>
              <a:gdLst>
                <a:gd name="T0" fmla="*/ 29 w 33"/>
                <a:gd name="T1" fmla="*/ 28 h 51"/>
                <a:gd name="T2" fmla="*/ 33 w 33"/>
                <a:gd name="T3" fmla="*/ 17 h 51"/>
                <a:gd name="T4" fmla="*/ 16 w 33"/>
                <a:gd name="T5" fmla="*/ 0 h 51"/>
                <a:gd name="T6" fmla="*/ 0 w 33"/>
                <a:gd name="T7" fmla="*/ 17 h 51"/>
                <a:gd name="T8" fmla="*/ 4 w 33"/>
                <a:gd name="T9" fmla="*/ 28 h 51"/>
                <a:gd name="T10" fmla="*/ 4 w 33"/>
                <a:gd name="T11" fmla="*/ 28 h 51"/>
                <a:gd name="T12" fmla="*/ 9 w 33"/>
                <a:gd name="T13" fmla="*/ 40 h 51"/>
                <a:gd name="T14" fmla="*/ 8 w 33"/>
                <a:gd name="T15" fmla="*/ 42 h 51"/>
                <a:gd name="T16" fmla="*/ 9 w 33"/>
                <a:gd name="T17" fmla="*/ 43 h 51"/>
                <a:gd name="T18" fmla="*/ 8 w 33"/>
                <a:gd name="T19" fmla="*/ 45 h 51"/>
                <a:gd name="T20" fmla="*/ 9 w 33"/>
                <a:gd name="T21" fmla="*/ 47 h 51"/>
                <a:gd name="T22" fmla="*/ 8 w 33"/>
                <a:gd name="T23" fmla="*/ 49 h 51"/>
                <a:gd name="T24" fmla="*/ 11 w 33"/>
                <a:gd name="T25" fmla="*/ 51 h 51"/>
                <a:gd name="T26" fmla="*/ 22 w 33"/>
                <a:gd name="T27" fmla="*/ 51 h 51"/>
                <a:gd name="T28" fmla="*/ 25 w 33"/>
                <a:gd name="T29" fmla="*/ 49 h 51"/>
                <a:gd name="T30" fmla="*/ 24 w 33"/>
                <a:gd name="T31" fmla="*/ 47 h 51"/>
                <a:gd name="T32" fmla="*/ 25 w 33"/>
                <a:gd name="T33" fmla="*/ 45 h 51"/>
                <a:gd name="T34" fmla="*/ 24 w 33"/>
                <a:gd name="T35" fmla="*/ 43 h 51"/>
                <a:gd name="T36" fmla="*/ 25 w 33"/>
                <a:gd name="T37" fmla="*/ 42 h 51"/>
                <a:gd name="T38" fmla="*/ 24 w 33"/>
                <a:gd name="T39" fmla="*/ 40 h 51"/>
                <a:gd name="T40" fmla="*/ 29 w 33"/>
                <a:gd name="T41" fmla="*/ 28 h 51"/>
                <a:gd name="T42" fmla="*/ 17 w 33"/>
                <a:gd name="T43" fmla="*/ 39 h 51"/>
                <a:gd name="T44" fmla="*/ 16 w 33"/>
                <a:gd name="T45" fmla="*/ 39 h 51"/>
                <a:gd name="T46" fmla="*/ 16 w 33"/>
                <a:gd name="T47" fmla="*/ 31 h 51"/>
                <a:gd name="T48" fmla="*/ 16 w 33"/>
                <a:gd name="T49" fmla="*/ 31 h 51"/>
                <a:gd name="T50" fmla="*/ 17 w 33"/>
                <a:gd name="T51" fmla="*/ 31 h 51"/>
                <a:gd name="T52" fmla="*/ 17 w 33"/>
                <a:gd name="T53" fmla="*/ 31 h 51"/>
                <a:gd name="T54" fmla="*/ 17 w 33"/>
                <a:gd name="T55" fmla="*/ 39 h 51"/>
                <a:gd name="T56" fmla="*/ 27 w 33"/>
                <a:gd name="T57" fmla="*/ 27 h 51"/>
                <a:gd name="T58" fmla="*/ 27 w 33"/>
                <a:gd name="T59" fmla="*/ 27 h 51"/>
                <a:gd name="T60" fmla="*/ 21 w 33"/>
                <a:gd name="T61" fmla="*/ 39 h 51"/>
                <a:gd name="T62" fmla="*/ 19 w 33"/>
                <a:gd name="T63" fmla="*/ 39 h 51"/>
                <a:gd name="T64" fmla="*/ 19 w 33"/>
                <a:gd name="T65" fmla="*/ 31 h 51"/>
                <a:gd name="T66" fmla="*/ 19 w 33"/>
                <a:gd name="T67" fmla="*/ 31 h 51"/>
                <a:gd name="T68" fmla="*/ 23 w 33"/>
                <a:gd name="T69" fmla="*/ 18 h 51"/>
                <a:gd name="T70" fmla="*/ 23 w 33"/>
                <a:gd name="T71" fmla="*/ 18 h 51"/>
                <a:gd name="T72" fmla="*/ 22 w 33"/>
                <a:gd name="T73" fmla="*/ 18 h 51"/>
                <a:gd name="T74" fmla="*/ 19 w 33"/>
                <a:gd name="T75" fmla="*/ 27 h 51"/>
                <a:gd name="T76" fmla="*/ 19 w 33"/>
                <a:gd name="T77" fmla="*/ 22 h 51"/>
                <a:gd name="T78" fmla="*/ 19 w 33"/>
                <a:gd name="T79" fmla="*/ 21 h 51"/>
                <a:gd name="T80" fmla="*/ 18 w 33"/>
                <a:gd name="T81" fmla="*/ 22 h 51"/>
                <a:gd name="T82" fmla="*/ 18 w 33"/>
                <a:gd name="T83" fmla="*/ 29 h 51"/>
                <a:gd name="T84" fmla="*/ 16 w 33"/>
                <a:gd name="T85" fmla="*/ 28 h 51"/>
                <a:gd name="T86" fmla="*/ 14 w 33"/>
                <a:gd name="T87" fmla="*/ 29 h 51"/>
                <a:gd name="T88" fmla="*/ 14 w 33"/>
                <a:gd name="T89" fmla="*/ 22 h 51"/>
                <a:gd name="T90" fmla="*/ 14 w 33"/>
                <a:gd name="T91" fmla="*/ 21 h 51"/>
                <a:gd name="T92" fmla="*/ 13 w 33"/>
                <a:gd name="T93" fmla="*/ 22 h 51"/>
                <a:gd name="T94" fmla="*/ 13 w 33"/>
                <a:gd name="T95" fmla="*/ 27 h 51"/>
                <a:gd name="T96" fmla="*/ 10 w 33"/>
                <a:gd name="T97" fmla="*/ 18 h 51"/>
                <a:gd name="T98" fmla="*/ 10 w 33"/>
                <a:gd name="T99" fmla="*/ 18 h 51"/>
                <a:gd name="T100" fmla="*/ 9 w 33"/>
                <a:gd name="T101" fmla="*/ 18 h 51"/>
                <a:gd name="T102" fmla="*/ 13 w 33"/>
                <a:gd name="T103" fmla="*/ 31 h 51"/>
                <a:gd name="T104" fmla="*/ 13 w 33"/>
                <a:gd name="T105" fmla="*/ 31 h 51"/>
                <a:gd name="T106" fmla="*/ 13 w 33"/>
                <a:gd name="T107" fmla="*/ 39 h 51"/>
                <a:gd name="T108" fmla="*/ 11 w 33"/>
                <a:gd name="T109" fmla="*/ 39 h 51"/>
                <a:gd name="T110" fmla="*/ 6 w 33"/>
                <a:gd name="T111" fmla="*/ 27 h 51"/>
                <a:gd name="T112" fmla="*/ 6 w 33"/>
                <a:gd name="T113" fmla="*/ 27 h 51"/>
                <a:gd name="T114" fmla="*/ 6 w 33"/>
                <a:gd name="T115" fmla="*/ 26 h 51"/>
                <a:gd name="T116" fmla="*/ 2 w 33"/>
                <a:gd name="T117" fmla="*/ 17 h 51"/>
                <a:gd name="T118" fmla="*/ 16 w 33"/>
                <a:gd name="T119" fmla="*/ 3 h 51"/>
                <a:gd name="T120" fmla="*/ 31 w 33"/>
                <a:gd name="T121" fmla="*/ 17 h 51"/>
                <a:gd name="T122" fmla="*/ 27 w 33"/>
                <a:gd name="T123" fmla="*/ 26 h 51"/>
                <a:gd name="T124" fmla="*/ 27 w 33"/>
                <a:gd name="T125" fmla="*/ 2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 h="51">
                  <a:moveTo>
                    <a:pt x="29" y="28"/>
                  </a:moveTo>
                  <a:cubicBezTo>
                    <a:pt x="31" y="25"/>
                    <a:pt x="33" y="21"/>
                    <a:pt x="33" y="17"/>
                  </a:cubicBezTo>
                  <a:cubicBezTo>
                    <a:pt x="33" y="8"/>
                    <a:pt x="26" y="0"/>
                    <a:pt x="16" y="0"/>
                  </a:cubicBezTo>
                  <a:cubicBezTo>
                    <a:pt x="7" y="0"/>
                    <a:pt x="0" y="8"/>
                    <a:pt x="0" y="17"/>
                  </a:cubicBezTo>
                  <a:cubicBezTo>
                    <a:pt x="0" y="21"/>
                    <a:pt x="1" y="25"/>
                    <a:pt x="4" y="28"/>
                  </a:cubicBezTo>
                  <a:cubicBezTo>
                    <a:pt x="4" y="28"/>
                    <a:pt x="4" y="28"/>
                    <a:pt x="4" y="28"/>
                  </a:cubicBezTo>
                  <a:cubicBezTo>
                    <a:pt x="4" y="28"/>
                    <a:pt x="9" y="34"/>
                    <a:pt x="9" y="40"/>
                  </a:cubicBezTo>
                  <a:cubicBezTo>
                    <a:pt x="8" y="40"/>
                    <a:pt x="8" y="41"/>
                    <a:pt x="8" y="42"/>
                  </a:cubicBezTo>
                  <a:cubicBezTo>
                    <a:pt x="8" y="42"/>
                    <a:pt x="8" y="43"/>
                    <a:pt x="9" y="43"/>
                  </a:cubicBezTo>
                  <a:cubicBezTo>
                    <a:pt x="8" y="44"/>
                    <a:pt x="8" y="45"/>
                    <a:pt x="8" y="45"/>
                  </a:cubicBezTo>
                  <a:cubicBezTo>
                    <a:pt x="8" y="46"/>
                    <a:pt x="8" y="47"/>
                    <a:pt x="9" y="47"/>
                  </a:cubicBezTo>
                  <a:cubicBezTo>
                    <a:pt x="8" y="48"/>
                    <a:pt x="8" y="48"/>
                    <a:pt x="8" y="49"/>
                  </a:cubicBezTo>
                  <a:cubicBezTo>
                    <a:pt x="8" y="50"/>
                    <a:pt x="9" y="51"/>
                    <a:pt x="11" y="51"/>
                  </a:cubicBezTo>
                  <a:cubicBezTo>
                    <a:pt x="22" y="51"/>
                    <a:pt x="22" y="51"/>
                    <a:pt x="22" y="51"/>
                  </a:cubicBezTo>
                  <a:cubicBezTo>
                    <a:pt x="23" y="51"/>
                    <a:pt x="25" y="50"/>
                    <a:pt x="25" y="49"/>
                  </a:cubicBezTo>
                  <a:cubicBezTo>
                    <a:pt x="25" y="48"/>
                    <a:pt x="24" y="48"/>
                    <a:pt x="24" y="47"/>
                  </a:cubicBezTo>
                  <a:cubicBezTo>
                    <a:pt x="24" y="47"/>
                    <a:pt x="25" y="46"/>
                    <a:pt x="25" y="45"/>
                  </a:cubicBezTo>
                  <a:cubicBezTo>
                    <a:pt x="25" y="45"/>
                    <a:pt x="24" y="44"/>
                    <a:pt x="24" y="43"/>
                  </a:cubicBezTo>
                  <a:cubicBezTo>
                    <a:pt x="24" y="43"/>
                    <a:pt x="25" y="42"/>
                    <a:pt x="25" y="42"/>
                  </a:cubicBezTo>
                  <a:cubicBezTo>
                    <a:pt x="25" y="41"/>
                    <a:pt x="24" y="40"/>
                    <a:pt x="24" y="40"/>
                  </a:cubicBezTo>
                  <a:cubicBezTo>
                    <a:pt x="24" y="34"/>
                    <a:pt x="29" y="28"/>
                    <a:pt x="29" y="28"/>
                  </a:cubicBezTo>
                  <a:close/>
                  <a:moveTo>
                    <a:pt x="17" y="39"/>
                  </a:moveTo>
                  <a:cubicBezTo>
                    <a:pt x="16" y="39"/>
                    <a:pt x="16" y="39"/>
                    <a:pt x="16" y="39"/>
                  </a:cubicBezTo>
                  <a:cubicBezTo>
                    <a:pt x="16" y="31"/>
                    <a:pt x="16" y="31"/>
                    <a:pt x="16" y="31"/>
                  </a:cubicBezTo>
                  <a:cubicBezTo>
                    <a:pt x="16" y="31"/>
                    <a:pt x="16" y="31"/>
                    <a:pt x="16" y="31"/>
                  </a:cubicBezTo>
                  <a:cubicBezTo>
                    <a:pt x="17" y="31"/>
                    <a:pt x="17" y="31"/>
                    <a:pt x="17" y="31"/>
                  </a:cubicBezTo>
                  <a:cubicBezTo>
                    <a:pt x="17" y="31"/>
                    <a:pt x="17" y="31"/>
                    <a:pt x="17" y="31"/>
                  </a:cubicBezTo>
                  <a:lnTo>
                    <a:pt x="17" y="39"/>
                  </a:lnTo>
                  <a:close/>
                  <a:moveTo>
                    <a:pt x="27" y="27"/>
                  </a:moveTo>
                  <a:cubicBezTo>
                    <a:pt x="27" y="27"/>
                    <a:pt x="27" y="27"/>
                    <a:pt x="27" y="27"/>
                  </a:cubicBezTo>
                  <a:cubicBezTo>
                    <a:pt x="27" y="27"/>
                    <a:pt x="22" y="33"/>
                    <a:pt x="21" y="39"/>
                  </a:cubicBezTo>
                  <a:cubicBezTo>
                    <a:pt x="19" y="39"/>
                    <a:pt x="19" y="39"/>
                    <a:pt x="19" y="39"/>
                  </a:cubicBezTo>
                  <a:cubicBezTo>
                    <a:pt x="19" y="31"/>
                    <a:pt x="19" y="31"/>
                    <a:pt x="19" y="31"/>
                  </a:cubicBezTo>
                  <a:cubicBezTo>
                    <a:pt x="19" y="31"/>
                    <a:pt x="19" y="31"/>
                    <a:pt x="19" y="31"/>
                  </a:cubicBezTo>
                  <a:cubicBezTo>
                    <a:pt x="23" y="18"/>
                    <a:pt x="23" y="18"/>
                    <a:pt x="23" y="18"/>
                  </a:cubicBezTo>
                  <a:cubicBezTo>
                    <a:pt x="24" y="18"/>
                    <a:pt x="23" y="18"/>
                    <a:pt x="23" y="18"/>
                  </a:cubicBezTo>
                  <a:cubicBezTo>
                    <a:pt x="23" y="17"/>
                    <a:pt x="22" y="18"/>
                    <a:pt x="22" y="18"/>
                  </a:cubicBezTo>
                  <a:cubicBezTo>
                    <a:pt x="19" y="27"/>
                    <a:pt x="19" y="27"/>
                    <a:pt x="19" y="27"/>
                  </a:cubicBezTo>
                  <a:cubicBezTo>
                    <a:pt x="19" y="22"/>
                    <a:pt x="19" y="22"/>
                    <a:pt x="19" y="22"/>
                  </a:cubicBezTo>
                  <a:cubicBezTo>
                    <a:pt x="19" y="22"/>
                    <a:pt x="19" y="21"/>
                    <a:pt x="19" y="21"/>
                  </a:cubicBezTo>
                  <a:cubicBezTo>
                    <a:pt x="18" y="21"/>
                    <a:pt x="18" y="22"/>
                    <a:pt x="18" y="22"/>
                  </a:cubicBezTo>
                  <a:cubicBezTo>
                    <a:pt x="18" y="29"/>
                    <a:pt x="18" y="29"/>
                    <a:pt x="18" y="29"/>
                  </a:cubicBezTo>
                  <a:cubicBezTo>
                    <a:pt x="18" y="28"/>
                    <a:pt x="17" y="28"/>
                    <a:pt x="16" y="28"/>
                  </a:cubicBezTo>
                  <a:cubicBezTo>
                    <a:pt x="16" y="28"/>
                    <a:pt x="15" y="28"/>
                    <a:pt x="14" y="29"/>
                  </a:cubicBezTo>
                  <a:cubicBezTo>
                    <a:pt x="14" y="22"/>
                    <a:pt x="14" y="22"/>
                    <a:pt x="14" y="22"/>
                  </a:cubicBezTo>
                  <a:cubicBezTo>
                    <a:pt x="14" y="22"/>
                    <a:pt x="14" y="21"/>
                    <a:pt x="14" y="21"/>
                  </a:cubicBezTo>
                  <a:cubicBezTo>
                    <a:pt x="14" y="21"/>
                    <a:pt x="13" y="22"/>
                    <a:pt x="13" y="22"/>
                  </a:cubicBezTo>
                  <a:cubicBezTo>
                    <a:pt x="13" y="27"/>
                    <a:pt x="13" y="27"/>
                    <a:pt x="13" y="27"/>
                  </a:cubicBezTo>
                  <a:cubicBezTo>
                    <a:pt x="10" y="18"/>
                    <a:pt x="10" y="18"/>
                    <a:pt x="10" y="18"/>
                  </a:cubicBezTo>
                  <a:cubicBezTo>
                    <a:pt x="10" y="18"/>
                    <a:pt x="10" y="17"/>
                    <a:pt x="10" y="18"/>
                  </a:cubicBezTo>
                  <a:cubicBezTo>
                    <a:pt x="9" y="18"/>
                    <a:pt x="9" y="18"/>
                    <a:pt x="9" y="18"/>
                  </a:cubicBezTo>
                  <a:cubicBezTo>
                    <a:pt x="13" y="31"/>
                    <a:pt x="13" y="31"/>
                    <a:pt x="13" y="31"/>
                  </a:cubicBezTo>
                  <a:cubicBezTo>
                    <a:pt x="13" y="31"/>
                    <a:pt x="13" y="31"/>
                    <a:pt x="13" y="31"/>
                  </a:cubicBezTo>
                  <a:cubicBezTo>
                    <a:pt x="13" y="39"/>
                    <a:pt x="13" y="39"/>
                    <a:pt x="13" y="39"/>
                  </a:cubicBezTo>
                  <a:cubicBezTo>
                    <a:pt x="11" y="39"/>
                    <a:pt x="11" y="39"/>
                    <a:pt x="11" y="39"/>
                  </a:cubicBezTo>
                  <a:cubicBezTo>
                    <a:pt x="11" y="33"/>
                    <a:pt x="6" y="27"/>
                    <a:pt x="6" y="27"/>
                  </a:cubicBezTo>
                  <a:cubicBezTo>
                    <a:pt x="6" y="27"/>
                    <a:pt x="6" y="27"/>
                    <a:pt x="6" y="27"/>
                  </a:cubicBezTo>
                  <a:cubicBezTo>
                    <a:pt x="6" y="26"/>
                    <a:pt x="6" y="26"/>
                    <a:pt x="6" y="26"/>
                  </a:cubicBezTo>
                  <a:cubicBezTo>
                    <a:pt x="3" y="24"/>
                    <a:pt x="2" y="20"/>
                    <a:pt x="2" y="17"/>
                  </a:cubicBezTo>
                  <a:cubicBezTo>
                    <a:pt x="2" y="9"/>
                    <a:pt x="8" y="3"/>
                    <a:pt x="16" y="3"/>
                  </a:cubicBezTo>
                  <a:cubicBezTo>
                    <a:pt x="24" y="3"/>
                    <a:pt x="31" y="9"/>
                    <a:pt x="31" y="17"/>
                  </a:cubicBezTo>
                  <a:cubicBezTo>
                    <a:pt x="31" y="20"/>
                    <a:pt x="29" y="24"/>
                    <a:pt x="27" y="26"/>
                  </a:cubicBezTo>
                  <a:lnTo>
                    <a:pt x="27" y="27"/>
                  </a:lnTo>
                  <a:close/>
                </a:path>
              </a:pathLst>
            </a:custGeom>
            <a:grp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59" name="Freeform 700"/>
            <p:cNvSpPr/>
            <p:nvPr/>
          </p:nvSpPr>
          <p:spPr bwMode="auto">
            <a:xfrm>
              <a:off x="6472213" y="3632592"/>
              <a:ext cx="45775" cy="19073"/>
            </a:xfrm>
            <a:custGeom>
              <a:avLst/>
              <a:gdLst>
                <a:gd name="T0" fmla="*/ 4 w 9"/>
                <a:gd name="T1" fmla="*/ 4 h 4"/>
                <a:gd name="T2" fmla="*/ 5 w 9"/>
                <a:gd name="T3" fmla="*/ 4 h 4"/>
                <a:gd name="T4" fmla="*/ 9 w 9"/>
                <a:gd name="T5" fmla="*/ 0 h 4"/>
                <a:gd name="T6" fmla="*/ 0 w 9"/>
                <a:gd name="T7" fmla="*/ 0 h 4"/>
                <a:gd name="T8" fmla="*/ 4 w 9"/>
                <a:gd name="T9" fmla="*/ 4 h 4"/>
              </a:gdLst>
              <a:ahLst/>
              <a:cxnLst>
                <a:cxn ang="0">
                  <a:pos x="T0" y="T1"/>
                </a:cxn>
                <a:cxn ang="0">
                  <a:pos x="T2" y="T3"/>
                </a:cxn>
                <a:cxn ang="0">
                  <a:pos x="T4" y="T5"/>
                </a:cxn>
                <a:cxn ang="0">
                  <a:pos x="T6" y="T7"/>
                </a:cxn>
                <a:cxn ang="0">
                  <a:pos x="T8" y="T9"/>
                </a:cxn>
              </a:cxnLst>
              <a:rect l="0" t="0" r="r" b="b"/>
              <a:pathLst>
                <a:path w="9" h="4">
                  <a:moveTo>
                    <a:pt x="4" y="4"/>
                  </a:moveTo>
                  <a:cubicBezTo>
                    <a:pt x="5" y="4"/>
                    <a:pt x="5" y="4"/>
                    <a:pt x="5" y="4"/>
                  </a:cubicBezTo>
                  <a:cubicBezTo>
                    <a:pt x="7" y="4"/>
                    <a:pt x="9" y="2"/>
                    <a:pt x="9" y="0"/>
                  </a:cubicBezTo>
                  <a:cubicBezTo>
                    <a:pt x="0" y="0"/>
                    <a:pt x="0" y="0"/>
                    <a:pt x="0" y="0"/>
                  </a:cubicBezTo>
                  <a:cubicBezTo>
                    <a:pt x="0" y="2"/>
                    <a:pt x="1" y="4"/>
                    <a:pt x="4" y="4"/>
                  </a:cubicBezTo>
                  <a:close/>
                </a:path>
              </a:pathLst>
            </a:custGeom>
            <a:grp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60" name="Freeform 701"/>
            <p:cNvSpPr/>
            <p:nvPr/>
          </p:nvSpPr>
          <p:spPr bwMode="auto">
            <a:xfrm>
              <a:off x="6487471" y="3485732"/>
              <a:ext cx="15258" cy="9537"/>
            </a:xfrm>
            <a:custGeom>
              <a:avLst/>
              <a:gdLst>
                <a:gd name="T0" fmla="*/ 2 w 3"/>
                <a:gd name="T1" fmla="*/ 0 h 2"/>
                <a:gd name="T2" fmla="*/ 0 w 3"/>
                <a:gd name="T3" fmla="*/ 0 h 2"/>
                <a:gd name="T4" fmla="*/ 0 w 3"/>
                <a:gd name="T5" fmla="*/ 1 h 2"/>
                <a:gd name="T6" fmla="*/ 0 w 3"/>
                <a:gd name="T7" fmla="*/ 2 h 2"/>
                <a:gd name="T8" fmla="*/ 2 w 3"/>
                <a:gd name="T9" fmla="*/ 2 h 2"/>
                <a:gd name="T10" fmla="*/ 3 w 3"/>
                <a:gd name="T11" fmla="*/ 1 h 2"/>
                <a:gd name="T12" fmla="*/ 2 w 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2" y="0"/>
                  </a:moveTo>
                  <a:cubicBezTo>
                    <a:pt x="0" y="0"/>
                    <a:pt x="0" y="0"/>
                    <a:pt x="0" y="0"/>
                  </a:cubicBezTo>
                  <a:cubicBezTo>
                    <a:pt x="0" y="0"/>
                    <a:pt x="0" y="0"/>
                    <a:pt x="0" y="1"/>
                  </a:cubicBezTo>
                  <a:cubicBezTo>
                    <a:pt x="0" y="1"/>
                    <a:pt x="0" y="2"/>
                    <a:pt x="0" y="2"/>
                  </a:cubicBezTo>
                  <a:cubicBezTo>
                    <a:pt x="2" y="2"/>
                    <a:pt x="2" y="2"/>
                    <a:pt x="2" y="2"/>
                  </a:cubicBezTo>
                  <a:cubicBezTo>
                    <a:pt x="3" y="2"/>
                    <a:pt x="3" y="1"/>
                    <a:pt x="3" y="1"/>
                  </a:cubicBezTo>
                  <a:cubicBezTo>
                    <a:pt x="3" y="0"/>
                    <a:pt x="3" y="0"/>
                    <a:pt x="2" y="0"/>
                  </a:cubicBezTo>
                  <a:close/>
                </a:path>
              </a:pathLst>
            </a:custGeom>
            <a:grp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61" name="Freeform 702"/>
            <p:cNvSpPr/>
            <p:nvPr/>
          </p:nvSpPr>
          <p:spPr bwMode="auto">
            <a:xfrm>
              <a:off x="6468399" y="3470473"/>
              <a:ext cx="53404" cy="0"/>
            </a:xfrm>
            <a:custGeom>
              <a:avLst/>
              <a:gdLst>
                <a:gd name="T0" fmla="*/ 10 w 11"/>
                <a:gd name="T1" fmla="*/ 0 w 11"/>
                <a:gd name="T2" fmla="*/ 0 w 11"/>
                <a:gd name="T3" fmla="*/ 0 w 11"/>
                <a:gd name="T4" fmla="*/ 10 w 11"/>
                <a:gd name="T5" fmla="*/ 11 w 11"/>
                <a:gd name="T6" fmla="*/ 10 w 11"/>
              </a:gdLst>
              <a:ahLst/>
              <a:cxnLst>
                <a:cxn ang="0">
                  <a:pos x="T0" y="0"/>
                </a:cxn>
                <a:cxn ang="0">
                  <a:pos x="T1" y="0"/>
                </a:cxn>
                <a:cxn ang="0">
                  <a:pos x="T2" y="0"/>
                </a:cxn>
                <a:cxn ang="0">
                  <a:pos x="T3" y="0"/>
                </a:cxn>
                <a:cxn ang="0">
                  <a:pos x="T4" y="0"/>
                </a:cxn>
                <a:cxn ang="0">
                  <a:pos x="T5" y="0"/>
                </a:cxn>
                <a:cxn ang="0">
                  <a:pos x="T6" y="0"/>
                </a:cxn>
              </a:cxnLst>
              <a:rect l="0" t="0" r="r" b="b"/>
              <a:pathLst>
                <a:path w="11">
                  <a:moveTo>
                    <a:pt x="10" y="0"/>
                  </a:moveTo>
                  <a:cubicBezTo>
                    <a:pt x="0" y="0"/>
                    <a:pt x="0" y="0"/>
                    <a:pt x="0" y="0"/>
                  </a:cubicBezTo>
                  <a:cubicBezTo>
                    <a:pt x="0" y="0"/>
                    <a:pt x="0" y="0"/>
                    <a:pt x="0" y="0"/>
                  </a:cubicBezTo>
                  <a:cubicBezTo>
                    <a:pt x="0" y="0"/>
                    <a:pt x="0" y="0"/>
                    <a:pt x="0" y="0"/>
                  </a:cubicBezTo>
                  <a:cubicBezTo>
                    <a:pt x="10" y="0"/>
                    <a:pt x="10" y="0"/>
                    <a:pt x="10" y="0"/>
                  </a:cubicBezTo>
                  <a:cubicBezTo>
                    <a:pt x="11" y="0"/>
                    <a:pt x="11" y="0"/>
                    <a:pt x="11" y="0"/>
                  </a:cubicBezTo>
                  <a:cubicBezTo>
                    <a:pt x="11" y="0"/>
                    <a:pt x="11"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sp>
        <p:nvSpPr>
          <p:cNvPr id="462" name="椭圆 461"/>
          <p:cNvSpPr/>
          <p:nvPr/>
        </p:nvSpPr>
        <p:spPr>
          <a:xfrm>
            <a:off x="887188" y="5196274"/>
            <a:ext cx="2069954" cy="392966"/>
          </a:xfrm>
          <a:prstGeom prst="ellipse">
            <a:avLst/>
          </a:prstGeom>
          <a:gradFill flip="none" rotWithShape="1">
            <a:gsLst>
              <a:gs pos="100000">
                <a:sysClr val="window" lastClr="FFFFFF">
                  <a:alpha val="0"/>
                </a:sysClr>
              </a:gs>
              <a:gs pos="19000">
                <a:sysClr val="window" lastClr="FFFFFF">
                  <a:lumMod val="65000"/>
                </a:sys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63" name="Freeform 13"/>
          <p:cNvSpPr>
            <a:spLocks noChangeAspect="1" noEditPoints="1"/>
          </p:cNvSpPr>
          <p:nvPr/>
        </p:nvSpPr>
        <p:spPr bwMode="auto">
          <a:xfrm>
            <a:off x="2250058" y="4473716"/>
            <a:ext cx="389576" cy="351679"/>
          </a:xfrm>
          <a:custGeom>
            <a:avLst/>
            <a:gdLst>
              <a:gd name="T0" fmla="*/ 52 w 106"/>
              <a:gd name="T1" fmla="*/ 61 h 95"/>
              <a:gd name="T2" fmla="*/ 37 w 106"/>
              <a:gd name="T3" fmla="*/ 72 h 95"/>
              <a:gd name="T4" fmla="*/ 37 w 106"/>
              <a:gd name="T5" fmla="*/ 56 h 95"/>
              <a:gd name="T6" fmla="*/ 20 w 106"/>
              <a:gd name="T7" fmla="*/ 31 h 95"/>
              <a:gd name="T8" fmla="*/ 0 w 106"/>
              <a:gd name="T9" fmla="*/ 55 h 95"/>
              <a:gd name="T10" fmla="*/ 40 w 106"/>
              <a:gd name="T11" fmla="*/ 82 h 95"/>
              <a:gd name="T12" fmla="*/ 53 w 106"/>
              <a:gd name="T13" fmla="*/ 81 h 95"/>
              <a:gd name="T14" fmla="*/ 67 w 106"/>
              <a:gd name="T15" fmla="*/ 95 h 95"/>
              <a:gd name="T16" fmla="*/ 63 w 106"/>
              <a:gd name="T17" fmla="*/ 78 h 95"/>
              <a:gd name="T18" fmla="*/ 80 w 106"/>
              <a:gd name="T19" fmla="*/ 60 h 95"/>
              <a:gd name="T20" fmla="*/ 64 w 106"/>
              <a:gd name="T21" fmla="*/ 62 h 95"/>
              <a:gd name="T22" fmla="*/ 52 w 106"/>
              <a:gd name="T23" fmla="*/ 61 h 95"/>
              <a:gd name="T24" fmla="*/ 66 w 106"/>
              <a:gd name="T25" fmla="*/ 0 h 95"/>
              <a:gd name="T26" fmla="*/ 26 w 106"/>
              <a:gd name="T27" fmla="*/ 27 h 95"/>
              <a:gd name="T28" fmla="*/ 43 w 106"/>
              <a:gd name="T29" fmla="*/ 50 h 95"/>
              <a:gd name="T30" fmla="*/ 43 w 106"/>
              <a:gd name="T31" fmla="*/ 61 h 95"/>
              <a:gd name="T32" fmla="*/ 54 w 106"/>
              <a:gd name="T33" fmla="*/ 53 h 95"/>
              <a:gd name="T34" fmla="*/ 66 w 106"/>
              <a:gd name="T35" fmla="*/ 55 h 95"/>
              <a:gd name="T36" fmla="*/ 106 w 106"/>
              <a:gd name="T37" fmla="*/ 27 h 95"/>
              <a:gd name="T38" fmla="*/ 66 w 106"/>
              <a:gd name="T39"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95">
                <a:moveTo>
                  <a:pt x="52" y="61"/>
                </a:moveTo>
                <a:cubicBezTo>
                  <a:pt x="50" y="62"/>
                  <a:pt x="37" y="72"/>
                  <a:pt x="37" y="72"/>
                </a:cubicBezTo>
                <a:cubicBezTo>
                  <a:pt x="37" y="72"/>
                  <a:pt x="37" y="59"/>
                  <a:pt x="37" y="56"/>
                </a:cubicBezTo>
                <a:cubicBezTo>
                  <a:pt x="26" y="50"/>
                  <a:pt x="20" y="41"/>
                  <a:pt x="20" y="31"/>
                </a:cubicBezTo>
                <a:cubicBezTo>
                  <a:pt x="8" y="36"/>
                  <a:pt x="0" y="45"/>
                  <a:pt x="0" y="55"/>
                </a:cubicBezTo>
                <a:cubicBezTo>
                  <a:pt x="0" y="70"/>
                  <a:pt x="18" y="82"/>
                  <a:pt x="40" y="82"/>
                </a:cubicBezTo>
                <a:cubicBezTo>
                  <a:pt x="45" y="82"/>
                  <a:pt x="49" y="82"/>
                  <a:pt x="53" y="81"/>
                </a:cubicBezTo>
                <a:cubicBezTo>
                  <a:pt x="67" y="95"/>
                  <a:pt x="67" y="95"/>
                  <a:pt x="67" y="95"/>
                </a:cubicBezTo>
                <a:cubicBezTo>
                  <a:pt x="63" y="78"/>
                  <a:pt x="63" y="78"/>
                  <a:pt x="63" y="78"/>
                </a:cubicBezTo>
                <a:cubicBezTo>
                  <a:pt x="72" y="74"/>
                  <a:pt x="78" y="67"/>
                  <a:pt x="80" y="60"/>
                </a:cubicBezTo>
                <a:cubicBezTo>
                  <a:pt x="75" y="61"/>
                  <a:pt x="69" y="62"/>
                  <a:pt x="64" y="62"/>
                </a:cubicBezTo>
                <a:cubicBezTo>
                  <a:pt x="60" y="62"/>
                  <a:pt x="56" y="62"/>
                  <a:pt x="52" y="61"/>
                </a:cubicBezTo>
                <a:close/>
                <a:moveTo>
                  <a:pt x="66" y="0"/>
                </a:moveTo>
                <a:cubicBezTo>
                  <a:pt x="44" y="0"/>
                  <a:pt x="26" y="12"/>
                  <a:pt x="26" y="27"/>
                </a:cubicBezTo>
                <a:cubicBezTo>
                  <a:pt x="26" y="36"/>
                  <a:pt x="33" y="45"/>
                  <a:pt x="43" y="50"/>
                </a:cubicBezTo>
                <a:cubicBezTo>
                  <a:pt x="43" y="61"/>
                  <a:pt x="43" y="61"/>
                  <a:pt x="43" y="61"/>
                </a:cubicBezTo>
                <a:cubicBezTo>
                  <a:pt x="54" y="53"/>
                  <a:pt x="54" y="53"/>
                  <a:pt x="54" y="53"/>
                </a:cubicBezTo>
                <a:cubicBezTo>
                  <a:pt x="57" y="54"/>
                  <a:pt x="62" y="55"/>
                  <a:pt x="66" y="55"/>
                </a:cubicBezTo>
                <a:cubicBezTo>
                  <a:pt x="88" y="55"/>
                  <a:pt x="106" y="42"/>
                  <a:pt x="106" y="27"/>
                </a:cubicBezTo>
                <a:cubicBezTo>
                  <a:pt x="106" y="12"/>
                  <a:pt x="88" y="0"/>
                  <a:pt x="66" y="0"/>
                </a:cubicBezTo>
                <a:close/>
              </a:path>
            </a:pathLst>
          </a:custGeom>
          <a:solidFill>
            <a:srgbClr val="E87071">
              <a:alpha val="89000"/>
            </a:srgbClr>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64" name="文本框 711"/>
          <p:cNvSpPr txBox="1"/>
          <p:nvPr/>
        </p:nvSpPr>
        <p:spPr>
          <a:xfrm>
            <a:off x="3114803" y="2874613"/>
            <a:ext cx="5724644" cy="830997"/>
          </a:xfrm>
          <a:prstGeom prst="rect">
            <a:avLst/>
          </a:prstGeom>
          <a:noFill/>
        </p:spPr>
        <p:txBody>
          <a:bodyPr wrap="none" rtlCol="0">
            <a:spAutoFit/>
          </a:bodyPr>
          <a:lstStyle/>
          <a:p>
            <a:pPr defTabSz="685800" fontAlgn="auto">
              <a:spcBef>
                <a:spcPts val="0"/>
              </a:spcBef>
              <a:spcAft>
                <a:spcPts val="0"/>
              </a:spcAft>
            </a:pPr>
            <a:r>
              <a:rPr lang="zh-CN" altLang="en-US" sz="4800" dirty="0" smtClean="0">
                <a:solidFill>
                  <a:prstClr val="black"/>
                </a:solidFill>
                <a:latin typeface="时尚中黑简体" panose="01010104010101010101" pitchFamily="2" charset="-122"/>
                <a:ea typeface="时尚中黑简体" panose="01010104010101010101" pitchFamily="2" charset="-122"/>
              </a:rPr>
              <a:t>演示完毕，谢谢观看</a:t>
            </a:r>
            <a:endParaRPr lang="zh-CN" altLang="en-US" sz="4800" dirty="0">
              <a:solidFill>
                <a:prstClr val="black"/>
              </a:solidFill>
              <a:latin typeface="时尚中黑简体" panose="01010104010101010101" pitchFamily="2" charset="-122"/>
              <a:ea typeface="时尚中黑简体" panose="01010104010101010101" pitchFamily="2" charset="-122"/>
            </a:endParaRPr>
          </a:p>
        </p:txBody>
      </p:sp>
      <p:sp>
        <p:nvSpPr>
          <p:cNvPr id="465" name="文本框 711"/>
          <p:cNvSpPr txBox="1"/>
          <p:nvPr/>
        </p:nvSpPr>
        <p:spPr>
          <a:xfrm>
            <a:off x="3822910" y="3827332"/>
            <a:ext cx="4783682" cy="323165"/>
          </a:xfrm>
          <a:prstGeom prst="rect">
            <a:avLst/>
          </a:prstGeom>
          <a:noFill/>
        </p:spPr>
        <p:txBody>
          <a:bodyPr wrap="none" rtlCol="0">
            <a:spAutoFit/>
          </a:bodyPr>
          <a:lstStyle/>
          <a:p>
            <a:pPr defTabSz="685800" fontAlgn="auto">
              <a:spcBef>
                <a:spcPts val="0"/>
              </a:spcBef>
              <a:spcAft>
                <a:spcPts val="0"/>
              </a:spcAft>
            </a:pPr>
            <a:r>
              <a:rPr lang="zh-CN" altLang="en-US" sz="1500" dirty="0">
                <a:solidFill>
                  <a:prstClr val="black"/>
                </a:solidFill>
                <a:latin typeface="时尚中黑简体" panose="01010104010101010101" pitchFamily="2" charset="-122"/>
                <a:ea typeface="时尚中黑简体" panose="01010104010101010101" pitchFamily="2" charset="-122"/>
              </a:rPr>
              <a:t>适用于工作总结、工作计划、教育培训、课件</a:t>
            </a:r>
            <a:r>
              <a:rPr lang="en-US" altLang="zh-CN" sz="1500" dirty="0">
                <a:solidFill>
                  <a:prstClr val="black"/>
                </a:solidFill>
                <a:latin typeface="时尚中黑简体" panose="01010104010101010101" pitchFamily="2" charset="-122"/>
                <a:ea typeface="时尚中黑简体" panose="01010104010101010101" pitchFamily="2" charset="-122"/>
              </a:rPr>
              <a:t>PPT</a:t>
            </a:r>
            <a:r>
              <a:rPr lang="zh-CN" altLang="en-US" sz="1500" dirty="0">
                <a:solidFill>
                  <a:prstClr val="black"/>
                </a:solidFill>
                <a:latin typeface="时尚中黑简体" panose="01010104010101010101" pitchFamily="2" charset="-122"/>
                <a:ea typeface="时尚中黑简体" panose="01010104010101010101" pitchFamily="2" charset="-122"/>
              </a:rPr>
              <a:t>模板</a:t>
            </a:r>
          </a:p>
        </p:txBody>
      </p:sp>
      <p:cxnSp>
        <p:nvCxnSpPr>
          <p:cNvPr id="467" name="直接连接符 466"/>
          <p:cNvCxnSpPr/>
          <p:nvPr/>
        </p:nvCxnSpPr>
        <p:spPr>
          <a:xfrm>
            <a:off x="3193599" y="3778638"/>
            <a:ext cx="5351230" cy="0"/>
          </a:xfrm>
          <a:prstGeom prst="line">
            <a:avLst/>
          </a:prstGeom>
          <a:noFill/>
          <a:ln w="28575" cap="flat" cmpd="sng" algn="ctr">
            <a:solidFill>
              <a:sysClr val="windowText" lastClr="000000"/>
            </a:solidFill>
            <a:prstDash val="solid"/>
            <a:miter lim="800000"/>
          </a:ln>
          <a:effectLst/>
        </p:spPr>
      </p:cxnSp>
      <p:sp>
        <p:nvSpPr>
          <p:cNvPr id="468" name="文本框 711"/>
          <p:cNvSpPr txBox="1"/>
          <p:nvPr/>
        </p:nvSpPr>
        <p:spPr>
          <a:xfrm>
            <a:off x="6547938" y="1646629"/>
            <a:ext cx="2145139" cy="1569660"/>
          </a:xfrm>
          <a:prstGeom prst="rect">
            <a:avLst/>
          </a:prstGeom>
          <a:noFill/>
        </p:spPr>
        <p:txBody>
          <a:bodyPr wrap="none" rtlCol="0">
            <a:spAutoFit/>
          </a:bodyPr>
          <a:lstStyle/>
          <a:p>
            <a:pPr defTabSz="685800" fontAlgn="auto">
              <a:spcBef>
                <a:spcPts val="0"/>
              </a:spcBef>
              <a:spcAft>
                <a:spcPts val="0"/>
              </a:spcAft>
            </a:pPr>
            <a:r>
              <a:rPr lang="en-US" altLang="zh-CN" sz="9600" dirty="0" smtClean="0">
                <a:solidFill>
                  <a:srgbClr val="E87071"/>
                </a:solidFill>
                <a:latin typeface="Agency FB" panose="020B0503020202020204" pitchFamily="34" charset="0"/>
                <a:ea typeface="时尚中黑简体" panose="01010104010101010101" pitchFamily="2" charset="-122"/>
              </a:rPr>
              <a:t>2</a:t>
            </a:r>
            <a:r>
              <a:rPr lang="en-US" altLang="zh-CN" sz="9600" dirty="0" smtClean="0">
                <a:solidFill>
                  <a:srgbClr val="FFB850"/>
                </a:solidFill>
                <a:latin typeface="Agency FB" panose="020B0503020202020204" pitchFamily="34" charset="0"/>
                <a:ea typeface="时尚中黑简体" panose="01010104010101010101" pitchFamily="2" charset="-122"/>
              </a:rPr>
              <a:t>0</a:t>
            </a:r>
            <a:r>
              <a:rPr lang="en-US" altLang="zh-CN" sz="9600" dirty="0" smtClean="0">
                <a:solidFill>
                  <a:srgbClr val="7B25A1"/>
                </a:solidFill>
                <a:latin typeface="Agency FB" panose="020B0503020202020204" pitchFamily="34" charset="0"/>
                <a:ea typeface="时尚中黑简体" panose="01010104010101010101" pitchFamily="2" charset="-122"/>
              </a:rPr>
              <a:t>X</a:t>
            </a:r>
            <a:r>
              <a:rPr lang="en-US" altLang="zh-CN" sz="9600" dirty="0" smtClean="0">
                <a:solidFill>
                  <a:srgbClr val="01ACBE"/>
                </a:solidFill>
                <a:latin typeface="Agency FB" panose="020B0503020202020204" pitchFamily="34" charset="0"/>
                <a:ea typeface="时尚中黑简体" panose="01010104010101010101" pitchFamily="2" charset="-122"/>
              </a:rPr>
              <a:t>X</a:t>
            </a:r>
            <a:endParaRPr lang="zh-CN" altLang="en-US" sz="9600" dirty="0">
              <a:solidFill>
                <a:srgbClr val="01ACBE"/>
              </a:solidFill>
              <a:latin typeface="Agency FB" panose="020B0503020202020204" pitchFamily="34" charset="0"/>
              <a:ea typeface="时尚中黑简体" panose="01010104010101010101" pitchFamily="2" charset="-122"/>
            </a:endParaRPr>
          </a:p>
        </p:txBody>
      </p:sp>
      <p:sp>
        <p:nvSpPr>
          <p:cNvPr id="469" name="Rectangle 69"/>
          <p:cNvSpPr>
            <a:spLocks noChangeArrowheads="1"/>
          </p:cNvSpPr>
          <p:nvPr/>
        </p:nvSpPr>
        <p:spPr bwMode="auto">
          <a:xfrm>
            <a:off x="3575859" y="3884546"/>
            <a:ext cx="187391" cy="193113"/>
          </a:xfrm>
          <a:prstGeom prst="rect">
            <a:avLst/>
          </a:prstGeom>
          <a:solidFill>
            <a:srgbClr val="C0000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70" name="Rectangle 70"/>
          <p:cNvSpPr>
            <a:spLocks noChangeArrowheads="1"/>
          </p:cNvSpPr>
          <p:nvPr/>
        </p:nvSpPr>
        <p:spPr bwMode="auto">
          <a:xfrm>
            <a:off x="3575859" y="3884546"/>
            <a:ext cx="187391" cy="19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71" name="Rectangle 128"/>
          <p:cNvSpPr>
            <a:spLocks noChangeArrowheads="1"/>
          </p:cNvSpPr>
          <p:nvPr/>
        </p:nvSpPr>
        <p:spPr bwMode="auto">
          <a:xfrm>
            <a:off x="3575859" y="3884546"/>
            <a:ext cx="187391" cy="1431"/>
          </a:xfrm>
          <a:prstGeom prst="rect">
            <a:avLst/>
          </a:prstGeom>
          <a:solidFill>
            <a:srgbClr val="F7EE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72" name="Rectangle 129"/>
          <p:cNvSpPr>
            <a:spLocks noChangeArrowheads="1"/>
          </p:cNvSpPr>
          <p:nvPr/>
        </p:nvSpPr>
        <p:spPr bwMode="auto">
          <a:xfrm>
            <a:off x="3575859" y="3884546"/>
            <a:ext cx="187391" cy="1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73" name="Freeform 130"/>
          <p:cNvSpPr/>
          <p:nvPr/>
        </p:nvSpPr>
        <p:spPr bwMode="auto">
          <a:xfrm>
            <a:off x="3575859" y="3884546"/>
            <a:ext cx="187391" cy="193113"/>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E8707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74" name="Freeform 131"/>
          <p:cNvSpPr/>
          <p:nvPr/>
        </p:nvSpPr>
        <p:spPr bwMode="auto">
          <a:xfrm>
            <a:off x="3575859" y="3884546"/>
            <a:ext cx="187391" cy="193113"/>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75" name="Freeform 158"/>
          <p:cNvSpPr/>
          <p:nvPr/>
        </p:nvSpPr>
        <p:spPr bwMode="auto">
          <a:xfrm>
            <a:off x="3763249" y="3857368"/>
            <a:ext cx="4292"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815B3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76" name="Freeform 159"/>
          <p:cNvSpPr/>
          <p:nvPr/>
        </p:nvSpPr>
        <p:spPr bwMode="auto">
          <a:xfrm>
            <a:off x="3763249" y="3857368"/>
            <a:ext cx="4292"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77" name="Rectangle 166"/>
          <p:cNvSpPr>
            <a:spLocks noChangeArrowheads="1"/>
          </p:cNvSpPr>
          <p:nvPr/>
        </p:nvSpPr>
        <p:spPr bwMode="auto">
          <a:xfrm>
            <a:off x="3575859" y="3884546"/>
            <a:ext cx="1431" cy="193113"/>
          </a:xfrm>
          <a:prstGeom prst="rect">
            <a:avLst/>
          </a:prstGeom>
          <a:solidFill>
            <a:srgbClr val="AC8BA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78" name="Rectangle 167"/>
          <p:cNvSpPr>
            <a:spLocks noChangeArrowheads="1"/>
          </p:cNvSpPr>
          <p:nvPr/>
        </p:nvSpPr>
        <p:spPr bwMode="auto">
          <a:xfrm>
            <a:off x="3575859" y="3884546"/>
            <a:ext cx="1431" cy="19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79" name="Rectangle 59"/>
          <p:cNvSpPr>
            <a:spLocks noChangeArrowheads="1"/>
          </p:cNvSpPr>
          <p:nvPr/>
        </p:nvSpPr>
        <p:spPr bwMode="auto">
          <a:xfrm>
            <a:off x="8896351" y="2220058"/>
            <a:ext cx="245669" cy="263355"/>
          </a:xfrm>
          <a:prstGeom prst="rect">
            <a:avLst/>
          </a:prstGeom>
          <a:solidFill>
            <a:srgbClr val="BE309C"/>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80" name="Rectangle 60"/>
          <p:cNvSpPr>
            <a:spLocks noChangeArrowheads="1"/>
          </p:cNvSpPr>
          <p:nvPr/>
        </p:nvSpPr>
        <p:spPr bwMode="auto">
          <a:xfrm>
            <a:off x="8896351" y="2220058"/>
            <a:ext cx="245669" cy="263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81" name="Freeform 194"/>
          <p:cNvSpPr/>
          <p:nvPr/>
        </p:nvSpPr>
        <p:spPr bwMode="auto">
          <a:xfrm>
            <a:off x="8896351" y="2220058"/>
            <a:ext cx="245669" cy="263355"/>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close/>
              </a:path>
            </a:pathLst>
          </a:custGeom>
          <a:solidFill>
            <a:srgbClr val="7B25A1"/>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82" name="Freeform 195"/>
          <p:cNvSpPr/>
          <p:nvPr/>
        </p:nvSpPr>
        <p:spPr bwMode="auto">
          <a:xfrm>
            <a:off x="8896351" y="2220058"/>
            <a:ext cx="245669" cy="263355"/>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83" name="Rectangle 57"/>
          <p:cNvSpPr>
            <a:spLocks noChangeArrowheads="1"/>
          </p:cNvSpPr>
          <p:nvPr/>
        </p:nvSpPr>
        <p:spPr bwMode="auto">
          <a:xfrm>
            <a:off x="8896351" y="3007025"/>
            <a:ext cx="245669" cy="269341"/>
          </a:xfrm>
          <a:prstGeom prst="rect">
            <a:avLst/>
          </a:prstGeom>
          <a:solidFill>
            <a:srgbClr val="C0000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84" name="Rectangle 58"/>
          <p:cNvSpPr>
            <a:spLocks noChangeArrowheads="1"/>
          </p:cNvSpPr>
          <p:nvPr/>
        </p:nvSpPr>
        <p:spPr bwMode="auto">
          <a:xfrm>
            <a:off x="8896351" y="3007025"/>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85" name="Freeform 124"/>
          <p:cNvSpPr/>
          <p:nvPr/>
        </p:nvSpPr>
        <p:spPr bwMode="auto">
          <a:xfrm>
            <a:off x="8896351" y="3007025"/>
            <a:ext cx="245669" cy="269341"/>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E8707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86" name="Freeform 125"/>
          <p:cNvSpPr/>
          <p:nvPr/>
        </p:nvSpPr>
        <p:spPr bwMode="auto">
          <a:xfrm>
            <a:off x="8896351" y="3007025"/>
            <a:ext cx="245669" cy="269341"/>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87" name="Rectangle 126"/>
          <p:cNvSpPr>
            <a:spLocks noChangeArrowheads="1"/>
          </p:cNvSpPr>
          <p:nvPr/>
        </p:nvSpPr>
        <p:spPr bwMode="auto">
          <a:xfrm>
            <a:off x="8896351" y="3007025"/>
            <a:ext cx="245669" cy="1996"/>
          </a:xfrm>
          <a:prstGeom prst="rect">
            <a:avLst/>
          </a:prstGeom>
          <a:solidFill>
            <a:srgbClr val="AAC81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88" name="Freeform 127"/>
          <p:cNvSpPr/>
          <p:nvPr/>
        </p:nvSpPr>
        <p:spPr bwMode="auto">
          <a:xfrm>
            <a:off x="8896351" y="3007024"/>
            <a:ext cx="245669"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89" name="Rectangle 111"/>
          <p:cNvSpPr>
            <a:spLocks noChangeArrowheads="1"/>
          </p:cNvSpPr>
          <p:nvPr/>
        </p:nvSpPr>
        <p:spPr bwMode="auto">
          <a:xfrm>
            <a:off x="8896351" y="2745502"/>
            <a:ext cx="245669" cy="269341"/>
          </a:xfrm>
          <a:prstGeom prst="rect">
            <a:avLst/>
          </a:prstGeom>
          <a:solidFill>
            <a:srgbClr val="01ACBE"/>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90" name="Rectangle 112"/>
          <p:cNvSpPr>
            <a:spLocks noChangeArrowheads="1"/>
          </p:cNvSpPr>
          <p:nvPr/>
        </p:nvSpPr>
        <p:spPr bwMode="auto">
          <a:xfrm>
            <a:off x="8896351" y="2745502"/>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91" name="Freeform 146"/>
          <p:cNvSpPr/>
          <p:nvPr/>
        </p:nvSpPr>
        <p:spPr bwMode="auto">
          <a:xfrm>
            <a:off x="8896351" y="2745502"/>
            <a:ext cx="245669" cy="269341"/>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rgbClr val="5B9BD5">
              <a:lumMod val="75000"/>
            </a:srgb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492" name="Freeform 147"/>
          <p:cNvSpPr/>
          <p:nvPr/>
        </p:nvSpPr>
        <p:spPr bwMode="auto">
          <a:xfrm>
            <a:off x="8896351" y="2745502"/>
            <a:ext cx="245669" cy="269341"/>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93" name="Rectangle 93"/>
          <p:cNvSpPr>
            <a:spLocks noChangeArrowheads="1"/>
          </p:cNvSpPr>
          <p:nvPr/>
        </p:nvSpPr>
        <p:spPr bwMode="auto">
          <a:xfrm>
            <a:off x="8896351" y="2476430"/>
            <a:ext cx="245669" cy="269341"/>
          </a:xfrm>
          <a:prstGeom prst="rect">
            <a:avLst/>
          </a:prstGeom>
          <a:solidFill>
            <a:srgbClr val="FFB85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94" name="Rectangle 94"/>
          <p:cNvSpPr>
            <a:spLocks noChangeArrowheads="1"/>
          </p:cNvSpPr>
          <p:nvPr/>
        </p:nvSpPr>
        <p:spPr bwMode="auto">
          <a:xfrm>
            <a:off x="8896351" y="2476430"/>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95" name="Freeform 138"/>
          <p:cNvSpPr/>
          <p:nvPr/>
        </p:nvSpPr>
        <p:spPr bwMode="auto">
          <a:xfrm>
            <a:off x="8896351" y="2737791"/>
            <a:ext cx="245669" cy="3991"/>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lnTo>
                  <a:pt x="0" y="2"/>
                </a:lnTo>
                <a:lnTo>
                  <a:pt x="3" y="2"/>
                </a:lnTo>
                <a:lnTo>
                  <a:pt x="0" y="0"/>
                </a:lnTo>
                <a:close/>
              </a:path>
            </a:pathLst>
          </a:custGeom>
          <a:solidFill>
            <a:srgbClr val="FAF2E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96" name="Freeform 139"/>
          <p:cNvSpPr/>
          <p:nvPr/>
        </p:nvSpPr>
        <p:spPr bwMode="auto">
          <a:xfrm>
            <a:off x="8896351" y="2737791"/>
            <a:ext cx="245669" cy="3991"/>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lnTo>
                  <a:pt x="0" y="2"/>
                </a:lnTo>
                <a:lnTo>
                  <a:pt x="3"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97" name="Freeform 140"/>
          <p:cNvSpPr/>
          <p:nvPr/>
        </p:nvSpPr>
        <p:spPr bwMode="auto">
          <a:xfrm>
            <a:off x="8896351" y="2486406"/>
            <a:ext cx="245669" cy="255374"/>
          </a:xfrm>
          <a:custGeom>
            <a:avLst/>
            <a:gdLst>
              <a:gd name="T0" fmla="*/ 0 w 128"/>
              <a:gd name="T1" fmla="*/ 0 h 128"/>
              <a:gd name="T2" fmla="*/ 0 w 128"/>
              <a:gd name="T3" fmla="*/ 128 h 128"/>
              <a:gd name="T4" fmla="*/ 128 w 128"/>
              <a:gd name="T5" fmla="*/ 128 h 128"/>
              <a:gd name="T6" fmla="*/ 128 w 128"/>
              <a:gd name="T7" fmla="*/ 126 h 128"/>
              <a:gd name="T8" fmla="*/ 0 w 128"/>
              <a:gd name="T9" fmla="*/ 0 h 128"/>
            </a:gdLst>
            <a:ahLst/>
            <a:cxnLst>
              <a:cxn ang="0">
                <a:pos x="T0" y="T1"/>
              </a:cxn>
              <a:cxn ang="0">
                <a:pos x="T2" y="T3"/>
              </a:cxn>
              <a:cxn ang="0">
                <a:pos x="T4" y="T5"/>
              </a:cxn>
              <a:cxn ang="0">
                <a:pos x="T6" y="T7"/>
              </a:cxn>
              <a:cxn ang="0">
                <a:pos x="T8" y="T9"/>
              </a:cxn>
            </a:cxnLst>
            <a:rect l="0" t="0" r="r" b="b"/>
            <a:pathLst>
              <a:path w="128" h="128">
                <a:moveTo>
                  <a:pt x="0" y="0"/>
                </a:moveTo>
                <a:lnTo>
                  <a:pt x="0" y="128"/>
                </a:lnTo>
                <a:lnTo>
                  <a:pt x="128" y="128"/>
                </a:lnTo>
                <a:lnTo>
                  <a:pt x="128" y="126"/>
                </a:lnTo>
                <a:lnTo>
                  <a:pt x="0" y="0"/>
                </a:lnTo>
                <a:close/>
              </a:path>
            </a:pathLst>
          </a:custGeom>
          <a:solidFill>
            <a:srgbClr val="FFC000">
              <a:lumMod val="75000"/>
            </a:srgb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498" name="Freeform 141"/>
          <p:cNvSpPr/>
          <p:nvPr/>
        </p:nvSpPr>
        <p:spPr bwMode="auto">
          <a:xfrm>
            <a:off x="8896351" y="2486406"/>
            <a:ext cx="245669" cy="255374"/>
          </a:xfrm>
          <a:custGeom>
            <a:avLst/>
            <a:gdLst>
              <a:gd name="T0" fmla="*/ 0 w 128"/>
              <a:gd name="T1" fmla="*/ 0 h 128"/>
              <a:gd name="T2" fmla="*/ 0 w 128"/>
              <a:gd name="T3" fmla="*/ 128 h 128"/>
              <a:gd name="T4" fmla="*/ 128 w 128"/>
              <a:gd name="T5" fmla="*/ 128 h 128"/>
              <a:gd name="T6" fmla="*/ 128 w 128"/>
              <a:gd name="T7" fmla="*/ 126 h 128"/>
              <a:gd name="T8" fmla="*/ 0 w 128"/>
              <a:gd name="T9" fmla="*/ 0 h 128"/>
            </a:gdLst>
            <a:ahLst/>
            <a:cxnLst>
              <a:cxn ang="0">
                <a:pos x="T0" y="T1"/>
              </a:cxn>
              <a:cxn ang="0">
                <a:pos x="T2" y="T3"/>
              </a:cxn>
              <a:cxn ang="0">
                <a:pos x="T4" y="T5"/>
              </a:cxn>
              <a:cxn ang="0">
                <a:pos x="T6" y="T7"/>
              </a:cxn>
              <a:cxn ang="0">
                <a:pos x="T8" y="T9"/>
              </a:cxn>
            </a:cxnLst>
            <a:rect l="0" t="0" r="r" b="b"/>
            <a:pathLst>
              <a:path w="128" h="128">
                <a:moveTo>
                  <a:pt x="0" y="0"/>
                </a:moveTo>
                <a:lnTo>
                  <a:pt x="0" y="128"/>
                </a:lnTo>
                <a:lnTo>
                  <a:pt x="128" y="128"/>
                </a:lnTo>
                <a:lnTo>
                  <a:pt x="128" y="12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499" name="Rectangle 142"/>
          <p:cNvSpPr>
            <a:spLocks noChangeArrowheads="1"/>
          </p:cNvSpPr>
          <p:nvPr/>
        </p:nvSpPr>
        <p:spPr bwMode="auto">
          <a:xfrm>
            <a:off x="8896351" y="2741780"/>
            <a:ext cx="245669" cy="1996"/>
          </a:xfrm>
          <a:prstGeom prst="rect">
            <a:avLst/>
          </a:prstGeom>
          <a:solidFill>
            <a:srgbClr val="328F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500" name="Freeform 143"/>
          <p:cNvSpPr/>
          <p:nvPr/>
        </p:nvSpPr>
        <p:spPr bwMode="auto">
          <a:xfrm>
            <a:off x="8896351" y="2741780"/>
            <a:ext cx="245669"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501" name="Freeform 178"/>
          <p:cNvSpPr/>
          <p:nvPr/>
        </p:nvSpPr>
        <p:spPr bwMode="auto">
          <a:xfrm>
            <a:off x="8896351" y="2741780"/>
            <a:ext cx="245669" cy="3991"/>
          </a:xfrm>
          <a:custGeom>
            <a:avLst/>
            <a:gdLst>
              <a:gd name="T0" fmla="*/ 3 w 3"/>
              <a:gd name="T1" fmla="*/ 0 h 2"/>
              <a:gd name="T2" fmla="*/ 0 w 3"/>
              <a:gd name="T3" fmla="*/ 0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3" y="2"/>
                </a:lnTo>
                <a:lnTo>
                  <a:pt x="3" y="0"/>
                </a:lnTo>
                <a:close/>
              </a:path>
            </a:pathLst>
          </a:custGeom>
          <a:solidFill>
            <a:srgbClr val="3089A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502" name="Freeform 179"/>
          <p:cNvSpPr/>
          <p:nvPr/>
        </p:nvSpPr>
        <p:spPr bwMode="auto">
          <a:xfrm>
            <a:off x="8896351" y="2741780"/>
            <a:ext cx="245669" cy="3991"/>
          </a:xfrm>
          <a:custGeom>
            <a:avLst/>
            <a:gdLst>
              <a:gd name="T0" fmla="*/ 3 w 3"/>
              <a:gd name="T1" fmla="*/ 0 h 2"/>
              <a:gd name="T2" fmla="*/ 0 w 3"/>
              <a:gd name="T3" fmla="*/ 0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3" y="2"/>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503" name="Freeform 181"/>
          <p:cNvSpPr/>
          <p:nvPr/>
        </p:nvSpPr>
        <p:spPr bwMode="auto">
          <a:xfrm>
            <a:off x="8896351" y="2482416"/>
            <a:ext cx="245669" cy="259364"/>
          </a:xfrm>
          <a:custGeom>
            <a:avLst/>
            <a:gdLst>
              <a:gd name="T0" fmla="*/ 0 w 3"/>
              <a:gd name="T1" fmla="*/ 0 h 130"/>
              <a:gd name="T2" fmla="*/ 0 w 3"/>
              <a:gd name="T3" fmla="*/ 130 h 130"/>
              <a:gd name="T4" fmla="*/ 0 w 3"/>
              <a:gd name="T5" fmla="*/ 130 h 130"/>
              <a:gd name="T6" fmla="*/ 3 w 3"/>
              <a:gd name="T7" fmla="*/ 130 h 130"/>
              <a:gd name="T8" fmla="*/ 3 w 3"/>
              <a:gd name="T9" fmla="*/ 2 h 130"/>
              <a:gd name="T10" fmla="*/ 0 w 3"/>
              <a:gd name="T11" fmla="*/ 0 h 130"/>
            </a:gdLst>
            <a:ahLst/>
            <a:cxnLst>
              <a:cxn ang="0">
                <a:pos x="T0" y="T1"/>
              </a:cxn>
              <a:cxn ang="0">
                <a:pos x="T2" y="T3"/>
              </a:cxn>
              <a:cxn ang="0">
                <a:pos x="T4" y="T5"/>
              </a:cxn>
              <a:cxn ang="0">
                <a:pos x="T6" y="T7"/>
              </a:cxn>
              <a:cxn ang="0">
                <a:pos x="T8" y="T9"/>
              </a:cxn>
              <a:cxn ang="0">
                <a:pos x="T10" y="T11"/>
              </a:cxn>
            </a:cxnLst>
            <a:rect l="0" t="0" r="r" b="b"/>
            <a:pathLst>
              <a:path w="3" h="130">
                <a:moveTo>
                  <a:pt x="0" y="0"/>
                </a:moveTo>
                <a:lnTo>
                  <a:pt x="0" y="130"/>
                </a:lnTo>
                <a:lnTo>
                  <a:pt x="0" y="130"/>
                </a:lnTo>
                <a:lnTo>
                  <a:pt x="3" y="130"/>
                </a:lnTo>
                <a:lnTo>
                  <a:pt x="3"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504" name="Rectangle 69"/>
          <p:cNvSpPr>
            <a:spLocks noChangeArrowheads="1"/>
          </p:cNvSpPr>
          <p:nvPr/>
        </p:nvSpPr>
        <p:spPr bwMode="auto">
          <a:xfrm>
            <a:off x="8896351" y="1974725"/>
            <a:ext cx="245669" cy="269341"/>
          </a:xfrm>
          <a:prstGeom prst="rect">
            <a:avLst/>
          </a:prstGeom>
          <a:solidFill>
            <a:srgbClr val="E87071"/>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505" name="Rectangle 70"/>
          <p:cNvSpPr>
            <a:spLocks noChangeArrowheads="1"/>
          </p:cNvSpPr>
          <p:nvPr/>
        </p:nvSpPr>
        <p:spPr bwMode="auto">
          <a:xfrm>
            <a:off x="8896351" y="1974725"/>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506" name="Rectangle 128"/>
          <p:cNvSpPr>
            <a:spLocks noChangeArrowheads="1"/>
          </p:cNvSpPr>
          <p:nvPr/>
        </p:nvSpPr>
        <p:spPr bwMode="auto">
          <a:xfrm>
            <a:off x="8896351" y="1974725"/>
            <a:ext cx="245669" cy="1996"/>
          </a:xfrm>
          <a:prstGeom prst="rect">
            <a:avLst/>
          </a:prstGeom>
          <a:solidFill>
            <a:srgbClr val="F7EE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507" name="Rectangle 129"/>
          <p:cNvSpPr>
            <a:spLocks noChangeArrowheads="1"/>
          </p:cNvSpPr>
          <p:nvPr/>
        </p:nvSpPr>
        <p:spPr bwMode="auto">
          <a:xfrm>
            <a:off x="8896351" y="1974725"/>
            <a:ext cx="245669" cy="1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508" name="Freeform 130"/>
          <p:cNvSpPr/>
          <p:nvPr/>
        </p:nvSpPr>
        <p:spPr bwMode="auto">
          <a:xfrm>
            <a:off x="8896351" y="1974725"/>
            <a:ext cx="245669" cy="269341"/>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C0000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509" name="Freeform 131"/>
          <p:cNvSpPr/>
          <p:nvPr/>
        </p:nvSpPr>
        <p:spPr bwMode="auto">
          <a:xfrm>
            <a:off x="8896351" y="1974725"/>
            <a:ext cx="245669" cy="269341"/>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510" name="Freeform 158"/>
          <p:cNvSpPr/>
          <p:nvPr/>
        </p:nvSpPr>
        <p:spPr bwMode="auto">
          <a:xfrm>
            <a:off x="8896351" y="1936818"/>
            <a:ext cx="245669"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815B3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511" name="Freeform 159"/>
          <p:cNvSpPr/>
          <p:nvPr/>
        </p:nvSpPr>
        <p:spPr bwMode="auto">
          <a:xfrm>
            <a:off x="8896351" y="1936818"/>
            <a:ext cx="245669"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512" name="Rectangle 167"/>
          <p:cNvSpPr>
            <a:spLocks noChangeArrowheads="1"/>
          </p:cNvSpPr>
          <p:nvPr/>
        </p:nvSpPr>
        <p:spPr bwMode="auto">
          <a:xfrm>
            <a:off x="8896351" y="1974725"/>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513" name="Rectangle 59"/>
          <p:cNvSpPr>
            <a:spLocks noChangeArrowheads="1"/>
          </p:cNvSpPr>
          <p:nvPr/>
        </p:nvSpPr>
        <p:spPr bwMode="auto">
          <a:xfrm>
            <a:off x="8896351" y="3525305"/>
            <a:ext cx="245669" cy="263355"/>
          </a:xfrm>
          <a:prstGeom prst="rect">
            <a:avLst/>
          </a:prstGeom>
          <a:solidFill>
            <a:srgbClr val="C00000"/>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514" name="Rectangle 60"/>
          <p:cNvSpPr>
            <a:spLocks noChangeArrowheads="1"/>
          </p:cNvSpPr>
          <p:nvPr/>
        </p:nvSpPr>
        <p:spPr bwMode="auto">
          <a:xfrm>
            <a:off x="8896351" y="3525305"/>
            <a:ext cx="245669" cy="263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515" name="Freeform 194"/>
          <p:cNvSpPr/>
          <p:nvPr/>
        </p:nvSpPr>
        <p:spPr bwMode="auto">
          <a:xfrm>
            <a:off x="8896351" y="3525305"/>
            <a:ext cx="245669" cy="263355"/>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close/>
              </a:path>
            </a:pathLst>
          </a:custGeom>
          <a:solidFill>
            <a:srgbClr val="E87071"/>
          </a:solidFill>
          <a:ln>
            <a:noFill/>
          </a:ln>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516" name="Freeform 195"/>
          <p:cNvSpPr/>
          <p:nvPr/>
        </p:nvSpPr>
        <p:spPr bwMode="auto">
          <a:xfrm>
            <a:off x="8896351" y="3525305"/>
            <a:ext cx="245669" cy="263355"/>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517" name="Rectangle 69"/>
          <p:cNvSpPr>
            <a:spLocks noChangeArrowheads="1"/>
          </p:cNvSpPr>
          <p:nvPr/>
        </p:nvSpPr>
        <p:spPr bwMode="auto">
          <a:xfrm>
            <a:off x="8896351" y="3279971"/>
            <a:ext cx="245669" cy="269341"/>
          </a:xfrm>
          <a:prstGeom prst="rect">
            <a:avLst/>
          </a:prstGeom>
          <a:solidFill>
            <a:srgbClr val="01ACBE"/>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518" name="Rectangle 70"/>
          <p:cNvSpPr>
            <a:spLocks noChangeArrowheads="1"/>
          </p:cNvSpPr>
          <p:nvPr/>
        </p:nvSpPr>
        <p:spPr bwMode="auto">
          <a:xfrm>
            <a:off x="8896351" y="3279971"/>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519" name="Rectangle 128"/>
          <p:cNvSpPr>
            <a:spLocks noChangeArrowheads="1"/>
          </p:cNvSpPr>
          <p:nvPr/>
        </p:nvSpPr>
        <p:spPr bwMode="auto">
          <a:xfrm>
            <a:off x="8896351" y="3279971"/>
            <a:ext cx="245669" cy="1996"/>
          </a:xfrm>
          <a:prstGeom prst="rect">
            <a:avLst/>
          </a:prstGeom>
          <a:solidFill>
            <a:srgbClr val="F7EE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520" name="Rectangle 129"/>
          <p:cNvSpPr>
            <a:spLocks noChangeArrowheads="1"/>
          </p:cNvSpPr>
          <p:nvPr/>
        </p:nvSpPr>
        <p:spPr bwMode="auto">
          <a:xfrm>
            <a:off x="8896351" y="3279971"/>
            <a:ext cx="245669" cy="1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521" name="Freeform 130"/>
          <p:cNvSpPr/>
          <p:nvPr/>
        </p:nvSpPr>
        <p:spPr bwMode="auto">
          <a:xfrm>
            <a:off x="8896351" y="3279971"/>
            <a:ext cx="245669" cy="269341"/>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1783B0"/>
          </a:solidFill>
          <a:ln>
            <a:noFill/>
          </a:ln>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522" name="Freeform 131"/>
          <p:cNvSpPr/>
          <p:nvPr/>
        </p:nvSpPr>
        <p:spPr bwMode="auto">
          <a:xfrm>
            <a:off x="8896351" y="3279971"/>
            <a:ext cx="245669" cy="269341"/>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523" name="Freeform 158"/>
          <p:cNvSpPr/>
          <p:nvPr/>
        </p:nvSpPr>
        <p:spPr bwMode="auto">
          <a:xfrm>
            <a:off x="8896351" y="3242065"/>
            <a:ext cx="245669"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815B3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524" name="Freeform 159"/>
          <p:cNvSpPr/>
          <p:nvPr/>
        </p:nvSpPr>
        <p:spPr bwMode="auto">
          <a:xfrm>
            <a:off x="8896351" y="3242065"/>
            <a:ext cx="245669"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525" name="Rectangle 167"/>
          <p:cNvSpPr>
            <a:spLocks noChangeArrowheads="1"/>
          </p:cNvSpPr>
          <p:nvPr/>
        </p:nvSpPr>
        <p:spPr bwMode="auto">
          <a:xfrm>
            <a:off x="8896351" y="3279971"/>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Tree>
    <p:extLst>
      <p:ext uri="{BB962C8B-B14F-4D97-AF65-F5344CB8AC3E}">
        <p14:creationId xmlns:p14="http://schemas.microsoft.com/office/powerpoint/2010/main" val="358658179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78000">
                                      <p:stCondLst>
                                        <p:cond delay="0"/>
                                      </p:stCondLst>
                                      <p:childTnLst>
                                        <p:set>
                                          <p:cBhvr>
                                            <p:cTn id="6" dur="1" fill="hold">
                                              <p:stCondLst>
                                                <p:cond delay="0"/>
                                              </p:stCondLst>
                                            </p:cTn>
                                            <p:tgtEl>
                                              <p:spTgt spid="269"/>
                                            </p:tgtEl>
                                            <p:attrNameLst>
                                              <p:attrName>style.visibility</p:attrName>
                                            </p:attrNameLst>
                                          </p:cBhvr>
                                          <p:to>
                                            <p:strVal val="visible"/>
                                          </p:to>
                                        </p:set>
                                        <p:anim calcmode="lin" valueType="num" p14:bounceEnd="78000">
                                          <p:cBhvr additive="base">
                                            <p:cTn id="7" dur="2000" fill="hold"/>
                                            <p:tgtEl>
                                              <p:spTgt spid="269"/>
                                            </p:tgtEl>
                                            <p:attrNameLst>
                                              <p:attrName>ppt_x</p:attrName>
                                            </p:attrNameLst>
                                          </p:cBhvr>
                                          <p:tavLst>
                                            <p:tav tm="0">
                                              <p:val>
                                                <p:strVal val="#ppt_x"/>
                                              </p:val>
                                            </p:tav>
                                            <p:tav tm="100000">
                                              <p:val>
                                                <p:strVal val="#ppt_x"/>
                                              </p:val>
                                            </p:tav>
                                          </p:tavLst>
                                        </p:anim>
                                        <p:anim calcmode="lin" valueType="num" p14:bounceEnd="78000">
                                          <p:cBhvr additive="base">
                                            <p:cTn id="8" dur="2000" fill="hold"/>
                                            <p:tgtEl>
                                              <p:spTgt spid="26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nodePh="1" p14:presetBounceEnd="78000">
                                      <p:stCondLst>
                                        <p:cond delay="0"/>
                                      </p:stCondLst>
                                      <p:endCondLst>
                                        <p:cond evt="begin" delay="0">
                                          <p:tn val="9"/>
                                        </p:cond>
                                      </p:endCondLst>
                                      <p:childTnLst>
                                        <p:set>
                                          <p:cBhvr>
                                            <p:cTn id="10" dur="1" fill="hold">
                                              <p:stCondLst>
                                                <p:cond delay="0"/>
                                              </p:stCondLst>
                                            </p:cTn>
                                            <p:tgtEl>
                                              <p:spTgt spid="270"/>
                                            </p:tgtEl>
                                            <p:attrNameLst>
                                              <p:attrName>style.visibility</p:attrName>
                                            </p:attrNameLst>
                                          </p:cBhvr>
                                          <p:to>
                                            <p:strVal val="visible"/>
                                          </p:to>
                                        </p:set>
                                        <p:anim calcmode="lin" valueType="num" p14:bounceEnd="78000">
                                          <p:cBhvr additive="base">
                                            <p:cTn id="11" dur="2000" fill="hold"/>
                                            <p:tgtEl>
                                              <p:spTgt spid="270"/>
                                            </p:tgtEl>
                                            <p:attrNameLst>
                                              <p:attrName>ppt_x</p:attrName>
                                            </p:attrNameLst>
                                          </p:cBhvr>
                                          <p:tavLst>
                                            <p:tav tm="0">
                                              <p:val>
                                                <p:strVal val="#ppt_x"/>
                                              </p:val>
                                            </p:tav>
                                            <p:tav tm="100000">
                                              <p:val>
                                                <p:strVal val="#ppt_x"/>
                                              </p:val>
                                            </p:tav>
                                          </p:tavLst>
                                        </p:anim>
                                        <p:anim calcmode="lin" valueType="num" p14:bounceEnd="78000">
                                          <p:cBhvr additive="base">
                                            <p:cTn id="12" dur="2000" fill="hold"/>
                                            <p:tgtEl>
                                              <p:spTgt spid="27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78000">
                                      <p:stCondLst>
                                        <p:cond delay="0"/>
                                      </p:stCondLst>
                                      <p:childTnLst>
                                        <p:set>
                                          <p:cBhvr>
                                            <p:cTn id="14" dur="1" fill="hold">
                                              <p:stCondLst>
                                                <p:cond delay="0"/>
                                              </p:stCondLst>
                                            </p:cTn>
                                            <p:tgtEl>
                                              <p:spTgt spid="271"/>
                                            </p:tgtEl>
                                            <p:attrNameLst>
                                              <p:attrName>style.visibility</p:attrName>
                                            </p:attrNameLst>
                                          </p:cBhvr>
                                          <p:to>
                                            <p:strVal val="visible"/>
                                          </p:to>
                                        </p:set>
                                        <p:anim calcmode="lin" valueType="num" p14:bounceEnd="78000">
                                          <p:cBhvr additive="base">
                                            <p:cTn id="15" dur="2000" fill="hold"/>
                                            <p:tgtEl>
                                              <p:spTgt spid="271"/>
                                            </p:tgtEl>
                                            <p:attrNameLst>
                                              <p:attrName>ppt_x</p:attrName>
                                            </p:attrNameLst>
                                          </p:cBhvr>
                                          <p:tavLst>
                                            <p:tav tm="0">
                                              <p:val>
                                                <p:strVal val="#ppt_x"/>
                                              </p:val>
                                            </p:tav>
                                            <p:tav tm="100000">
                                              <p:val>
                                                <p:strVal val="#ppt_x"/>
                                              </p:val>
                                            </p:tav>
                                          </p:tavLst>
                                        </p:anim>
                                        <p:anim calcmode="lin" valueType="num" p14:bounceEnd="78000">
                                          <p:cBhvr additive="base">
                                            <p:cTn id="16" dur="2000" fill="hold"/>
                                            <p:tgtEl>
                                              <p:spTgt spid="27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nodePh="1" p14:presetBounceEnd="78000">
                                      <p:stCondLst>
                                        <p:cond delay="0"/>
                                      </p:stCondLst>
                                      <p:endCondLst>
                                        <p:cond evt="begin" delay="0">
                                          <p:tn val="17"/>
                                        </p:cond>
                                      </p:endCondLst>
                                      <p:childTnLst>
                                        <p:set>
                                          <p:cBhvr>
                                            <p:cTn id="18" dur="1" fill="hold">
                                              <p:stCondLst>
                                                <p:cond delay="0"/>
                                              </p:stCondLst>
                                            </p:cTn>
                                            <p:tgtEl>
                                              <p:spTgt spid="272"/>
                                            </p:tgtEl>
                                            <p:attrNameLst>
                                              <p:attrName>style.visibility</p:attrName>
                                            </p:attrNameLst>
                                          </p:cBhvr>
                                          <p:to>
                                            <p:strVal val="visible"/>
                                          </p:to>
                                        </p:set>
                                        <p:anim calcmode="lin" valueType="num" p14:bounceEnd="78000">
                                          <p:cBhvr additive="base">
                                            <p:cTn id="19" dur="2000" fill="hold"/>
                                            <p:tgtEl>
                                              <p:spTgt spid="272"/>
                                            </p:tgtEl>
                                            <p:attrNameLst>
                                              <p:attrName>ppt_x</p:attrName>
                                            </p:attrNameLst>
                                          </p:cBhvr>
                                          <p:tavLst>
                                            <p:tav tm="0">
                                              <p:val>
                                                <p:strVal val="#ppt_x"/>
                                              </p:val>
                                            </p:tav>
                                            <p:tav tm="100000">
                                              <p:val>
                                                <p:strVal val="#ppt_x"/>
                                              </p:val>
                                            </p:tav>
                                          </p:tavLst>
                                        </p:anim>
                                        <p:anim calcmode="lin" valueType="num" p14:bounceEnd="78000">
                                          <p:cBhvr additive="base">
                                            <p:cTn id="20" dur="2000" fill="hold"/>
                                            <p:tgtEl>
                                              <p:spTgt spid="27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78000">
                                      <p:stCondLst>
                                        <p:cond delay="0"/>
                                      </p:stCondLst>
                                      <p:childTnLst>
                                        <p:set>
                                          <p:cBhvr>
                                            <p:cTn id="22" dur="1" fill="hold">
                                              <p:stCondLst>
                                                <p:cond delay="0"/>
                                              </p:stCondLst>
                                            </p:cTn>
                                            <p:tgtEl>
                                              <p:spTgt spid="273"/>
                                            </p:tgtEl>
                                            <p:attrNameLst>
                                              <p:attrName>style.visibility</p:attrName>
                                            </p:attrNameLst>
                                          </p:cBhvr>
                                          <p:to>
                                            <p:strVal val="visible"/>
                                          </p:to>
                                        </p:set>
                                        <p:anim calcmode="lin" valueType="num" p14:bounceEnd="78000">
                                          <p:cBhvr additive="base">
                                            <p:cTn id="23" dur="2000" fill="hold"/>
                                            <p:tgtEl>
                                              <p:spTgt spid="273"/>
                                            </p:tgtEl>
                                            <p:attrNameLst>
                                              <p:attrName>ppt_x</p:attrName>
                                            </p:attrNameLst>
                                          </p:cBhvr>
                                          <p:tavLst>
                                            <p:tav tm="0">
                                              <p:val>
                                                <p:strVal val="#ppt_x"/>
                                              </p:val>
                                            </p:tav>
                                            <p:tav tm="100000">
                                              <p:val>
                                                <p:strVal val="#ppt_x"/>
                                              </p:val>
                                            </p:tav>
                                          </p:tavLst>
                                        </p:anim>
                                        <p:anim calcmode="lin" valueType="num" p14:bounceEnd="78000">
                                          <p:cBhvr additive="base">
                                            <p:cTn id="24" dur="2000" fill="hold"/>
                                            <p:tgtEl>
                                              <p:spTgt spid="27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nodePh="1" p14:presetBounceEnd="78000">
                                      <p:stCondLst>
                                        <p:cond delay="0"/>
                                      </p:stCondLst>
                                      <p:endCondLst>
                                        <p:cond evt="begin" delay="0">
                                          <p:tn val="25"/>
                                        </p:cond>
                                      </p:endCondLst>
                                      <p:childTnLst>
                                        <p:set>
                                          <p:cBhvr>
                                            <p:cTn id="26" dur="1" fill="hold">
                                              <p:stCondLst>
                                                <p:cond delay="0"/>
                                              </p:stCondLst>
                                            </p:cTn>
                                            <p:tgtEl>
                                              <p:spTgt spid="274"/>
                                            </p:tgtEl>
                                            <p:attrNameLst>
                                              <p:attrName>style.visibility</p:attrName>
                                            </p:attrNameLst>
                                          </p:cBhvr>
                                          <p:to>
                                            <p:strVal val="visible"/>
                                          </p:to>
                                        </p:set>
                                        <p:anim calcmode="lin" valueType="num" p14:bounceEnd="78000">
                                          <p:cBhvr additive="base">
                                            <p:cTn id="27" dur="2000" fill="hold"/>
                                            <p:tgtEl>
                                              <p:spTgt spid="274"/>
                                            </p:tgtEl>
                                            <p:attrNameLst>
                                              <p:attrName>ppt_x</p:attrName>
                                            </p:attrNameLst>
                                          </p:cBhvr>
                                          <p:tavLst>
                                            <p:tav tm="0">
                                              <p:val>
                                                <p:strVal val="#ppt_x"/>
                                              </p:val>
                                            </p:tav>
                                            <p:tav tm="100000">
                                              <p:val>
                                                <p:strVal val="#ppt_x"/>
                                              </p:val>
                                            </p:tav>
                                          </p:tavLst>
                                        </p:anim>
                                        <p:anim calcmode="lin" valueType="num" p14:bounceEnd="78000">
                                          <p:cBhvr additive="base">
                                            <p:cTn id="28" dur="2000" fill="hold"/>
                                            <p:tgtEl>
                                              <p:spTgt spid="27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78000">
                                      <p:stCondLst>
                                        <p:cond delay="0"/>
                                      </p:stCondLst>
                                      <p:childTnLst>
                                        <p:set>
                                          <p:cBhvr>
                                            <p:cTn id="30" dur="1" fill="hold">
                                              <p:stCondLst>
                                                <p:cond delay="0"/>
                                              </p:stCondLst>
                                            </p:cTn>
                                            <p:tgtEl>
                                              <p:spTgt spid="275"/>
                                            </p:tgtEl>
                                            <p:attrNameLst>
                                              <p:attrName>style.visibility</p:attrName>
                                            </p:attrNameLst>
                                          </p:cBhvr>
                                          <p:to>
                                            <p:strVal val="visible"/>
                                          </p:to>
                                        </p:set>
                                        <p:anim calcmode="lin" valueType="num" p14:bounceEnd="78000">
                                          <p:cBhvr additive="base">
                                            <p:cTn id="31" dur="2000" fill="hold"/>
                                            <p:tgtEl>
                                              <p:spTgt spid="275"/>
                                            </p:tgtEl>
                                            <p:attrNameLst>
                                              <p:attrName>ppt_x</p:attrName>
                                            </p:attrNameLst>
                                          </p:cBhvr>
                                          <p:tavLst>
                                            <p:tav tm="0">
                                              <p:val>
                                                <p:strVal val="#ppt_x"/>
                                              </p:val>
                                            </p:tav>
                                            <p:tav tm="100000">
                                              <p:val>
                                                <p:strVal val="#ppt_x"/>
                                              </p:val>
                                            </p:tav>
                                          </p:tavLst>
                                        </p:anim>
                                        <p:anim calcmode="lin" valueType="num" p14:bounceEnd="78000">
                                          <p:cBhvr additive="base">
                                            <p:cTn id="32" dur="2000" fill="hold"/>
                                            <p:tgtEl>
                                              <p:spTgt spid="27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nodePh="1" p14:presetBounceEnd="78000">
                                      <p:stCondLst>
                                        <p:cond delay="0"/>
                                      </p:stCondLst>
                                      <p:endCondLst>
                                        <p:cond evt="begin" delay="0">
                                          <p:tn val="33"/>
                                        </p:cond>
                                      </p:endCondLst>
                                      <p:childTnLst>
                                        <p:set>
                                          <p:cBhvr>
                                            <p:cTn id="34" dur="1" fill="hold">
                                              <p:stCondLst>
                                                <p:cond delay="0"/>
                                              </p:stCondLst>
                                            </p:cTn>
                                            <p:tgtEl>
                                              <p:spTgt spid="276"/>
                                            </p:tgtEl>
                                            <p:attrNameLst>
                                              <p:attrName>style.visibility</p:attrName>
                                            </p:attrNameLst>
                                          </p:cBhvr>
                                          <p:to>
                                            <p:strVal val="visible"/>
                                          </p:to>
                                        </p:set>
                                        <p:anim calcmode="lin" valueType="num" p14:bounceEnd="78000">
                                          <p:cBhvr additive="base">
                                            <p:cTn id="35" dur="2000" fill="hold"/>
                                            <p:tgtEl>
                                              <p:spTgt spid="276"/>
                                            </p:tgtEl>
                                            <p:attrNameLst>
                                              <p:attrName>ppt_x</p:attrName>
                                            </p:attrNameLst>
                                          </p:cBhvr>
                                          <p:tavLst>
                                            <p:tav tm="0">
                                              <p:val>
                                                <p:strVal val="#ppt_x"/>
                                              </p:val>
                                            </p:tav>
                                            <p:tav tm="100000">
                                              <p:val>
                                                <p:strVal val="#ppt_x"/>
                                              </p:val>
                                            </p:tav>
                                          </p:tavLst>
                                        </p:anim>
                                        <p:anim calcmode="lin" valueType="num" p14:bounceEnd="78000">
                                          <p:cBhvr additive="base">
                                            <p:cTn id="36" dur="2000" fill="hold"/>
                                            <p:tgtEl>
                                              <p:spTgt spid="27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78000">
                                      <p:stCondLst>
                                        <p:cond delay="0"/>
                                      </p:stCondLst>
                                      <p:childTnLst>
                                        <p:set>
                                          <p:cBhvr>
                                            <p:cTn id="38" dur="1" fill="hold">
                                              <p:stCondLst>
                                                <p:cond delay="0"/>
                                              </p:stCondLst>
                                            </p:cTn>
                                            <p:tgtEl>
                                              <p:spTgt spid="277"/>
                                            </p:tgtEl>
                                            <p:attrNameLst>
                                              <p:attrName>style.visibility</p:attrName>
                                            </p:attrNameLst>
                                          </p:cBhvr>
                                          <p:to>
                                            <p:strVal val="visible"/>
                                          </p:to>
                                        </p:set>
                                        <p:anim calcmode="lin" valueType="num" p14:bounceEnd="78000">
                                          <p:cBhvr additive="base">
                                            <p:cTn id="39" dur="2000" fill="hold"/>
                                            <p:tgtEl>
                                              <p:spTgt spid="277"/>
                                            </p:tgtEl>
                                            <p:attrNameLst>
                                              <p:attrName>ppt_x</p:attrName>
                                            </p:attrNameLst>
                                          </p:cBhvr>
                                          <p:tavLst>
                                            <p:tav tm="0">
                                              <p:val>
                                                <p:strVal val="#ppt_x"/>
                                              </p:val>
                                            </p:tav>
                                            <p:tav tm="100000">
                                              <p:val>
                                                <p:strVal val="#ppt_x"/>
                                              </p:val>
                                            </p:tav>
                                          </p:tavLst>
                                        </p:anim>
                                        <p:anim calcmode="lin" valueType="num" p14:bounceEnd="78000">
                                          <p:cBhvr additive="base">
                                            <p:cTn id="40" dur="2000" fill="hold"/>
                                            <p:tgtEl>
                                              <p:spTgt spid="27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nodePh="1" p14:presetBounceEnd="78000">
                                      <p:stCondLst>
                                        <p:cond delay="0"/>
                                      </p:stCondLst>
                                      <p:endCondLst>
                                        <p:cond evt="begin" delay="0">
                                          <p:tn val="41"/>
                                        </p:cond>
                                      </p:endCondLst>
                                      <p:childTnLst>
                                        <p:set>
                                          <p:cBhvr>
                                            <p:cTn id="42" dur="1" fill="hold">
                                              <p:stCondLst>
                                                <p:cond delay="0"/>
                                              </p:stCondLst>
                                            </p:cTn>
                                            <p:tgtEl>
                                              <p:spTgt spid="278"/>
                                            </p:tgtEl>
                                            <p:attrNameLst>
                                              <p:attrName>style.visibility</p:attrName>
                                            </p:attrNameLst>
                                          </p:cBhvr>
                                          <p:to>
                                            <p:strVal val="visible"/>
                                          </p:to>
                                        </p:set>
                                        <p:anim calcmode="lin" valueType="num" p14:bounceEnd="78000">
                                          <p:cBhvr additive="base">
                                            <p:cTn id="43" dur="2000" fill="hold"/>
                                            <p:tgtEl>
                                              <p:spTgt spid="278"/>
                                            </p:tgtEl>
                                            <p:attrNameLst>
                                              <p:attrName>ppt_x</p:attrName>
                                            </p:attrNameLst>
                                          </p:cBhvr>
                                          <p:tavLst>
                                            <p:tav tm="0">
                                              <p:val>
                                                <p:strVal val="#ppt_x"/>
                                              </p:val>
                                            </p:tav>
                                            <p:tav tm="100000">
                                              <p:val>
                                                <p:strVal val="#ppt_x"/>
                                              </p:val>
                                            </p:tav>
                                          </p:tavLst>
                                        </p:anim>
                                        <p:anim calcmode="lin" valueType="num" p14:bounceEnd="78000">
                                          <p:cBhvr additive="base">
                                            <p:cTn id="44" dur="2000" fill="hold"/>
                                            <p:tgtEl>
                                              <p:spTgt spid="278"/>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14:presetBounceEnd="78000">
                                      <p:stCondLst>
                                        <p:cond delay="0"/>
                                      </p:stCondLst>
                                      <p:childTnLst>
                                        <p:set>
                                          <p:cBhvr>
                                            <p:cTn id="46" dur="1" fill="hold">
                                              <p:stCondLst>
                                                <p:cond delay="0"/>
                                              </p:stCondLst>
                                            </p:cTn>
                                            <p:tgtEl>
                                              <p:spTgt spid="279"/>
                                            </p:tgtEl>
                                            <p:attrNameLst>
                                              <p:attrName>style.visibility</p:attrName>
                                            </p:attrNameLst>
                                          </p:cBhvr>
                                          <p:to>
                                            <p:strVal val="visible"/>
                                          </p:to>
                                        </p:set>
                                        <p:anim calcmode="lin" valueType="num" p14:bounceEnd="78000">
                                          <p:cBhvr additive="base">
                                            <p:cTn id="47" dur="2000" fill="hold"/>
                                            <p:tgtEl>
                                              <p:spTgt spid="279"/>
                                            </p:tgtEl>
                                            <p:attrNameLst>
                                              <p:attrName>ppt_x</p:attrName>
                                            </p:attrNameLst>
                                          </p:cBhvr>
                                          <p:tavLst>
                                            <p:tav tm="0">
                                              <p:val>
                                                <p:strVal val="#ppt_x"/>
                                              </p:val>
                                            </p:tav>
                                            <p:tav tm="100000">
                                              <p:val>
                                                <p:strVal val="#ppt_x"/>
                                              </p:val>
                                            </p:tav>
                                          </p:tavLst>
                                        </p:anim>
                                        <p:anim calcmode="lin" valueType="num" p14:bounceEnd="78000">
                                          <p:cBhvr additive="base">
                                            <p:cTn id="48" dur="2000" fill="hold"/>
                                            <p:tgtEl>
                                              <p:spTgt spid="279"/>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nodePh="1" p14:presetBounceEnd="78000">
                                      <p:stCondLst>
                                        <p:cond delay="0"/>
                                      </p:stCondLst>
                                      <p:endCondLst>
                                        <p:cond evt="begin" delay="0">
                                          <p:tn val="49"/>
                                        </p:cond>
                                      </p:endCondLst>
                                      <p:childTnLst>
                                        <p:set>
                                          <p:cBhvr>
                                            <p:cTn id="50" dur="1" fill="hold">
                                              <p:stCondLst>
                                                <p:cond delay="0"/>
                                              </p:stCondLst>
                                            </p:cTn>
                                            <p:tgtEl>
                                              <p:spTgt spid="280"/>
                                            </p:tgtEl>
                                            <p:attrNameLst>
                                              <p:attrName>style.visibility</p:attrName>
                                            </p:attrNameLst>
                                          </p:cBhvr>
                                          <p:to>
                                            <p:strVal val="visible"/>
                                          </p:to>
                                        </p:set>
                                        <p:anim calcmode="lin" valueType="num" p14:bounceEnd="78000">
                                          <p:cBhvr additive="base">
                                            <p:cTn id="51" dur="2000" fill="hold"/>
                                            <p:tgtEl>
                                              <p:spTgt spid="280"/>
                                            </p:tgtEl>
                                            <p:attrNameLst>
                                              <p:attrName>ppt_x</p:attrName>
                                            </p:attrNameLst>
                                          </p:cBhvr>
                                          <p:tavLst>
                                            <p:tav tm="0">
                                              <p:val>
                                                <p:strVal val="#ppt_x"/>
                                              </p:val>
                                            </p:tav>
                                            <p:tav tm="100000">
                                              <p:val>
                                                <p:strVal val="#ppt_x"/>
                                              </p:val>
                                            </p:tav>
                                          </p:tavLst>
                                        </p:anim>
                                        <p:anim calcmode="lin" valueType="num" p14:bounceEnd="78000">
                                          <p:cBhvr additive="base">
                                            <p:cTn id="52" dur="2000" fill="hold"/>
                                            <p:tgtEl>
                                              <p:spTgt spid="280"/>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14:presetBounceEnd="78000">
                                      <p:stCondLst>
                                        <p:cond delay="0"/>
                                      </p:stCondLst>
                                      <p:childTnLst>
                                        <p:set>
                                          <p:cBhvr>
                                            <p:cTn id="54" dur="1" fill="hold">
                                              <p:stCondLst>
                                                <p:cond delay="0"/>
                                              </p:stCondLst>
                                            </p:cTn>
                                            <p:tgtEl>
                                              <p:spTgt spid="281"/>
                                            </p:tgtEl>
                                            <p:attrNameLst>
                                              <p:attrName>style.visibility</p:attrName>
                                            </p:attrNameLst>
                                          </p:cBhvr>
                                          <p:to>
                                            <p:strVal val="visible"/>
                                          </p:to>
                                        </p:set>
                                        <p:anim calcmode="lin" valueType="num" p14:bounceEnd="78000">
                                          <p:cBhvr additive="base">
                                            <p:cTn id="55" dur="2000" fill="hold"/>
                                            <p:tgtEl>
                                              <p:spTgt spid="281"/>
                                            </p:tgtEl>
                                            <p:attrNameLst>
                                              <p:attrName>ppt_x</p:attrName>
                                            </p:attrNameLst>
                                          </p:cBhvr>
                                          <p:tavLst>
                                            <p:tav tm="0">
                                              <p:val>
                                                <p:strVal val="#ppt_x"/>
                                              </p:val>
                                            </p:tav>
                                            <p:tav tm="100000">
                                              <p:val>
                                                <p:strVal val="#ppt_x"/>
                                              </p:val>
                                            </p:tav>
                                          </p:tavLst>
                                        </p:anim>
                                        <p:anim calcmode="lin" valueType="num" p14:bounceEnd="78000">
                                          <p:cBhvr additive="base">
                                            <p:cTn id="56" dur="2000" fill="hold"/>
                                            <p:tgtEl>
                                              <p:spTgt spid="281"/>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nodePh="1" p14:presetBounceEnd="78000">
                                      <p:stCondLst>
                                        <p:cond delay="0"/>
                                      </p:stCondLst>
                                      <p:endCondLst>
                                        <p:cond evt="begin" delay="0">
                                          <p:tn val="57"/>
                                        </p:cond>
                                      </p:endCondLst>
                                      <p:childTnLst>
                                        <p:set>
                                          <p:cBhvr>
                                            <p:cTn id="58" dur="1" fill="hold">
                                              <p:stCondLst>
                                                <p:cond delay="0"/>
                                              </p:stCondLst>
                                            </p:cTn>
                                            <p:tgtEl>
                                              <p:spTgt spid="282"/>
                                            </p:tgtEl>
                                            <p:attrNameLst>
                                              <p:attrName>style.visibility</p:attrName>
                                            </p:attrNameLst>
                                          </p:cBhvr>
                                          <p:to>
                                            <p:strVal val="visible"/>
                                          </p:to>
                                        </p:set>
                                        <p:anim calcmode="lin" valueType="num" p14:bounceEnd="78000">
                                          <p:cBhvr additive="base">
                                            <p:cTn id="59" dur="2000" fill="hold"/>
                                            <p:tgtEl>
                                              <p:spTgt spid="282"/>
                                            </p:tgtEl>
                                            <p:attrNameLst>
                                              <p:attrName>ppt_x</p:attrName>
                                            </p:attrNameLst>
                                          </p:cBhvr>
                                          <p:tavLst>
                                            <p:tav tm="0">
                                              <p:val>
                                                <p:strVal val="#ppt_x"/>
                                              </p:val>
                                            </p:tav>
                                            <p:tav tm="100000">
                                              <p:val>
                                                <p:strVal val="#ppt_x"/>
                                              </p:val>
                                            </p:tav>
                                          </p:tavLst>
                                        </p:anim>
                                        <p:anim calcmode="lin" valueType="num" p14:bounceEnd="78000">
                                          <p:cBhvr additive="base">
                                            <p:cTn id="60" dur="2000" fill="hold"/>
                                            <p:tgtEl>
                                              <p:spTgt spid="282"/>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14:presetBounceEnd="78000">
                                      <p:stCondLst>
                                        <p:cond delay="0"/>
                                      </p:stCondLst>
                                      <p:childTnLst>
                                        <p:set>
                                          <p:cBhvr>
                                            <p:cTn id="62" dur="1" fill="hold">
                                              <p:stCondLst>
                                                <p:cond delay="0"/>
                                              </p:stCondLst>
                                            </p:cTn>
                                            <p:tgtEl>
                                              <p:spTgt spid="283"/>
                                            </p:tgtEl>
                                            <p:attrNameLst>
                                              <p:attrName>style.visibility</p:attrName>
                                            </p:attrNameLst>
                                          </p:cBhvr>
                                          <p:to>
                                            <p:strVal val="visible"/>
                                          </p:to>
                                        </p:set>
                                        <p:anim calcmode="lin" valueType="num" p14:bounceEnd="78000">
                                          <p:cBhvr additive="base">
                                            <p:cTn id="63" dur="2000" fill="hold"/>
                                            <p:tgtEl>
                                              <p:spTgt spid="283"/>
                                            </p:tgtEl>
                                            <p:attrNameLst>
                                              <p:attrName>ppt_x</p:attrName>
                                            </p:attrNameLst>
                                          </p:cBhvr>
                                          <p:tavLst>
                                            <p:tav tm="0">
                                              <p:val>
                                                <p:strVal val="#ppt_x"/>
                                              </p:val>
                                            </p:tav>
                                            <p:tav tm="100000">
                                              <p:val>
                                                <p:strVal val="#ppt_x"/>
                                              </p:val>
                                            </p:tav>
                                          </p:tavLst>
                                        </p:anim>
                                        <p:anim calcmode="lin" valueType="num" p14:bounceEnd="78000">
                                          <p:cBhvr additive="base">
                                            <p:cTn id="64" dur="2000" fill="hold"/>
                                            <p:tgtEl>
                                              <p:spTgt spid="283"/>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nodePh="1" p14:presetBounceEnd="78000">
                                      <p:stCondLst>
                                        <p:cond delay="0"/>
                                      </p:stCondLst>
                                      <p:endCondLst>
                                        <p:cond evt="begin" delay="0">
                                          <p:tn val="65"/>
                                        </p:cond>
                                      </p:endCondLst>
                                      <p:childTnLst>
                                        <p:set>
                                          <p:cBhvr>
                                            <p:cTn id="66" dur="1" fill="hold">
                                              <p:stCondLst>
                                                <p:cond delay="0"/>
                                              </p:stCondLst>
                                            </p:cTn>
                                            <p:tgtEl>
                                              <p:spTgt spid="284"/>
                                            </p:tgtEl>
                                            <p:attrNameLst>
                                              <p:attrName>style.visibility</p:attrName>
                                            </p:attrNameLst>
                                          </p:cBhvr>
                                          <p:to>
                                            <p:strVal val="visible"/>
                                          </p:to>
                                        </p:set>
                                        <p:anim calcmode="lin" valueType="num" p14:bounceEnd="78000">
                                          <p:cBhvr additive="base">
                                            <p:cTn id="67" dur="2000" fill="hold"/>
                                            <p:tgtEl>
                                              <p:spTgt spid="284"/>
                                            </p:tgtEl>
                                            <p:attrNameLst>
                                              <p:attrName>ppt_x</p:attrName>
                                            </p:attrNameLst>
                                          </p:cBhvr>
                                          <p:tavLst>
                                            <p:tav tm="0">
                                              <p:val>
                                                <p:strVal val="#ppt_x"/>
                                              </p:val>
                                            </p:tav>
                                            <p:tav tm="100000">
                                              <p:val>
                                                <p:strVal val="#ppt_x"/>
                                              </p:val>
                                            </p:tav>
                                          </p:tavLst>
                                        </p:anim>
                                        <p:anim calcmode="lin" valueType="num" p14:bounceEnd="78000">
                                          <p:cBhvr additive="base">
                                            <p:cTn id="68" dur="2000" fill="hold"/>
                                            <p:tgtEl>
                                              <p:spTgt spid="284"/>
                                            </p:tgtEl>
                                            <p:attrNameLst>
                                              <p:attrName>ppt_y</p:attrName>
                                            </p:attrNameLst>
                                          </p:cBhvr>
                                          <p:tavLst>
                                            <p:tav tm="0">
                                              <p:val>
                                                <p:strVal val="0-#ppt_h/2"/>
                                              </p:val>
                                            </p:tav>
                                            <p:tav tm="100000">
                                              <p:val>
                                                <p:strVal val="#ppt_y"/>
                                              </p:val>
                                            </p:tav>
                                          </p:tavLst>
                                        </p:anim>
                                      </p:childTnLst>
                                    </p:cTn>
                                  </p:par>
                                  <p:par>
                                    <p:cTn id="69" presetID="2" presetClass="entr" presetSubtype="1" fill="hold" grpId="0" nodeType="withEffect" p14:presetBounceEnd="78000">
                                      <p:stCondLst>
                                        <p:cond delay="0"/>
                                      </p:stCondLst>
                                      <p:childTnLst>
                                        <p:set>
                                          <p:cBhvr>
                                            <p:cTn id="70" dur="1" fill="hold">
                                              <p:stCondLst>
                                                <p:cond delay="0"/>
                                              </p:stCondLst>
                                            </p:cTn>
                                            <p:tgtEl>
                                              <p:spTgt spid="285"/>
                                            </p:tgtEl>
                                            <p:attrNameLst>
                                              <p:attrName>style.visibility</p:attrName>
                                            </p:attrNameLst>
                                          </p:cBhvr>
                                          <p:to>
                                            <p:strVal val="visible"/>
                                          </p:to>
                                        </p:set>
                                        <p:anim calcmode="lin" valueType="num" p14:bounceEnd="78000">
                                          <p:cBhvr additive="base">
                                            <p:cTn id="71" dur="2000" fill="hold"/>
                                            <p:tgtEl>
                                              <p:spTgt spid="285"/>
                                            </p:tgtEl>
                                            <p:attrNameLst>
                                              <p:attrName>ppt_x</p:attrName>
                                            </p:attrNameLst>
                                          </p:cBhvr>
                                          <p:tavLst>
                                            <p:tav tm="0">
                                              <p:val>
                                                <p:strVal val="#ppt_x"/>
                                              </p:val>
                                            </p:tav>
                                            <p:tav tm="100000">
                                              <p:val>
                                                <p:strVal val="#ppt_x"/>
                                              </p:val>
                                            </p:tav>
                                          </p:tavLst>
                                        </p:anim>
                                        <p:anim calcmode="lin" valueType="num" p14:bounceEnd="78000">
                                          <p:cBhvr additive="base">
                                            <p:cTn id="72" dur="2000" fill="hold"/>
                                            <p:tgtEl>
                                              <p:spTgt spid="285"/>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nodePh="1" p14:presetBounceEnd="78000">
                                      <p:stCondLst>
                                        <p:cond delay="0"/>
                                      </p:stCondLst>
                                      <p:endCondLst>
                                        <p:cond evt="begin" delay="0">
                                          <p:tn val="73"/>
                                        </p:cond>
                                      </p:endCondLst>
                                      <p:childTnLst>
                                        <p:set>
                                          <p:cBhvr>
                                            <p:cTn id="74" dur="1" fill="hold">
                                              <p:stCondLst>
                                                <p:cond delay="0"/>
                                              </p:stCondLst>
                                            </p:cTn>
                                            <p:tgtEl>
                                              <p:spTgt spid="286"/>
                                            </p:tgtEl>
                                            <p:attrNameLst>
                                              <p:attrName>style.visibility</p:attrName>
                                            </p:attrNameLst>
                                          </p:cBhvr>
                                          <p:to>
                                            <p:strVal val="visible"/>
                                          </p:to>
                                        </p:set>
                                        <p:anim calcmode="lin" valueType="num" p14:bounceEnd="78000">
                                          <p:cBhvr additive="base">
                                            <p:cTn id="75" dur="2000" fill="hold"/>
                                            <p:tgtEl>
                                              <p:spTgt spid="286"/>
                                            </p:tgtEl>
                                            <p:attrNameLst>
                                              <p:attrName>ppt_x</p:attrName>
                                            </p:attrNameLst>
                                          </p:cBhvr>
                                          <p:tavLst>
                                            <p:tav tm="0">
                                              <p:val>
                                                <p:strVal val="#ppt_x"/>
                                              </p:val>
                                            </p:tav>
                                            <p:tav tm="100000">
                                              <p:val>
                                                <p:strVal val="#ppt_x"/>
                                              </p:val>
                                            </p:tav>
                                          </p:tavLst>
                                        </p:anim>
                                        <p:anim calcmode="lin" valueType="num" p14:bounceEnd="78000">
                                          <p:cBhvr additive="base">
                                            <p:cTn id="76" dur="2000" fill="hold"/>
                                            <p:tgtEl>
                                              <p:spTgt spid="286"/>
                                            </p:tgtEl>
                                            <p:attrNameLst>
                                              <p:attrName>ppt_y</p:attrName>
                                            </p:attrNameLst>
                                          </p:cBhvr>
                                          <p:tavLst>
                                            <p:tav tm="0">
                                              <p:val>
                                                <p:strVal val="0-#ppt_h/2"/>
                                              </p:val>
                                            </p:tav>
                                            <p:tav tm="100000">
                                              <p:val>
                                                <p:strVal val="#ppt_y"/>
                                              </p:val>
                                            </p:tav>
                                          </p:tavLst>
                                        </p:anim>
                                      </p:childTnLst>
                                    </p:cTn>
                                  </p:par>
                                  <p:par>
                                    <p:cTn id="77" presetID="2" presetClass="entr" presetSubtype="1" fill="hold" grpId="0" nodeType="withEffect" p14:presetBounceEnd="78000">
                                      <p:stCondLst>
                                        <p:cond delay="0"/>
                                      </p:stCondLst>
                                      <p:childTnLst>
                                        <p:set>
                                          <p:cBhvr>
                                            <p:cTn id="78" dur="1" fill="hold">
                                              <p:stCondLst>
                                                <p:cond delay="0"/>
                                              </p:stCondLst>
                                            </p:cTn>
                                            <p:tgtEl>
                                              <p:spTgt spid="287"/>
                                            </p:tgtEl>
                                            <p:attrNameLst>
                                              <p:attrName>style.visibility</p:attrName>
                                            </p:attrNameLst>
                                          </p:cBhvr>
                                          <p:to>
                                            <p:strVal val="visible"/>
                                          </p:to>
                                        </p:set>
                                        <p:anim calcmode="lin" valueType="num" p14:bounceEnd="78000">
                                          <p:cBhvr additive="base">
                                            <p:cTn id="79" dur="2000" fill="hold"/>
                                            <p:tgtEl>
                                              <p:spTgt spid="287"/>
                                            </p:tgtEl>
                                            <p:attrNameLst>
                                              <p:attrName>ppt_x</p:attrName>
                                            </p:attrNameLst>
                                          </p:cBhvr>
                                          <p:tavLst>
                                            <p:tav tm="0">
                                              <p:val>
                                                <p:strVal val="#ppt_x"/>
                                              </p:val>
                                            </p:tav>
                                            <p:tav tm="100000">
                                              <p:val>
                                                <p:strVal val="#ppt_x"/>
                                              </p:val>
                                            </p:tav>
                                          </p:tavLst>
                                        </p:anim>
                                        <p:anim calcmode="lin" valueType="num" p14:bounceEnd="78000">
                                          <p:cBhvr additive="base">
                                            <p:cTn id="80" dur="2000" fill="hold"/>
                                            <p:tgtEl>
                                              <p:spTgt spid="287"/>
                                            </p:tgtEl>
                                            <p:attrNameLst>
                                              <p:attrName>ppt_y</p:attrName>
                                            </p:attrNameLst>
                                          </p:cBhvr>
                                          <p:tavLst>
                                            <p:tav tm="0">
                                              <p:val>
                                                <p:strVal val="0-#ppt_h/2"/>
                                              </p:val>
                                            </p:tav>
                                            <p:tav tm="100000">
                                              <p:val>
                                                <p:strVal val="#ppt_y"/>
                                              </p:val>
                                            </p:tav>
                                          </p:tavLst>
                                        </p:anim>
                                      </p:childTnLst>
                                    </p:cTn>
                                  </p:par>
                                  <p:par>
                                    <p:cTn id="81" presetID="2" presetClass="entr" presetSubtype="1" fill="hold" grpId="0" nodeType="withEffect" nodePh="1" p14:presetBounceEnd="78000">
                                      <p:stCondLst>
                                        <p:cond delay="0"/>
                                      </p:stCondLst>
                                      <p:endCondLst>
                                        <p:cond evt="begin" delay="0">
                                          <p:tn val="81"/>
                                        </p:cond>
                                      </p:endCondLst>
                                      <p:childTnLst>
                                        <p:set>
                                          <p:cBhvr>
                                            <p:cTn id="82" dur="1" fill="hold">
                                              <p:stCondLst>
                                                <p:cond delay="0"/>
                                              </p:stCondLst>
                                            </p:cTn>
                                            <p:tgtEl>
                                              <p:spTgt spid="288"/>
                                            </p:tgtEl>
                                            <p:attrNameLst>
                                              <p:attrName>style.visibility</p:attrName>
                                            </p:attrNameLst>
                                          </p:cBhvr>
                                          <p:to>
                                            <p:strVal val="visible"/>
                                          </p:to>
                                        </p:set>
                                        <p:anim calcmode="lin" valueType="num" p14:bounceEnd="78000">
                                          <p:cBhvr additive="base">
                                            <p:cTn id="83" dur="2000" fill="hold"/>
                                            <p:tgtEl>
                                              <p:spTgt spid="288"/>
                                            </p:tgtEl>
                                            <p:attrNameLst>
                                              <p:attrName>ppt_x</p:attrName>
                                            </p:attrNameLst>
                                          </p:cBhvr>
                                          <p:tavLst>
                                            <p:tav tm="0">
                                              <p:val>
                                                <p:strVal val="#ppt_x"/>
                                              </p:val>
                                            </p:tav>
                                            <p:tav tm="100000">
                                              <p:val>
                                                <p:strVal val="#ppt_x"/>
                                              </p:val>
                                            </p:tav>
                                          </p:tavLst>
                                        </p:anim>
                                        <p:anim calcmode="lin" valueType="num" p14:bounceEnd="78000">
                                          <p:cBhvr additive="base">
                                            <p:cTn id="84" dur="2000" fill="hold"/>
                                            <p:tgtEl>
                                              <p:spTgt spid="288"/>
                                            </p:tgtEl>
                                            <p:attrNameLst>
                                              <p:attrName>ppt_y</p:attrName>
                                            </p:attrNameLst>
                                          </p:cBhvr>
                                          <p:tavLst>
                                            <p:tav tm="0">
                                              <p:val>
                                                <p:strVal val="0-#ppt_h/2"/>
                                              </p:val>
                                            </p:tav>
                                            <p:tav tm="100000">
                                              <p:val>
                                                <p:strVal val="#ppt_y"/>
                                              </p:val>
                                            </p:tav>
                                          </p:tavLst>
                                        </p:anim>
                                      </p:childTnLst>
                                    </p:cTn>
                                  </p:par>
                                  <p:par>
                                    <p:cTn id="85" presetID="2" presetClass="entr" presetSubtype="1" fill="hold" grpId="0" nodeType="withEffect" p14:presetBounceEnd="78000">
                                      <p:stCondLst>
                                        <p:cond delay="0"/>
                                      </p:stCondLst>
                                      <p:childTnLst>
                                        <p:set>
                                          <p:cBhvr>
                                            <p:cTn id="86" dur="1" fill="hold">
                                              <p:stCondLst>
                                                <p:cond delay="0"/>
                                              </p:stCondLst>
                                            </p:cTn>
                                            <p:tgtEl>
                                              <p:spTgt spid="289"/>
                                            </p:tgtEl>
                                            <p:attrNameLst>
                                              <p:attrName>style.visibility</p:attrName>
                                            </p:attrNameLst>
                                          </p:cBhvr>
                                          <p:to>
                                            <p:strVal val="visible"/>
                                          </p:to>
                                        </p:set>
                                        <p:anim calcmode="lin" valueType="num" p14:bounceEnd="78000">
                                          <p:cBhvr additive="base">
                                            <p:cTn id="87" dur="2000" fill="hold"/>
                                            <p:tgtEl>
                                              <p:spTgt spid="289"/>
                                            </p:tgtEl>
                                            <p:attrNameLst>
                                              <p:attrName>ppt_x</p:attrName>
                                            </p:attrNameLst>
                                          </p:cBhvr>
                                          <p:tavLst>
                                            <p:tav tm="0">
                                              <p:val>
                                                <p:strVal val="#ppt_x"/>
                                              </p:val>
                                            </p:tav>
                                            <p:tav tm="100000">
                                              <p:val>
                                                <p:strVal val="#ppt_x"/>
                                              </p:val>
                                            </p:tav>
                                          </p:tavLst>
                                        </p:anim>
                                        <p:anim calcmode="lin" valueType="num" p14:bounceEnd="78000">
                                          <p:cBhvr additive="base">
                                            <p:cTn id="88" dur="2000" fill="hold"/>
                                            <p:tgtEl>
                                              <p:spTgt spid="289"/>
                                            </p:tgtEl>
                                            <p:attrNameLst>
                                              <p:attrName>ppt_y</p:attrName>
                                            </p:attrNameLst>
                                          </p:cBhvr>
                                          <p:tavLst>
                                            <p:tav tm="0">
                                              <p:val>
                                                <p:strVal val="0-#ppt_h/2"/>
                                              </p:val>
                                            </p:tav>
                                            <p:tav tm="100000">
                                              <p:val>
                                                <p:strVal val="#ppt_y"/>
                                              </p:val>
                                            </p:tav>
                                          </p:tavLst>
                                        </p:anim>
                                      </p:childTnLst>
                                    </p:cTn>
                                  </p:par>
                                  <p:par>
                                    <p:cTn id="89" presetID="2" presetClass="entr" presetSubtype="1" fill="hold" grpId="0" nodeType="withEffect" nodePh="1" p14:presetBounceEnd="78000">
                                      <p:stCondLst>
                                        <p:cond delay="0"/>
                                      </p:stCondLst>
                                      <p:endCondLst>
                                        <p:cond evt="begin" delay="0">
                                          <p:tn val="89"/>
                                        </p:cond>
                                      </p:endCondLst>
                                      <p:childTnLst>
                                        <p:set>
                                          <p:cBhvr>
                                            <p:cTn id="90" dur="1" fill="hold">
                                              <p:stCondLst>
                                                <p:cond delay="0"/>
                                              </p:stCondLst>
                                            </p:cTn>
                                            <p:tgtEl>
                                              <p:spTgt spid="290"/>
                                            </p:tgtEl>
                                            <p:attrNameLst>
                                              <p:attrName>style.visibility</p:attrName>
                                            </p:attrNameLst>
                                          </p:cBhvr>
                                          <p:to>
                                            <p:strVal val="visible"/>
                                          </p:to>
                                        </p:set>
                                        <p:anim calcmode="lin" valueType="num" p14:bounceEnd="78000">
                                          <p:cBhvr additive="base">
                                            <p:cTn id="91" dur="2000" fill="hold"/>
                                            <p:tgtEl>
                                              <p:spTgt spid="290"/>
                                            </p:tgtEl>
                                            <p:attrNameLst>
                                              <p:attrName>ppt_x</p:attrName>
                                            </p:attrNameLst>
                                          </p:cBhvr>
                                          <p:tavLst>
                                            <p:tav tm="0">
                                              <p:val>
                                                <p:strVal val="#ppt_x"/>
                                              </p:val>
                                            </p:tav>
                                            <p:tav tm="100000">
                                              <p:val>
                                                <p:strVal val="#ppt_x"/>
                                              </p:val>
                                            </p:tav>
                                          </p:tavLst>
                                        </p:anim>
                                        <p:anim calcmode="lin" valueType="num" p14:bounceEnd="78000">
                                          <p:cBhvr additive="base">
                                            <p:cTn id="92" dur="2000" fill="hold"/>
                                            <p:tgtEl>
                                              <p:spTgt spid="290"/>
                                            </p:tgtEl>
                                            <p:attrNameLst>
                                              <p:attrName>ppt_y</p:attrName>
                                            </p:attrNameLst>
                                          </p:cBhvr>
                                          <p:tavLst>
                                            <p:tav tm="0">
                                              <p:val>
                                                <p:strVal val="0-#ppt_h/2"/>
                                              </p:val>
                                            </p:tav>
                                            <p:tav tm="100000">
                                              <p:val>
                                                <p:strVal val="#ppt_y"/>
                                              </p:val>
                                            </p:tav>
                                          </p:tavLst>
                                        </p:anim>
                                      </p:childTnLst>
                                    </p:cTn>
                                  </p:par>
                                  <p:par>
                                    <p:cTn id="93" presetID="2" presetClass="entr" presetSubtype="8" fill="hold" grpId="0" nodeType="withEffect" p14:presetBounceEnd="78000">
                                      <p:stCondLst>
                                        <p:cond delay="0"/>
                                      </p:stCondLst>
                                      <p:childTnLst>
                                        <p:set>
                                          <p:cBhvr>
                                            <p:cTn id="94" dur="1" fill="hold">
                                              <p:stCondLst>
                                                <p:cond delay="0"/>
                                              </p:stCondLst>
                                            </p:cTn>
                                            <p:tgtEl>
                                              <p:spTgt spid="291"/>
                                            </p:tgtEl>
                                            <p:attrNameLst>
                                              <p:attrName>style.visibility</p:attrName>
                                            </p:attrNameLst>
                                          </p:cBhvr>
                                          <p:to>
                                            <p:strVal val="visible"/>
                                          </p:to>
                                        </p:set>
                                        <p:anim calcmode="lin" valueType="num" p14:bounceEnd="78000">
                                          <p:cBhvr additive="base">
                                            <p:cTn id="95" dur="2000" fill="hold"/>
                                            <p:tgtEl>
                                              <p:spTgt spid="291"/>
                                            </p:tgtEl>
                                            <p:attrNameLst>
                                              <p:attrName>ppt_x</p:attrName>
                                            </p:attrNameLst>
                                          </p:cBhvr>
                                          <p:tavLst>
                                            <p:tav tm="0">
                                              <p:val>
                                                <p:strVal val="0-#ppt_w/2"/>
                                              </p:val>
                                            </p:tav>
                                            <p:tav tm="100000">
                                              <p:val>
                                                <p:strVal val="#ppt_x"/>
                                              </p:val>
                                            </p:tav>
                                          </p:tavLst>
                                        </p:anim>
                                        <p:anim calcmode="lin" valueType="num" p14:bounceEnd="78000">
                                          <p:cBhvr additive="base">
                                            <p:cTn id="96" dur="2000" fill="hold"/>
                                            <p:tgtEl>
                                              <p:spTgt spid="291"/>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nodePh="1" p14:presetBounceEnd="78000">
                                      <p:stCondLst>
                                        <p:cond delay="0"/>
                                      </p:stCondLst>
                                      <p:endCondLst>
                                        <p:cond evt="begin" delay="0">
                                          <p:tn val="97"/>
                                        </p:cond>
                                      </p:endCondLst>
                                      <p:childTnLst>
                                        <p:set>
                                          <p:cBhvr>
                                            <p:cTn id="98" dur="1" fill="hold">
                                              <p:stCondLst>
                                                <p:cond delay="0"/>
                                              </p:stCondLst>
                                            </p:cTn>
                                            <p:tgtEl>
                                              <p:spTgt spid="292"/>
                                            </p:tgtEl>
                                            <p:attrNameLst>
                                              <p:attrName>style.visibility</p:attrName>
                                            </p:attrNameLst>
                                          </p:cBhvr>
                                          <p:to>
                                            <p:strVal val="visible"/>
                                          </p:to>
                                        </p:set>
                                        <p:anim calcmode="lin" valueType="num" p14:bounceEnd="78000">
                                          <p:cBhvr additive="base">
                                            <p:cTn id="99" dur="2000" fill="hold"/>
                                            <p:tgtEl>
                                              <p:spTgt spid="292"/>
                                            </p:tgtEl>
                                            <p:attrNameLst>
                                              <p:attrName>ppt_x</p:attrName>
                                            </p:attrNameLst>
                                          </p:cBhvr>
                                          <p:tavLst>
                                            <p:tav tm="0">
                                              <p:val>
                                                <p:strVal val="0-#ppt_w/2"/>
                                              </p:val>
                                            </p:tav>
                                            <p:tav tm="100000">
                                              <p:val>
                                                <p:strVal val="#ppt_x"/>
                                              </p:val>
                                            </p:tav>
                                          </p:tavLst>
                                        </p:anim>
                                        <p:anim calcmode="lin" valueType="num" p14:bounceEnd="78000">
                                          <p:cBhvr additive="base">
                                            <p:cTn id="100" dur="2000" fill="hold"/>
                                            <p:tgtEl>
                                              <p:spTgt spid="292"/>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14:presetBounceEnd="78000">
                                      <p:stCondLst>
                                        <p:cond delay="0"/>
                                      </p:stCondLst>
                                      <p:childTnLst>
                                        <p:set>
                                          <p:cBhvr>
                                            <p:cTn id="102" dur="1" fill="hold">
                                              <p:stCondLst>
                                                <p:cond delay="0"/>
                                              </p:stCondLst>
                                            </p:cTn>
                                            <p:tgtEl>
                                              <p:spTgt spid="296"/>
                                            </p:tgtEl>
                                            <p:attrNameLst>
                                              <p:attrName>style.visibility</p:attrName>
                                            </p:attrNameLst>
                                          </p:cBhvr>
                                          <p:to>
                                            <p:strVal val="visible"/>
                                          </p:to>
                                        </p:set>
                                        <p:anim calcmode="lin" valueType="num" p14:bounceEnd="78000">
                                          <p:cBhvr additive="base">
                                            <p:cTn id="103" dur="2000" fill="hold"/>
                                            <p:tgtEl>
                                              <p:spTgt spid="296"/>
                                            </p:tgtEl>
                                            <p:attrNameLst>
                                              <p:attrName>ppt_x</p:attrName>
                                            </p:attrNameLst>
                                          </p:cBhvr>
                                          <p:tavLst>
                                            <p:tav tm="0">
                                              <p:val>
                                                <p:strVal val="0-#ppt_w/2"/>
                                              </p:val>
                                            </p:tav>
                                            <p:tav tm="100000">
                                              <p:val>
                                                <p:strVal val="#ppt_x"/>
                                              </p:val>
                                            </p:tav>
                                          </p:tavLst>
                                        </p:anim>
                                        <p:anim calcmode="lin" valueType="num" p14:bounceEnd="78000">
                                          <p:cBhvr additive="base">
                                            <p:cTn id="104" dur="2000" fill="hold"/>
                                            <p:tgtEl>
                                              <p:spTgt spid="296"/>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14:presetBounceEnd="78000">
                                      <p:stCondLst>
                                        <p:cond delay="0"/>
                                      </p:stCondLst>
                                      <p:childTnLst>
                                        <p:set>
                                          <p:cBhvr>
                                            <p:cTn id="106" dur="1" fill="hold">
                                              <p:stCondLst>
                                                <p:cond delay="0"/>
                                              </p:stCondLst>
                                            </p:cTn>
                                            <p:tgtEl>
                                              <p:spTgt spid="297"/>
                                            </p:tgtEl>
                                            <p:attrNameLst>
                                              <p:attrName>style.visibility</p:attrName>
                                            </p:attrNameLst>
                                          </p:cBhvr>
                                          <p:to>
                                            <p:strVal val="visible"/>
                                          </p:to>
                                        </p:set>
                                        <p:anim calcmode="lin" valueType="num" p14:bounceEnd="78000">
                                          <p:cBhvr additive="base">
                                            <p:cTn id="107" dur="2000" fill="hold"/>
                                            <p:tgtEl>
                                              <p:spTgt spid="297"/>
                                            </p:tgtEl>
                                            <p:attrNameLst>
                                              <p:attrName>ppt_x</p:attrName>
                                            </p:attrNameLst>
                                          </p:cBhvr>
                                          <p:tavLst>
                                            <p:tav tm="0">
                                              <p:val>
                                                <p:strVal val="0-#ppt_w/2"/>
                                              </p:val>
                                            </p:tav>
                                            <p:tav tm="100000">
                                              <p:val>
                                                <p:strVal val="#ppt_x"/>
                                              </p:val>
                                            </p:tav>
                                          </p:tavLst>
                                        </p:anim>
                                        <p:anim calcmode="lin" valueType="num" p14:bounceEnd="78000">
                                          <p:cBhvr additive="base">
                                            <p:cTn id="108" dur="2000" fill="hold"/>
                                            <p:tgtEl>
                                              <p:spTgt spid="297"/>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14:presetBounceEnd="78000">
                                      <p:stCondLst>
                                        <p:cond delay="0"/>
                                      </p:stCondLst>
                                      <p:childTnLst>
                                        <p:set>
                                          <p:cBhvr>
                                            <p:cTn id="110" dur="1" fill="hold">
                                              <p:stCondLst>
                                                <p:cond delay="0"/>
                                              </p:stCondLst>
                                            </p:cTn>
                                            <p:tgtEl>
                                              <p:spTgt spid="298"/>
                                            </p:tgtEl>
                                            <p:attrNameLst>
                                              <p:attrName>style.visibility</p:attrName>
                                            </p:attrNameLst>
                                          </p:cBhvr>
                                          <p:to>
                                            <p:strVal val="visible"/>
                                          </p:to>
                                        </p:set>
                                        <p:anim calcmode="lin" valueType="num" p14:bounceEnd="78000">
                                          <p:cBhvr additive="base">
                                            <p:cTn id="111" dur="2000" fill="hold"/>
                                            <p:tgtEl>
                                              <p:spTgt spid="298"/>
                                            </p:tgtEl>
                                            <p:attrNameLst>
                                              <p:attrName>ppt_x</p:attrName>
                                            </p:attrNameLst>
                                          </p:cBhvr>
                                          <p:tavLst>
                                            <p:tav tm="0">
                                              <p:val>
                                                <p:strVal val="0-#ppt_w/2"/>
                                              </p:val>
                                            </p:tav>
                                            <p:tav tm="100000">
                                              <p:val>
                                                <p:strVal val="#ppt_x"/>
                                              </p:val>
                                            </p:tav>
                                          </p:tavLst>
                                        </p:anim>
                                        <p:anim calcmode="lin" valueType="num" p14:bounceEnd="78000">
                                          <p:cBhvr additive="base">
                                            <p:cTn id="112" dur="2000" fill="hold"/>
                                            <p:tgtEl>
                                              <p:spTgt spid="298"/>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14:presetBounceEnd="78000">
                                      <p:stCondLst>
                                        <p:cond delay="0"/>
                                      </p:stCondLst>
                                      <p:childTnLst>
                                        <p:set>
                                          <p:cBhvr>
                                            <p:cTn id="114" dur="1" fill="hold">
                                              <p:stCondLst>
                                                <p:cond delay="0"/>
                                              </p:stCondLst>
                                            </p:cTn>
                                            <p:tgtEl>
                                              <p:spTgt spid="299"/>
                                            </p:tgtEl>
                                            <p:attrNameLst>
                                              <p:attrName>style.visibility</p:attrName>
                                            </p:attrNameLst>
                                          </p:cBhvr>
                                          <p:to>
                                            <p:strVal val="visible"/>
                                          </p:to>
                                        </p:set>
                                        <p:anim calcmode="lin" valueType="num" p14:bounceEnd="78000">
                                          <p:cBhvr additive="base">
                                            <p:cTn id="115" dur="2000" fill="hold"/>
                                            <p:tgtEl>
                                              <p:spTgt spid="299"/>
                                            </p:tgtEl>
                                            <p:attrNameLst>
                                              <p:attrName>ppt_x</p:attrName>
                                            </p:attrNameLst>
                                          </p:cBhvr>
                                          <p:tavLst>
                                            <p:tav tm="0">
                                              <p:val>
                                                <p:strVal val="0-#ppt_w/2"/>
                                              </p:val>
                                            </p:tav>
                                            <p:tav tm="100000">
                                              <p:val>
                                                <p:strVal val="#ppt_x"/>
                                              </p:val>
                                            </p:tav>
                                          </p:tavLst>
                                        </p:anim>
                                        <p:anim calcmode="lin" valueType="num" p14:bounceEnd="78000">
                                          <p:cBhvr additive="base">
                                            <p:cTn id="116" dur="2000" fill="hold"/>
                                            <p:tgtEl>
                                              <p:spTgt spid="299"/>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nodePh="1" p14:presetBounceEnd="78000">
                                      <p:stCondLst>
                                        <p:cond delay="0"/>
                                      </p:stCondLst>
                                      <p:endCondLst>
                                        <p:cond evt="begin" delay="0">
                                          <p:tn val="117"/>
                                        </p:cond>
                                      </p:endCondLst>
                                      <p:childTnLst>
                                        <p:set>
                                          <p:cBhvr>
                                            <p:cTn id="118" dur="1" fill="hold">
                                              <p:stCondLst>
                                                <p:cond delay="0"/>
                                              </p:stCondLst>
                                            </p:cTn>
                                            <p:tgtEl>
                                              <p:spTgt spid="300"/>
                                            </p:tgtEl>
                                            <p:attrNameLst>
                                              <p:attrName>style.visibility</p:attrName>
                                            </p:attrNameLst>
                                          </p:cBhvr>
                                          <p:to>
                                            <p:strVal val="visible"/>
                                          </p:to>
                                        </p:set>
                                        <p:anim calcmode="lin" valueType="num" p14:bounceEnd="78000">
                                          <p:cBhvr additive="base">
                                            <p:cTn id="119" dur="2000" fill="hold"/>
                                            <p:tgtEl>
                                              <p:spTgt spid="300"/>
                                            </p:tgtEl>
                                            <p:attrNameLst>
                                              <p:attrName>ppt_x</p:attrName>
                                            </p:attrNameLst>
                                          </p:cBhvr>
                                          <p:tavLst>
                                            <p:tav tm="0">
                                              <p:val>
                                                <p:strVal val="0-#ppt_w/2"/>
                                              </p:val>
                                            </p:tav>
                                            <p:tav tm="100000">
                                              <p:val>
                                                <p:strVal val="#ppt_x"/>
                                              </p:val>
                                            </p:tav>
                                          </p:tavLst>
                                        </p:anim>
                                        <p:anim calcmode="lin" valueType="num" p14:bounceEnd="78000">
                                          <p:cBhvr additive="base">
                                            <p:cTn id="120" dur="2000" fill="hold"/>
                                            <p:tgtEl>
                                              <p:spTgt spid="300"/>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14:presetBounceEnd="78000">
                                      <p:stCondLst>
                                        <p:cond delay="0"/>
                                      </p:stCondLst>
                                      <p:childTnLst>
                                        <p:set>
                                          <p:cBhvr>
                                            <p:cTn id="122" dur="1" fill="hold">
                                              <p:stCondLst>
                                                <p:cond delay="0"/>
                                              </p:stCondLst>
                                            </p:cTn>
                                            <p:tgtEl>
                                              <p:spTgt spid="301"/>
                                            </p:tgtEl>
                                            <p:attrNameLst>
                                              <p:attrName>style.visibility</p:attrName>
                                            </p:attrNameLst>
                                          </p:cBhvr>
                                          <p:to>
                                            <p:strVal val="visible"/>
                                          </p:to>
                                        </p:set>
                                        <p:anim calcmode="lin" valueType="num" p14:bounceEnd="78000">
                                          <p:cBhvr additive="base">
                                            <p:cTn id="123" dur="2000" fill="hold"/>
                                            <p:tgtEl>
                                              <p:spTgt spid="301"/>
                                            </p:tgtEl>
                                            <p:attrNameLst>
                                              <p:attrName>ppt_x</p:attrName>
                                            </p:attrNameLst>
                                          </p:cBhvr>
                                          <p:tavLst>
                                            <p:tav tm="0">
                                              <p:val>
                                                <p:strVal val="0-#ppt_w/2"/>
                                              </p:val>
                                            </p:tav>
                                            <p:tav tm="100000">
                                              <p:val>
                                                <p:strVal val="#ppt_x"/>
                                              </p:val>
                                            </p:tav>
                                          </p:tavLst>
                                        </p:anim>
                                        <p:anim calcmode="lin" valueType="num" p14:bounceEnd="78000">
                                          <p:cBhvr additive="base">
                                            <p:cTn id="124" dur="2000" fill="hold"/>
                                            <p:tgtEl>
                                              <p:spTgt spid="301"/>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nodePh="1" p14:presetBounceEnd="78000">
                                      <p:stCondLst>
                                        <p:cond delay="0"/>
                                      </p:stCondLst>
                                      <p:endCondLst>
                                        <p:cond evt="begin" delay="0">
                                          <p:tn val="125"/>
                                        </p:cond>
                                      </p:endCondLst>
                                      <p:childTnLst>
                                        <p:set>
                                          <p:cBhvr>
                                            <p:cTn id="126" dur="1" fill="hold">
                                              <p:stCondLst>
                                                <p:cond delay="0"/>
                                              </p:stCondLst>
                                            </p:cTn>
                                            <p:tgtEl>
                                              <p:spTgt spid="302"/>
                                            </p:tgtEl>
                                            <p:attrNameLst>
                                              <p:attrName>style.visibility</p:attrName>
                                            </p:attrNameLst>
                                          </p:cBhvr>
                                          <p:to>
                                            <p:strVal val="visible"/>
                                          </p:to>
                                        </p:set>
                                        <p:anim calcmode="lin" valueType="num" p14:bounceEnd="78000">
                                          <p:cBhvr additive="base">
                                            <p:cTn id="127" dur="2000" fill="hold"/>
                                            <p:tgtEl>
                                              <p:spTgt spid="302"/>
                                            </p:tgtEl>
                                            <p:attrNameLst>
                                              <p:attrName>ppt_x</p:attrName>
                                            </p:attrNameLst>
                                          </p:cBhvr>
                                          <p:tavLst>
                                            <p:tav tm="0">
                                              <p:val>
                                                <p:strVal val="0-#ppt_w/2"/>
                                              </p:val>
                                            </p:tav>
                                            <p:tav tm="100000">
                                              <p:val>
                                                <p:strVal val="#ppt_x"/>
                                              </p:val>
                                            </p:tav>
                                          </p:tavLst>
                                        </p:anim>
                                        <p:anim calcmode="lin" valueType="num" p14:bounceEnd="78000">
                                          <p:cBhvr additive="base">
                                            <p:cTn id="128" dur="2000" fill="hold"/>
                                            <p:tgtEl>
                                              <p:spTgt spid="302"/>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14:presetBounceEnd="78000">
                                      <p:stCondLst>
                                        <p:cond delay="0"/>
                                      </p:stCondLst>
                                      <p:childTnLst>
                                        <p:set>
                                          <p:cBhvr>
                                            <p:cTn id="130" dur="1" fill="hold">
                                              <p:stCondLst>
                                                <p:cond delay="0"/>
                                              </p:stCondLst>
                                            </p:cTn>
                                            <p:tgtEl>
                                              <p:spTgt spid="303"/>
                                            </p:tgtEl>
                                            <p:attrNameLst>
                                              <p:attrName>style.visibility</p:attrName>
                                            </p:attrNameLst>
                                          </p:cBhvr>
                                          <p:to>
                                            <p:strVal val="visible"/>
                                          </p:to>
                                        </p:set>
                                        <p:anim calcmode="lin" valueType="num" p14:bounceEnd="78000">
                                          <p:cBhvr additive="base">
                                            <p:cTn id="131" dur="2000" fill="hold"/>
                                            <p:tgtEl>
                                              <p:spTgt spid="303"/>
                                            </p:tgtEl>
                                            <p:attrNameLst>
                                              <p:attrName>ppt_x</p:attrName>
                                            </p:attrNameLst>
                                          </p:cBhvr>
                                          <p:tavLst>
                                            <p:tav tm="0">
                                              <p:val>
                                                <p:strVal val="0-#ppt_w/2"/>
                                              </p:val>
                                            </p:tav>
                                            <p:tav tm="100000">
                                              <p:val>
                                                <p:strVal val="#ppt_x"/>
                                              </p:val>
                                            </p:tav>
                                          </p:tavLst>
                                        </p:anim>
                                        <p:anim calcmode="lin" valueType="num" p14:bounceEnd="78000">
                                          <p:cBhvr additive="base">
                                            <p:cTn id="132" dur="2000" fill="hold"/>
                                            <p:tgtEl>
                                              <p:spTgt spid="303"/>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nodePh="1" p14:presetBounceEnd="78000">
                                      <p:stCondLst>
                                        <p:cond delay="0"/>
                                      </p:stCondLst>
                                      <p:endCondLst>
                                        <p:cond evt="begin" delay="0">
                                          <p:tn val="133"/>
                                        </p:cond>
                                      </p:endCondLst>
                                      <p:childTnLst>
                                        <p:set>
                                          <p:cBhvr>
                                            <p:cTn id="134" dur="1" fill="hold">
                                              <p:stCondLst>
                                                <p:cond delay="0"/>
                                              </p:stCondLst>
                                            </p:cTn>
                                            <p:tgtEl>
                                              <p:spTgt spid="304"/>
                                            </p:tgtEl>
                                            <p:attrNameLst>
                                              <p:attrName>style.visibility</p:attrName>
                                            </p:attrNameLst>
                                          </p:cBhvr>
                                          <p:to>
                                            <p:strVal val="visible"/>
                                          </p:to>
                                        </p:set>
                                        <p:anim calcmode="lin" valueType="num" p14:bounceEnd="78000">
                                          <p:cBhvr additive="base">
                                            <p:cTn id="135" dur="2000" fill="hold"/>
                                            <p:tgtEl>
                                              <p:spTgt spid="304"/>
                                            </p:tgtEl>
                                            <p:attrNameLst>
                                              <p:attrName>ppt_x</p:attrName>
                                            </p:attrNameLst>
                                          </p:cBhvr>
                                          <p:tavLst>
                                            <p:tav tm="0">
                                              <p:val>
                                                <p:strVal val="0-#ppt_w/2"/>
                                              </p:val>
                                            </p:tav>
                                            <p:tav tm="100000">
                                              <p:val>
                                                <p:strVal val="#ppt_x"/>
                                              </p:val>
                                            </p:tav>
                                          </p:tavLst>
                                        </p:anim>
                                        <p:anim calcmode="lin" valueType="num" p14:bounceEnd="78000">
                                          <p:cBhvr additive="base">
                                            <p:cTn id="136" dur="2000" fill="hold"/>
                                            <p:tgtEl>
                                              <p:spTgt spid="304"/>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14:presetBounceEnd="78000">
                                      <p:stCondLst>
                                        <p:cond delay="0"/>
                                      </p:stCondLst>
                                      <p:childTnLst>
                                        <p:set>
                                          <p:cBhvr>
                                            <p:cTn id="138" dur="1" fill="hold">
                                              <p:stCondLst>
                                                <p:cond delay="0"/>
                                              </p:stCondLst>
                                            </p:cTn>
                                            <p:tgtEl>
                                              <p:spTgt spid="305"/>
                                            </p:tgtEl>
                                            <p:attrNameLst>
                                              <p:attrName>style.visibility</p:attrName>
                                            </p:attrNameLst>
                                          </p:cBhvr>
                                          <p:to>
                                            <p:strVal val="visible"/>
                                          </p:to>
                                        </p:set>
                                        <p:anim calcmode="lin" valueType="num" p14:bounceEnd="78000">
                                          <p:cBhvr additive="base">
                                            <p:cTn id="139" dur="2000" fill="hold"/>
                                            <p:tgtEl>
                                              <p:spTgt spid="305"/>
                                            </p:tgtEl>
                                            <p:attrNameLst>
                                              <p:attrName>ppt_x</p:attrName>
                                            </p:attrNameLst>
                                          </p:cBhvr>
                                          <p:tavLst>
                                            <p:tav tm="0">
                                              <p:val>
                                                <p:strVal val="0-#ppt_w/2"/>
                                              </p:val>
                                            </p:tav>
                                            <p:tav tm="100000">
                                              <p:val>
                                                <p:strVal val="#ppt_x"/>
                                              </p:val>
                                            </p:tav>
                                          </p:tavLst>
                                        </p:anim>
                                        <p:anim calcmode="lin" valueType="num" p14:bounceEnd="78000">
                                          <p:cBhvr additive="base">
                                            <p:cTn id="140" dur="2000" fill="hold"/>
                                            <p:tgtEl>
                                              <p:spTgt spid="305"/>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nodePh="1" p14:presetBounceEnd="78000">
                                      <p:stCondLst>
                                        <p:cond delay="0"/>
                                      </p:stCondLst>
                                      <p:endCondLst>
                                        <p:cond evt="begin" delay="0">
                                          <p:tn val="141"/>
                                        </p:cond>
                                      </p:endCondLst>
                                      <p:childTnLst>
                                        <p:set>
                                          <p:cBhvr>
                                            <p:cTn id="142" dur="1" fill="hold">
                                              <p:stCondLst>
                                                <p:cond delay="0"/>
                                              </p:stCondLst>
                                            </p:cTn>
                                            <p:tgtEl>
                                              <p:spTgt spid="306"/>
                                            </p:tgtEl>
                                            <p:attrNameLst>
                                              <p:attrName>style.visibility</p:attrName>
                                            </p:attrNameLst>
                                          </p:cBhvr>
                                          <p:to>
                                            <p:strVal val="visible"/>
                                          </p:to>
                                        </p:set>
                                        <p:anim calcmode="lin" valueType="num" p14:bounceEnd="78000">
                                          <p:cBhvr additive="base">
                                            <p:cTn id="143" dur="2000" fill="hold"/>
                                            <p:tgtEl>
                                              <p:spTgt spid="306"/>
                                            </p:tgtEl>
                                            <p:attrNameLst>
                                              <p:attrName>ppt_x</p:attrName>
                                            </p:attrNameLst>
                                          </p:cBhvr>
                                          <p:tavLst>
                                            <p:tav tm="0">
                                              <p:val>
                                                <p:strVal val="0-#ppt_w/2"/>
                                              </p:val>
                                            </p:tav>
                                            <p:tav tm="100000">
                                              <p:val>
                                                <p:strVal val="#ppt_x"/>
                                              </p:val>
                                            </p:tav>
                                          </p:tavLst>
                                        </p:anim>
                                        <p:anim calcmode="lin" valueType="num" p14:bounceEnd="78000">
                                          <p:cBhvr additive="base">
                                            <p:cTn id="144" dur="2000" fill="hold"/>
                                            <p:tgtEl>
                                              <p:spTgt spid="306"/>
                                            </p:tgtEl>
                                            <p:attrNameLst>
                                              <p:attrName>ppt_y</p:attrName>
                                            </p:attrNameLst>
                                          </p:cBhvr>
                                          <p:tavLst>
                                            <p:tav tm="0">
                                              <p:val>
                                                <p:strVal val="#ppt_y"/>
                                              </p:val>
                                            </p:tav>
                                            <p:tav tm="100000">
                                              <p:val>
                                                <p:strVal val="#ppt_y"/>
                                              </p:val>
                                            </p:tav>
                                          </p:tavLst>
                                        </p:anim>
                                      </p:childTnLst>
                                    </p:cTn>
                                  </p:par>
                                  <p:par>
                                    <p:cTn id="145" presetID="2" presetClass="entr" presetSubtype="9" fill="hold" grpId="0" nodeType="withEffect" p14:presetBounceEnd="78000">
                                      <p:stCondLst>
                                        <p:cond delay="0"/>
                                      </p:stCondLst>
                                      <p:childTnLst>
                                        <p:set>
                                          <p:cBhvr>
                                            <p:cTn id="146" dur="1" fill="hold">
                                              <p:stCondLst>
                                                <p:cond delay="0"/>
                                              </p:stCondLst>
                                            </p:cTn>
                                            <p:tgtEl>
                                              <p:spTgt spid="307"/>
                                            </p:tgtEl>
                                            <p:attrNameLst>
                                              <p:attrName>style.visibility</p:attrName>
                                            </p:attrNameLst>
                                          </p:cBhvr>
                                          <p:to>
                                            <p:strVal val="visible"/>
                                          </p:to>
                                        </p:set>
                                        <p:anim calcmode="lin" valueType="num" p14:bounceEnd="78000">
                                          <p:cBhvr additive="base">
                                            <p:cTn id="147" dur="2000" fill="hold"/>
                                            <p:tgtEl>
                                              <p:spTgt spid="307"/>
                                            </p:tgtEl>
                                            <p:attrNameLst>
                                              <p:attrName>ppt_x</p:attrName>
                                            </p:attrNameLst>
                                          </p:cBhvr>
                                          <p:tavLst>
                                            <p:tav tm="0">
                                              <p:val>
                                                <p:strVal val="0-#ppt_w/2"/>
                                              </p:val>
                                            </p:tav>
                                            <p:tav tm="100000">
                                              <p:val>
                                                <p:strVal val="#ppt_x"/>
                                              </p:val>
                                            </p:tav>
                                          </p:tavLst>
                                        </p:anim>
                                        <p:anim calcmode="lin" valueType="num" p14:bounceEnd="78000">
                                          <p:cBhvr additive="base">
                                            <p:cTn id="148" dur="2000" fill="hold"/>
                                            <p:tgtEl>
                                              <p:spTgt spid="307"/>
                                            </p:tgtEl>
                                            <p:attrNameLst>
                                              <p:attrName>ppt_y</p:attrName>
                                            </p:attrNameLst>
                                          </p:cBhvr>
                                          <p:tavLst>
                                            <p:tav tm="0">
                                              <p:val>
                                                <p:strVal val="0-#ppt_h/2"/>
                                              </p:val>
                                            </p:tav>
                                            <p:tav tm="100000">
                                              <p:val>
                                                <p:strVal val="#ppt_y"/>
                                              </p:val>
                                            </p:tav>
                                          </p:tavLst>
                                        </p:anim>
                                      </p:childTnLst>
                                    </p:cTn>
                                  </p:par>
                                  <p:par>
                                    <p:cTn id="149" presetID="2" presetClass="entr" presetSubtype="9" fill="hold" grpId="0" nodeType="withEffect" nodePh="1" p14:presetBounceEnd="78000">
                                      <p:stCondLst>
                                        <p:cond delay="0"/>
                                      </p:stCondLst>
                                      <p:endCondLst>
                                        <p:cond evt="begin" delay="0">
                                          <p:tn val="149"/>
                                        </p:cond>
                                      </p:endCondLst>
                                      <p:childTnLst>
                                        <p:set>
                                          <p:cBhvr>
                                            <p:cTn id="150" dur="1" fill="hold">
                                              <p:stCondLst>
                                                <p:cond delay="0"/>
                                              </p:stCondLst>
                                            </p:cTn>
                                            <p:tgtEl>
                                              <p:spTgt spid="308"/>
                                            </p:tgtEl>
                                            <p:attrNameLst>
                                              <p:attrName>style.visibility</p:attrName>
                                            </p:attrNameLst>
                                          </p:cBhvr>
                                          <p:to>
                                            <p:strVal val="visible"/>
                                          </p:to>
                                        </p:set>
                                        <p:anim calcmode="lin" valueType="num" p14:bounceEnd="78000">
                                          <p:cBhvr additive="base">
                                            <p:cTn id="151" dur="2000" fill="hold"/>
                                            <p:tgtEl>
                                              <p:spTgt spid="308"/>
                                            </p:tgtEl>
                                            <p:attrNameLst>
                                              <p:attrName>ppt_x</p:attrName>
                                            </p:attrNameLst>
                                          </p:cBhvr>
                                          <p:tavLst>
                                            <p:tav tm="0">
                                              <p:val>
                                                <p:strVal val="0-#ppt_w/2"/>
                                              </p:val>
                                            </p:tav>
                                            <p:tav tm="100000">
                                              <p:val>
                                                <p:strVal val="#ppt_x"/>
                                              </p:val>
                                            </p:tav>
                                          </p:tavLst>
                                        </p:anim>
                                        <p:anim calcmode="lin" valueType="num" p14:bounceEnd="78000">
                                          <p:cBhvr additive="base">
                                            <p:cTn id="152" dur="2000" fill="hold"/>
                                            <p:tgtEl>
                                              <p:spTgt spid="308"/>
                                            </p:tgtEl>
                                            <p:attrNameLst>
                                              <p:attrName>ppt_y</p:attrName>
                                            </p:attrNameLst>
                                          </p:cBhvr>
                                          <p:tavLst>
                                            <p:tav tm="0">
                                              <p:val>
                                                <p:strVal val="0-#ppt_h/2"/>
                                              </p:val>
                                            </p:tav>
                                            <p:tav tm="100000">
                                              <p:val>
                                                <p:strVal val="#ppt_y"/>
                                              </p:val>
                                            </p:tav>
                                          </p:tavLst>
                                        </p:anim>
                                      </p:childTnLst>
                                    </p:cTn>
                                  </p:par>
                                  <p:par>
                                    <p:cTn id="153" presetID="2" presetClass="entr" presetSubtype="9" fill="hold" grpId="0" nodeType="withEffect" p14:presetBounceEnd="78000">
                                      <p:stCondLst>
                                        <p:cond delay="0"/>
                                      </p:stCondLst>
                                      <p:childTnLst>
                                        <p:set>
                                          <p:cBhvr>
                                            <p:cTn id="154" dur="1" fill="hold">
                                              <p:stCondLst>
                                                <p:cond delay="0"/>
                                              </p:stCondLst>
                                            </p:cTn>
                                            <p:tgtEl>
                                              <p:spTgt spid="309"/>
                                            </p:tgtEl>
                                            <p:attrNameLst>
                                              <p:attrName>style.visibility</p:attrName>
                                            </p:attrNameLst>
                                          </p:cBhvr>
                                          <p:to>
                                            <p:strVal val="visible"/>
                                          </p:to>
                                        </p:set>
                                        <p:anim calcmode="lin" valueType="num" p14:bounceEnd="78000">
                                          <p:cBhvr additive="base">
                                            <p:cTn id="155" dur="2000" fill="hold"/>
                                            <p:tgtEl>
                                              <p:spTgt spid="309"/>
                                            </p:tgtEl>
                                            <p:attrNameLst>
                                              <p:attrName>ppt_x</p:attrName>
                                            </p:attrNameLst>
                                          </p:cBhvr>
                                          <p:tavLst>
                                            <p:tav tm="0">
                                              <p:val>
                                                <p:strVal val="0-#ppt_w/2"/>
                                              </p:val>
                                            </p:tav>
                                            <p:tav tm="100000">
                                              <p:val>
                                                <p:strVal val="#ppt_x"/>
                                              </p:val>
                                            </p:tav>
                                          </p:tavLst>
                                        </p:anim>
                                        <p:anim calcmode="lin" valueType="num" p14:bounceEnd="78000">
                                          <p:cBhvr additive="base">
                                            <p:cTn id="156" dur="2000" fill="hold"/>
                                            <p:tgtEl>
                                              <p:spTgt spid="309"/>
                                            </p:tgtEl>
                                            <p:attrNameLst>
                                              <p:attrName>ppt_y</p:attrName>
                                            </p:attrNameLst>
                                          </p:cBhvr>
                                          <p:tavLst>
                                            <p:tav tm="0">
                                              <p:val>
                                                <p:strVal val="0-#ppt_h/2"/>
                                              </p:val>
                                            </p:tav>
                                            <p:tav tm="100000">
                                              <p:val>
                                                <p:strVal val="#ppt_y"/>
                                              </p:val>
                                            </p:tav>
                                          </p:tavLst>
                                        </p:anim>
                                      </p:childTnLst>
                                    </p:cTn>
                                  </p:par>
                                  <p:par>
                                    <p:cTn id="157" presetID="2" presetClass="entr" presetSubtype="9" fill="hold" grpId="0" nodeType="withEffect" nodePh="1" p14:presetBounceEnd="78000">
                                      <p:stCondLst>
                                        <p:cond delay="0"/>
                                      </p:stCondLst>
                                      <p:endCondLst>
                                        <p:cond evt="begin" delay="0">
                                          <p:tn val="157"/>
                                        </p:cond>
                                      </p:endCondLst>
                                      <p:childTnLst>
                                        <p:set>
                                          <p:cBhvr>
                                            <p:cTn id="158" dur="1" fill="hold">
                                              <p:stCondLst>
                                                <p:cond delay="0"/>
                                              </p:stCondLst>
                                            </p:cTn>
                                            <p:tgtEl>
                                              <p:spTgt spid="310"/>
                                            </p:tgtEl>
                                            <p:attrNameLst>
                                              <p:attrName>style.visibility</p:attrName>
                                            </p:attrNameLst>
                                          </p:cBhvr>
                                          <p:to>
                                            <p:strVal val="visible"/>
                                          </p:to>
                                        </p:set>
                                        <p:anim calcmode="lin" valueType="num" p14:bounceEnd="78000">
                                          <p:cBhvr additive="base">
                                            <p:cTn id="159" dur="2000" fill="hold"/>
                                            <p:tgtEl>
                                              <p:spTgt spid="310"/>
                                            </p:tgtEl>
                                            <p:attrNameLst>
                                              <p:attrName>ppt_x</p:attrName>
                                            </p:attrNameLst>
                                          </p:cBhvr>
                                          <p:tavLst>
                                            <p:tav tm="0">
                                              <p:val>
                                                <p:strVal val="0-#ppt_w/2"/>
                                              </p:val>
                                            </p:tav>
                                            <p:tav tm="100000">
                                              <p:val>
                                                <p:strVal val="#ppt_x"/>
                                              </p:val>
                                            </p:tav>
                                          </p:tavLst>
                                        </p:anim>
                                        <p:anim calcmode="lin" valueType="num" p14:bounceEnd="78000">
                                          <p:cBhvr additive="base">
                                            <p:cTn id="160" dur="2000" fill="hold"/>
                                            <p:tgtEl>
                                              <p:spTgt spid="310"/>
                                            </p:tgtEl>
                                            <p:attrNameLst>
                                              <p:attrName>ppt_y</p:attrName>
                                            </p:attrNameLst>
                                          </p:cBhvr>
                                          <p:tavLst>
                                            <p:tav tm="0">
                                              <p:val>
                                                <p:strVal val="0-#ppt_h/2"/>
                                              </p:val>
                                            </p:tav>
                                            <p:tav tm="100000">
                                              <p:val>
                                                <p:strVal val="#ppt_y"/>
                                              </p:val>
                                            </p:tav>
                                          </p:tavLst>
                                        </p:anim>
                                      </p:childTnLst>
                                    </p:cTn>
                                  </p:par>
                                  <p:par>
                                    <p:cTn id="161" presetID="2" presetClass="entr" presetSubtype="9" fill="hold" grpId="0" nodeType="withEffect" p14:presetBounceEnd="78000">
                                      <p:stCondLst>
                                        <p:cond delay="0"/>
                                      </p:stCondLst>
                                      <p:childTnLst>
                                        <p:set>
                                          <p:cBhvr>
                                            <p:cTn id="162" dur="1" fill="hold">
                                              <p:stCondLst>
                                                <p:cond delay="0"/>
                                              </p:stCondLst>
                                            </p:cTn>
                                            <p:tgtEl>
                                              <p:spTgt spid="311"/>
                                            </p:tgtEl>
                                            <p:attrNameLst>
                                              <p:attrName>style.visibility</p:attrName>
                                            </p:attrNameLst>
                                          </p:cBhvr>
                                          <p:to>
                                            <p:strVal val="visible"/>
                                          </p:to>
                                        </p:set>
                                        <p:anim calcmode="lin" valueType="num" p14:bounceEnd="78000">
                                          <p:cBhvr additive="base">
                                            <p:cTn id="163" dur="2000" fill="hold"/>
                                            <p:tgtEl>
                                              <p:spTgt spid="311"/>
                                            </p:tgtEl>
                                            <p:attrNameLst>
                                              <p:attrName>ppt_x</p:attrName>
                                            </p:attrNameLst>
                                          </p:cBhvr>
                                          <p:tavLst>
                                            <p:tav tm="0">
                                              <p:val>
                                                <p:strVal val="0-#ppt_w/2"/>
                                              </p:val>
                                            </p:tav>
                                            <p:tav tm="100000">
                                              <p:val>
                                                <p:strVal val="#ppt_x"/>
                                              </p:val>
                                            </p:tav>
                                          </p:tavLst>
                                        </p:anim>
                                        <p:anim calcmode="lin" valueType="num" p14:bounceEnd="78000">
                                          <p:cBhvr additive="base">
                                            <p:cTn id="164" dur="2000" fill="hold"/>
                                            <p:tgtEl>
                                              <p:spTgt spid="311"/>
                                            </p:tgtEl>
                                            <p:attrNameLst>
                                              <p:attrName>ppt_y</p:attrName>
                                            </p:attrNameLst>
                                          </p:cBhvr>
                                          <p:tavLst>
                                            <p:tav tm="0">
                                              <p:val>
                                                <p:strVal val="0-#ppt_h/2"/>
                                              </p:val>
                                            </p:tav>
                                            <p:tav tm="100000">
                                              <p:val>
                                                <p:strVal val="#ppt_y"/>
                                              </p:val>
                                            </p:tav>
                                          </p:tavLst>
                                        </p:anim>
                                      </p:childTnLst>
                                    </p:cTn>
                                  </p:par>
                                  <p:par>
                                    <p:cTn id="165" presetID="2" presetClass="entr" presetSubtype="9" fill="hold" grpId="0" nodeType="withEffect" nodePh="1" p14:presetBounceEnd="78000">
                                      <p:stCondLst>
                                        <p:cond delay="0"/>
                                      </p:stCondLst>
                                      <p:endCondLst>
                                        <p:cond evt="begin" delay="0">
                                          <p:tn val="165"/>
                                        </p:cond>
                                      </p:endCondLst>
                                      <p:childTnLst>
                                        <p:set>
                                          <p:cBhvr>
                                            <p:cTn id="166" dur="1" fill="hold">
                                              <p:stCondLst>
                                                <p:cond delay="0"/>
                                              </p:stCondLst>
                                            </p:cTn>
                                            <p:tgtEl>
                                              <p:spTgt spid="312"/>
                                            </p:tgtEl>
                                            <p:attrNameLst>
                                              <p:attrName>style.visibility</p:attrName>
                                            </p:attrNameLst>
                                          </p:cBhvr>
                                          <p:to>
                                            <p:strVal val="visible"/>
                                          </p:to>
                                        </p:set>
                                        <p:anim calcmode="lin" valueType="num" p14:bounceEnd="78000">
                                          <p:cBhvr additive="base">
                                            <p:cTn id="167" dur="2000" fill="hold"/>
                                            <p:tgtEl>
                                              <p:spTgt spid="312"/>
                                            </p:tgtEl>
                                            <p:attrNameLst>
                                              <p:attrName>ppt_x</p:attrName>
                                            </p:attrNameLst>
                                          </p:cBhvr>
                                          <p:tavLst>
                                            <p:tav tm="0">
                                              <p:val>
                                                <p:strVal val="0-#ppt_w/2"/>
                                              </p:val>
                                            </p:tav>
                                            <p:tav tm="100000">
                                              <p:val>
                                                <p:strVal val="#ppt_x"/>
                                              </p:val>
                                            </p:tav>
                                          </p:tavLst>
                                        </p:anim>
                                        <p:anim calcmode="lin" valueType="num" p14:bounceEnd="78000">
                                          <p:cBhvr additive="base">
                                            <p:cTn id="168" dur="2000" fill="hold"/>
                                            <p:tgtEl>
                                              <p:spTgt spid="312"/>
                                            </p:tgtEl>
                                            <p:attrNameLst>
                                              <p:attrName>ppt_y</p:attrName>
                                            </p:attrNameLst>
                                          </p:cBhvr>
                                          <p:tavLst>
                                            <p:tav tm="0">
                                              <p:val>
                                                <p:strVal val="0-#ppt_h/2"/>
                                              </p:val>
                                            </p:tav>
                                            <p:tav tm="100000">
                                              <p:val>
                                                <p:strVal val="#ppt_y"/>
                                              </p:val>
                                            </p:tav>
                                          </p:tavLst>
                                        </p:anim>
                                      </p:childTnLst>
                                    </p:cTn>
                                  </p:par>
                                  <p:par>
                                    <p:cTn id="169" presetID="2" presetClass="entr" presetSubtype="9" fill="hold" grpId="0" nodeType="withEffect" p14:presetBounceEnd="78000">
                                      <p:stCondLst>
                                        <p:cond delay="0"/>
                                      </p:stCondLst>
                                      <p:childTnLst>
                                        <p:set>
                                          <p:cBhvr>
                                            <p:cTn id="170" dur="1" fill="hold">
                                              <p:stCondLst>
                                                <p:cond delay="0"/>
                                              </p:stCondLst>
                                            </p:cTn>
                                            <p:tgtEl>
                                              <p:spTgt spid="313"/>
                                            </p:tgtEl>
                                            <p:attrNameLst>
                                              <p:attrName>style.visibility</p:attrName>
                                            </p:attrNameLst>
                                          </p:cBhvr>
                                          <p:to>
                                            <p:strVal val="visible"/>
                                          </p:to>
                                        </p:set>
                                        <p:anim calcmode="lin" valueType="num" p14:bounceEnd="78000">
                                          <p:cBhvr additive="base">
                                            <p:cTn id="171" dur="2000" fill="hold"/>
                                            <p:tgtEl>
                                              <p:spTgt spid="313"/>
                                            </p:tgtEl>
                                            <p:attrNameLst>
                                              <p:attrName>ppt_x</p:attrName>
                                            </p:attrNameLst>
                                          </p:cBhvr>
                                          <p:tavLst>
                                            <p:tav tm="0">
                                              <p:val>
                                                <p:strVal val="0-#ppt_w/2"/>
                                              </p:val>
                                            </p:tav>
                                            <p:tav tm="100000">
                                              <p:val>
                                                <p:strVal val="#ppt_x"/>
                                              </p:val>
                                            </p:tav>
                                          </p:tavLst>
                                        </p:anim>
                                        <p:anim calcmode="lin" valueType="num" p14:bounceEnd="78000">
                                          <p:cBhvr additive="base">
                                            <p:cTn id="172" dur="2000" fill="hold"/>
                                            <p:tgtEl>
                                              <p:spTgt spid="313"/>
                                            </p:tgtEl>
                                            <p:attrNameLst>
                                              <p:attrName>ppt_y</p:attrName>
                                            </p:attrNameLst>
                                          </p:cBhvr>
                                          <p:tavLst>
                                            <p:tav tm="0">
                                              <p:val>
                                                <p:strVal val="0-#ppt_h/2"/>
                                              </p:val>
                                            </p:tav>
                                            <p:tav tm="100000">
                                              <p:val>
                                                <p:strVal val="#ppt_y"/>
                                              </p:val>
                                            </p:tav>
                                          </p:tavLst>
                                        </p:anim>
                                      </p:childTnLst>
                                    </p:cTn>
                                  </p:par>
                                  <p:par>
                                    <p:cTn id="173" presetID="2" presetClass="entr" presetSubtype="9" fill="hold" grpId="0" nodeType="withEffect" nodePh="1" p14:presetBounceEnd="78000">
                                      <p:stCondLst>
                                        <p:cond delay="0"/>
                                      </p:stCondLst>
                                      <p:endCondLst>
                                        <p:cond evt="begin" delay="0">
                                          <p:tn val="173"/>
                                        </p:cond>
                                      </p:endCondLst>
                                      <p:childTnLst>
                                        <p:set>
                                          <p:cBhvr>
                                            <p:cTn id="174" dur="1" fill="hold">
                                              <p:stCondLst>
                                                <p:cond delay="0"/>
                                              </p:stCondLst>
                                            </p:cTn>
                                            <p:tgtEl>
                                              <p:spTgt spid="314"/>
                                            </p:tgtEl>
                                            <p:attrNameLst>
                                              <p:attrName>style.visibility</p:attrName>
                                            </p:attrNameLst>
                                          </p:cBhvr>
                                          <p:to>
                                            <p:strVal val="visible"/>
                                          </p:to>
                                        </p:set>
                                        <p:anim calcmode="lin" valueType="num" p14:bounceEnd="78000">
                                          <p:cBhvr additive="base">
                                            <p:cTn id="175" dur="2000" fill="hold"/>
                                            <p:tgtEl>
                                              <p:spTgt spid="314"/>
                                            </p:tgtEl>
                                            <p:attrNameLst>
                                              <p:attrName>ppt_x</p:attrName>
                                            </p:attrNameLst>
                                          </p:cBhvr>
                                          <p:tavLst>
                                            <p:tav tm="0">
                                              <p:val>
                                                <p:strVal val="0-#ppt_w/2"/>
                                              </p:val>
                                            </p:tav>
                                            <p:tav tm="100000">
                                              <p:val>
                                                <p:strVal val="#ppt_x"/>
                                              </p:val>
                                            </p:tav>
                                          </p:tavLst>
                                        </p:anim>
                                        <p:anim calcmode="lin" valueType="num" p14:bounceEnd="78000">
                                          <p:cBhvr additive="base">
                                            <p:cTn id="176" dur="2000" fill="hold"/>
                                            <p:tgtEl>
                                              <p:spTgt spid="314"/>
                                            </p:tgtEl>
                                            <p:attrNameLst>
                                              <p:attrName>ppt_y</p:attrName>
                                            </p:attrNameLst>
                                          </p:cBhvr>
                                          <p:tavLst>
                                            <p:tav tm="0">
                                              <p:val>
                                                <p:strVal val="0-#ppt_h/2"/>
                                              </p:val>
                                            </p:tav>
                                            <p:tav tm="100000">
                                              <p:val>
                                                <p:strVal val="#ppt_y"/>
                                              </p:val>
                                            </p:tav>
                                          </p:tavLst>
                                        </p:anim>
                                      </p:childTnLst>
                                    </p:cTn>
                                  </p:par>
                                  <p:par>
                                    <p:cTn id="177" presetID="2" presetClass="entr" presetSubtype="9" fill="hold" grpId="0" nodeType="withEffect" p14:presetBounceEnd="78000">
                                      <p:stCondLst>
                                        <p:cond delay="0"/>
                                      </p:stCondLst>
                                      <p:childTnLst>
                                        <p:set>
                                          <p:cBhvr>
                                            <p:cTn id="178" dur="1" fill="hold">
                                              <p:stCondLst>
                                                <p:cond delay="0"/>
                                              </p:stCondLst>
                                            </p:cTn>
                                            <p:tgtEl>
                                              <p:spTgt spid="315"/>
                                            </p:tgtEl>
                                            <p:attrNameLst>
                                              <p:attrName>style.visibility</p:attrName>
                                            </p:attrNameLst>
                                          </p:cBhvr>
                                          <p:to>
                                            <p:strVal val="visible"/>
                                          </p:to>
                                        </p:set>
                                        <p:anim calcmode="lin" valueType="num" p14:bounceEnd="78000">
                                          <p:cBhvr additive="base">
                                            <p:cTn id="179" dur="2000" fill="hold"/>
                                            <p:tgtEl>
                                              <p:spTgt spid="315"/>
                                            </p:tgtEl>
                                            <p:attrNameLst>
                                              <p:attrName>ppt_x</p:attrName>
                                            </p:attrNameLst>
                                          </p:cBhvr>
                                          <p:tavLst>
                                            <p:tav tm="0">
                                              <p:val>
                                                <p:strVal val="0-#ppt_w/2"/>
                                              </p:val>
                                            </p:tav>
                                            <p:tav tm="100000">
                                              <p:val>
                                                <p:strVal val="#ppt_x"/>
                                              </p:val>
                                            </p:tav>
                                          </p:tavLst>
                                        </p:anim>
                                        <p:anim calcmode="lin" valueType="num" p14:bounceEnd="78000">
                                          <p:cBhvr additive="base">
                                            <p:cTn id="180" dur="2000" fill="hold"/>
                                            <p:tgtEl>
                                              <p:spTgt spid="315"/>
                                            </p:tgtEl>
                                            <p:attrNameLst>
                                              <p:attrName>ppt_y</p:attrName>
                                            </p:attrNameLst>
                                          </p:cBhvr>
                                          <p:tavLst>
                                            <p:tav tm="0">
                                              <p:val>
                                                <p:strVal val="0-#ppt_h/2"/>
                                              </p:val>
                                            </p:tav>
                                            <p:tav tm="100000">
                                              <p:val>
                                                <p:strVal val="#ppt_y"/>
                                              </p:val>
                                            </p:tav>
                                          </p:tavLst>
                                        </p:anim>
                                      </p:childTnLst>
                                    </p:cTn>
                                  </p:par>
                                  <p:par>
                                    <p:cTn id="181" presetID="2" presetClass="entr" presetSubtype="9" fill="hold" grpId="0" nodeType="withEffect" nodePh="1" p14:presetBounceEnd="78000">
                                      <p:stCondLst>
                                        <p:cond delay="0"/>
                                      </p:stCondLst>
                                      <p:endCondLst>
                                        <p:cond evt="begin" delay="0">
                                          <p:tn val="181"/>
                                        </p:cond>
                                      </p:endCondLst>
                                      <p:childTnLst>
                                        <p:set>
                                          <p:cBhvr>
                                            <p:cTn id="182" dur="1" fill="hold">
                                              <p:stCondLst>
                                                <p:cond delay="0"/>
                                              </p:stCondLst>
                                            </p:cTn>
                                            <p:tgtEl>
                                              <p:spTgt spid="316"/>
                                            </p:tgtEl>
                                            <p:attrNameLst>
                                              <p:attrName>style.visibility</p:attrName>
                                            </p:attrNameLst>
                                          </p:cBhvr>
                                          <p:to>
                                            <p:strVal val="visible"/>
                                          </p:to>
                                        </p:set>
                                        <p:anim calcmode="lin" valueType="num" p14:bounceEnd="78000">
                                          <p:cBhvr additive="base">
                                            <p:cTn id="183" dur="2000" fill="hold"/>
                                            <p:tgtEl>
                                              <p:spTgt spid="316"/>
                                            </p:tgtEl>
                                            <p:attrNameLst>
                                              <p:attrName>ppt_x</p:attrName>
                                            </p:attrNameLst>
                                          </p:cBhvr>
                                          <p:tavLst>
                                            <p:tav tm="0">
                                              <p:val>
                                                <p:strVal val="0-#ppt_w/2"/>
                                              </p:val>
                                            </p:tav>
                                            <p:tav tm="100000">
                                              <p:val>
                                                <p:strVal val="#ppt_x"/>
                                              </p:val>
                                            </p:tav>
                                          </p:tavLst>
                                        </p:anim>
                                        <p:anim calcmode="lin" valueType="num" p14:bounceEnd="78000">
                                          <p:cBhvr additive="base">
                                            <p:cTn id="184" dur="2000" fill="hold"/>
                                            <p:tgtEl>
                                              <p:spTgt spid="316"/>
                                            </p:tgtEl>
                                            <p:attrNameLst>
                                              <p:attrName>ppt_y</p:attrName>
                                            </p:attrNameLst>
                                          </p:cBhvr>
                                          <p:tavLst>
                                            <p:tav tm="0">
                                              <p:val>
                                                <p:strVal val="0-#ppt_h/2"/>
                                              </p:val>
                                            </p:tav>
                                            <p:tav tm="100000">
                                              <p:val>
                                                <p:strVal val="#ppt_y"/>
                                              </p:val>
                                            </p:tav>
                                          </p:tavLst>
                                        </p:anim>
                                      </p:childTnLst>
                                    </p:cTn>
                                  </p:par>
                                  <p:par>
                                    <p:cTn id="185" presetID="2" presetClass="entr" presetSubtype="9" fill="hold" grpId="0" nodeType="withEffect" p14:presetBounceEnd="78000">
                                      <p:stCondLst>
                                        <p:cond delay="0"/>
                                      </p:stCondLst>
                                      <p:childTnLst>
                                        <p:set>
                                          <p:cBhvr>
                                            <p:cTn id="186" dur="1" fill="hold">
                                              <p:stCondLst>
                                                <p:cond delay="0"/>
                                              </p:stCondLst>
                                            </p:cTn>
                                            <p:tgtEl>
                                              <p:spTgt spid="317"/>
                                            </p:tgtEl>
                                            <p:attrNameLst>
                                              <p:attrName>style.visibility</p:attrName>
                                            </p:attrNameLst>
                                          </p:cBhvr>
                                          <p:to>
                                            <p:strVal val="visible"/>
                                          </p:to>
                                        </p:set>
                                        <p:anim calcmode="lin" valueType="num" p14:bounceEnd="78000">
                                          <p:cBhvr additive="base">
                                            <p:cTn id="187" dur="2000" fill="hold"/>
                                            <p:tgtEl>
                                              <p:spTgt spid="317"/>
                                            </p:tgtEl>
                                            <p:attrNameLst>
                                              <p:attrName>ppt_x</p:attrName>
                                            </p:attrNameLst>
                                          </p:cBhvr>
                                          <p:tavLst>
                                            <p:tav tm="0">
                                              <p:val>
                                                <p:strVal val="0-#ppt_w/2"/>
                                              </p:val>
                                            </p:tav>
                                            <p:tav tm="100000">
                                              <p:val>
                                                <p:strVal val="#ppt_x"/>
                                              </p:val>
                                            </p:tav>
                                          </p:tavLst>
                                        </p:anim>
                                        <p:anim calcmode="lin" valueType="num" p14:bounceEnd="78000">
                                          <p:cBhvr additive="base">
                                            <p:cTn id="188" dur="2000" fill="hold"/>
                                            <p:tgtEl>
                                              <p:spTgt spid="317"/>
                                            </p:tgtEl>
                                            <p:attrNameLst>
                                              <p:attrName>ppt_y</p:attrName>
                                            </p:attrNameLst>
                                          </p:cBhvr>
                                          <p:tavLst>
                                            <p:tav tm="0">
                                              <p:val>
                                                <p:strVal val="0-#ppt_h/2"/>
                                              </p:val>
                                            </p:tav>
                                            <p:tav tm="100000">
                                              <p:val>
                                                <p:strVal val="#ppt_y"/>
                                              </p:val>
                                            </p:tav>
                                          </p:tavLst>
                                        </p:anim>
                                      </p:childTnLst>
                                    </p:cTn>
                                  </p:par>
                                  <p:par>
                                    <p:cTn id="189" presetID="2" presetClass="entr" presetSubtype="9" fill="hold" grpId="0" nodeType="withEffect" nodePh="1" p14:presetBounceEnd="78000">
                                      <p:stCondLst>
                                        <p:cond delay="0"/>
                                      </p:stCondLst>
                                      <p:endCondLst>
                                        <p:cond evt="begin" delay="0">
                                          <p:tn val="189"/>
                                        </p:cond>
                                      </p:endCondLst>
                                      <p:childTnLst>
                                        <p:set>
                                          <p:cBhvr>
                                            <p:cTn id="190" dur="1" fill="hold">
                                              <p:stCondLst>
                                                <p:cond delay="0"/>
                                              </p:stCondLst>
                                            </p:cTn>
                                            <p:tgtEl>
                                              <p:spTgt spid="318"/>
                                            </p:tgtEl>
                                            <p:attrNameLst>
                                              <p:attrName>style.visibility</p:attrName>
                                            </p:attrNameLst>
                                          </p:cBhvr>
                                          <p:to>
                                            <p:strVal val="visible"/>
                                          </p:to>
                                        </p:set>
                                        <p:anim calcmode="lin" valueType="num" p14:bounceEnd="78000">
                                          <p:cBhvr additive="base">
                                            <p:cTn id="191" dur="2000" fill="hold"/>
                                            <p:tgtEl>
                                              <p:spTgt spid="318"/>
                                            </p:tgtEl>
                                            <p:attrNameLst>
                                              <p:attrName>ppt_x</p:attrName>
                                            </p:attrNameLst>
                                          </p:cBhvr>
                                          <p:tavLst>
                                            <p:tav tm="0">
                                              <p:val>
                                                <p:strVal val="0-#ppt_w/2"/>
                                              </p:val>
                                            </p:tav>
                                            <p:tav tm="100000">
                                              <p:val>
                                                <p:strVal val="#ppt_x"/>
                                              </p:val>
                                            </p:tav>
                                          </p:tavLst>
                                        </p:anim>
                                        <p:anim calcmode="lin" valueType="num" p14:bounceEnd="78000">
                                          <p:cBhvr additive="base">
                                            <p:cTn id="192" dur="2000" fill="hold"/>
                                            <p:tgtEl>
                                              <p:spTgt spid="318"/>
                                            </p:tgtEl>
                                            <p:attrNameLst>
                                              <p:attrName>ppt_y</p:attrName>
                                            </p:attrNameLst>
                                          </p:cBhvr>
                                          <p:tavLst>
                                            <p:tav tm="0">
                                              <p:val>
                                                <p:strVal val="0-#ppt_h/2"/>
                                              </p:val>
                                            </p:tav>
                                            <p:tav tm="100000">
                                              <p:val>
                                                <p:strVal val="#ppt_y"/>
                                              </p:val>
                                            </p:tav>
                                          </p:tavLst>
                                        </p:anim>
                                      </p:childTnLst>
                                    </p:cTn>
                                  </p:par>
                                  <p:par>
                                    <p:cTn id="193" presetID="2" presetClass="entr" presetSubtype="9" fill="hold" grpId="0" nodeType="withEffect" p14:presetBounceEnd="78000">
                                      <p:stCondLst>
                                        <p:cond delay="0"/>
                                      </p:stCondLst>
                                      <p:childTnLst>
                                        <p:set>
                                          <p:cBhvr>
                                            <p:cTn id="194" dur="1" fill="hold">
                                              <p:stCondLst>
                                                <p:cond delay="0"/>
                                              </p:stCondLst>
                                            </p:cTn>
                                            <p:tgtEl>
                                              <p:spTgt spid="319"/>
                                            </p:tgtEl>
                                            <p:attrNameLst>
                                              <p:attrName>style.visibility</p:attrName>
                                            </p:attrNameLst>
                                          </p:cBhvr>
                                          <p:to>
                                            <p:strVal val="visible"/>
                                          </p:to>
                                        </p:set>
                                        <p:anim calcmode="lin" valueType="num" p14:bounceEnd="78000">
                                          <p:cBhvr additive="base">
                                            <p:cTn id="195" dur="2000" fill="hold"/>
                                            <p:tgtEl>
                                              <p:spTgt spid="319"/>
                                            </p:tgtEl>
                                            <p:attrNameLst>
                                              <p:attrName>ppt_x</p:attrName>
                                            </p:attrNameLst>
                                          </p:cBhvr>
                                          <p:tavLst>
                                            <p:tav tm="0">
                                              <p:val>
                                                <p:strVal val="0-#ppt_w/2"/>
                                              </p:val>
                                            </p:tav>
                                            <p:tav tm="100000">
                                              <p:val>
                                                <p:strVal val="#ppt_x"/>
                                              </p:val>
                                            </p:tav>
                                          </p:tavLst>
                                        </p:anim>
                                        <p:anim calcmode="lin" valueType="num" p14:bounceEnd="78000">
                                          <p:cBhvr additive="base">
                                            <p:cTn id="196" dur="2000" fill="hold"/>
                                            <p:tgtEl>
                                              <p:spTgt spid="319"/>
                                            </p:tgtEl>
                                            <p:attrNameLst>
                                              <p:attrName>ppt_y</p:attrName>
                                            </p:attrNameLst>
                                          </p:cBhvr>
                                          <p:tavLst>
                                            <p:tav tm="0">
                                              <p:val>
                                                <p:strVal val="0-#ppt_h/2"/>
                                              </p:val>
                                            </p:tav>
                                            <p:tav tm="100000">
                                              <p:val>
                                                <p:strVal val="#ppt_y"/>
                                              </p:val>
                                            </p:tav>
                                          </p:tavLst>
                                        </p:anim>
                                      </p:childTnLst>
                                    </p:cTn>
                                  </p:par>
                                  <p:par>
                                    <p:cTn id="197" presetID="2" presetClass="entr" presetSubtype="8" fill="hold" grpId="0" nodeType="withEffect" nodePh="1" p14:presetBounceEnd="78000">
                                      <p:stCondLst>
                                        <p:cond delay="0"/>
                                      </p:stCondLst>
                                      <p:endCondLst>
                                        <p:cond evt="begin" delay="0">
                                          <p:tn val="197"/>
                                        </p:cond>
                                      </p:endCondLst>
                                      <p:childTnLst>
                                        <p:set>
                                          <p:cBhvr>
                                            <p:cTn id="198" dur="1" fill="hold">
                                              <p:stCondLst>
                                                <p:cond delay="0"/>
                                              </p:stCondLst>
                                            </p:cTn>
                                            <p:tgtEl>
                                              <p:spTgt spid="320"/>
                                            </p:tgtEl>
                                            <p:attrNameLst>
                                              <p:attrName>style.visibility</p:attrName>
                                            </p:attrNameLst>
                                          </p:cBhvr>
                                          <p:to>
                                            <p:strVal val="visible"/>
                                          </p:to>
                                        </p:set>
                                        <p:anim calcmode="lin" valueType="num" p14:bounceEnd="78000">
                                          <p:cBhvr additive="base">
                                            <p:cTn id="199" dur="2000" fill="hold"/>
                                            <p:tgtEl>
                                              <p:spTgt spid="320"/>
                                            </p:tgtEl>
                                            <p:attrNameLst>
                                              <p:attrName>ppt_x</p:attrName>
                                            </p:attrNameLst>
                                          </p:cBhvr>
                                          <p:tavLst>
                                            <p:tav tm="0">
                                              <p:val>
                                                <p:strVal val="0-#ppt_w/2"/>
                                              </p:val>
                                            </p:tav>
                                            <p:tav tm="100000">
                                              <p:val>
                                                <p:strVal val="#ppt_x"/>
                                              </p:val>
                                            </p:tav>
                                          </p:tavLst>
                                        </p:anim>
                                        <p:anim calcmode="lin" valueType="num" p14:bounceEnd="78000">
                                          <p:cBhvr additive="base">
                                            <p:cTn id="200" dur="2000" fill="hold"/>
                                            <p:tgtEl>
                                              <p:spTgt spid="320"/>
                                            </p:tgtEl>
                                            <p:attrNameLst>
                                              <p:attrName>ppt_y</p:attrName>
                                            </p:attrNameLst>
                                          </p:cBhvr>
                                          <p:tavLst>
                                            <p:tav tm="0">
                                              <p:val>
                                                <p:strVal val="#ppt_y"/>
                                              </p:val>
                                            </p:tav>
                                            <p:tav tm="100000">
                                              <p:val>
                                                <p:strVal val="#ppt_y"/>
                                              </p:val>
                                            </p:tav>
                                          </p:tavLst>
                                        </p:anim>
                                      </p:childTnLst>
                                    </p:cTn>
                                  </p:par>
                                  <p:par>
                                    <p:cTn id="201" presetID="2" presetClass="entr" presetSubtype="8" fill="hold" grpId="0" nodeType="withEffect" p14:presetBounceEnd="78000">
                                      <p:stCondLst>
                                        <p:cond delay="0"/>
                                      </p:stCondLst>
                                      <p:childTnLst>
                                        <p:set>
                                          <p:cBhvr>
                                            <p:cTn id="202" dur="1" fill="hold">
                                              <p:stCondLst>
                                                <p:cond delay="0"/>
                                              </p:stCondLst>
                                            </p:cTn>
                                            <p:tgtEl>
                                              <p:spTgt spid="321"/>
                                            </p:tgtEl>
                                            <p:attrNameLst>
                                              <p:attrName>style.visibility</p:attrName>
                                            </p:attrNameLst>
                                          </p:cBhvr>
                                          <p:to>
                                            <p:strVal val="visible"/>
                                          </p:to>
                                        </p:set>
                                        <p:anim calcmode="lin" valueType="num" p14:bounceEnd="78000">
                                          <p:cBhvr additive="base">
                                            <p:cTn id="203" dur="2000" fill="hold"/>
                                            <p:tgtEl>
                                              <p:spTgt spid="321"/>
                                            </p:tgtEl>
                                            <p:attrNameLst>
                                              <p:attrName>ppt_x</p:attrName>
                                            </p:attrNameLst>
                                          </p:cBhvr>
                                          <p:tavLst>
                                            <p:tav tm="0">
                                              <p:val>
                                                <p:strVal val="0-#ppt_w/2"/>
                                              </p:val>
                                            </p:tav>
                                            <p:tav tm="100000">
                                              <p:val>
                                                <p:strVal val="#ppt_x"/>
                                              </p:val>
                                            </p:tav>
                                          </p:tavLst>
                                        </p:anim>
                                        <p:anim calcmode="lin" valueType="num" p14:bounceEnd="78000">
                                          <p:cBhvr additive="base">
                                            <p:cTn id="204" dur="2000" fill="hold"/>
                                            <p:tgtEl>
                                              <p:spTgt spid="321"/>
                                            </p:tgtEl>
                                            <p:attrNameLst>
                                              <p:attrName>ppt_y</p:attrName>
                                            </p:attrNameLst>
                                          </p:cBhvr>
                                          <p:tavLst>
                                            <p:tav tm="0">
                                              <p:val>
                                                <p:strVal val="#ppt_y"/>
                                              </p:val>
                                            </p:tav>
                                            <p:tav tm="100000">
                                              <p:val>
                                                <p:strVal val="#ppt_y"/>
                                              </p:val>
                                            </p:tav>
                                          </p:tavLst>
                                        </p:anim>
                                      </p:childTnLst>
                                    </p:cTn>
                                  </p:par>
                                  <p:par>
                                    <p:cTn id="205" presetID="2" presetClass="entr" presetSubtype="8" fill="hold" grpId="0" nodeType="withEffect" nodePh="1" p14:presetBounceEnd="78000">
                                      <p:stCondLst>
                                        <p:cond delay="0"/>
                                      </p:stCondLst>
                                      <p:endCondLst>
                                        <p:cond evt="begin" delay="0">
                                          <p:tn val="205"/>
                                        </p:cond>
                                      </p:endCondLst>
                                      <p:childTnLst>
                                        <p:set>
                                          <p:cBhvr>
                                            <p:cTn id="206" dur="1" fill="hold">
                                              <p:stCondLst>
                                                <p:cond delay="0"/>
                                              </p:stCondLst>
                                            </p:cTn>
                                            <p:tgtEl>
                                              <p:spTgt spid="322"/>
                                            </p:tgtEl>
                                            <p:attrNameLst>
                                              <p:attrName>style.visibility</p:attrName>
                                            </p:attrNameLst>
                                          </p:cBhvr>
                                          <p:to>
                                            <p:strVal val="visible"/>
                                          </p:to>
                                        </p:set>
                                        <p:anim calcmode="lin" valueType="num" p14:bounceEnd="78000">
                                          <p:cBhvr additive="base">
                                            <p:cTn id="207" dur="2000" fill="hold"/>
                                            <p:tgtEl>
                                              <p:spTgt spid="322"/>
                                            </p:tgtEl>
                                            <p:attrNameLst>
                                              <p:attrName>ppt_x</p:attrName>
                                            </p:attrNameLst>
                                          </p:cBhvr>
                                          <p:tavLst>
                                            <p:tav tm="0">
                                              <p:val>
                                                <p:strVal val="0-#ppt_w/2"/>
                                              </p:val>
                                            </p:tav>
                                            <p:tav tm="100000">
                                              <p:val>
                                                <p:strVal val="#ppt_x"/>
                                              </p:val>
                                            </p:tav>
                                          </p:tavLst>
                                        </p:anim>
                                        <p:anim calcmode="lin" valueType="num" p14:bounceEnd="78000">
                                          <p:cBhvr additive="base">
                                            <p:cTn id="208" dur="2000" fill="hold"/>
                                            <p:tgtEl>
                                              <p:spTgt spid="322"/>
                                            </p:tgtEl>
                                            <p:attrNameLst>
                                              <p:attrName>ppt_y</p:attrName>
                                            </p:attrNameLst>
                                          </p:cBhvr>
                                          <p:tavLst>
                                            <p:tav tm="0">
                                              <p:val>
                                                <p:strVal val="#ppt_y"/>
                                              </p:val>
                                            </p:tav>
                                            <p:tav tm="100000">
                                              <p:val>
                                                <p:strVal val="#ppt_y"/>
                                              </p:val>
                                            </p:tav>
                                          </p:tavLst>
                                        </p:anim>
                                      </p:childTnLst>
                                    </p:cTn>
                                  </p:par>
                                  <p:par>
                                    <p:cTn id="209" presetID="2" presetClass="entr" presetSubtype="8" fill="hold" grpId="0" nodeType="withEffect" p14:presetBounceEnd="78000">
                                      <p:stCondLst>
                                        <p:cond delay="0"/>
                                      </p:stCondLst>
                                      <p:childTnLst>
                                        <p:set>
                                          <p:cBhvr>
                                            <p:cTn id="210" dur="1" fill="hold">
                                              <p:stCondLst>
                                                <p:cond delay="0"/>
                                              </p:stCondLst>
                                            </p:cTn>
                                            <p:tgtEl>
                                              <p:spTgt spid="323"/>
                                            </p:tgtEl>
                                            <p:attrNameLst>
                                              <p:attrName>style.visibility</p:attrName>
                                            </p:attrNameLst>
                                          </p:cBhvr>
                                          <p:to>
                                            <p:strVal val="visible"/>
                                          </p:to>
                                        </p:set>
                                        <p:anim calcmode="lin" valueType="num" p14:bounceEnd="78000">
                                          <p:cBhvr additive="base">
                                            <p:cTn id="211" dur="2000" fill="hold"/>
                                            <p:tgtEl>
                                              <p:spTgt spid="323"/>
                                            </p:tgtEl>
                                            <p:attrNameLst>
                                              <p:attrName>ppt_x</p:attrName>
                                            </p:attrNameLst>
                                          </p:cBhvr>
                                          <p:tavLst>
                                            <p:tav tm="0">
                                              <p:val>
                                                <p:strVal val="0-#ppt_w/2"/>
                                              </p:val>
                                            </p:tav>
                                            <p:tav tm="100000">
                                              <p:val>
                                                <p:strVal val="#ppt_x"/>
                                              </p:val>
                                            </p:tav>
                                          </p:tavLst>
                                        </p:anim>
                                        <p:anim calcmode="lin" valueType="num" p14:bounceEnd="78000">
                                          <p:cBhvr additive="base">
                                            <p:cTn id="212" dur="2000" fill="hold"/>
                                            <p:tgtEl>
                                              <p:spTgt spid="323"/>
                                            </p:tgtEl>
                                            <p:attrNameLst>
                                              <p:attrName>ppt_y</p:attrName>
                                            </p:attrNameLst>
                                          </p:cBhvr>
                                          <p:tavLst>
                                            <p:tav tm="0">
                                              <p:val>
                                                <p:strVal val="#ppt_y"/>
                                              </p:val>
                                            </p:tav>
                                            <p:tav tm="100000">
                                              <p:val>
                                                <p:strVal val="#ppt_y"/>
                                              </p:val>
                                            </p:tav>
                                          </p:tavLst>
                                        </p:anim>
                                      </p:childTnLst>
                                    </p:cTn>
                                  </p:par>
                                  <p:par>
                                    <p:cTn id="213" presetID="2" presetClass="entr" presetSubtype="8" fill="hold" grpId="0" nodeType="withEffect" nodePh="1" p14:presetBounceEnd="78000">
                                      <p:stCondLst>
                                        <p:cond delay="0"/>
                                      </p:stCondLst>
                                      <p:endCondLst>
                                        <p:cond evt="begin" delay="0">
                                          <p:tn val="213"/>
                                        </p:cond>
                                      </p:endCondLst>
                                      <p:childTnLst>
                                        <p:set>
                                          <p:cBhvr>
                                            <p:cTn id="214" dur="1" fill="hold">
                                              <p:stCondLst>
                                                <p:cond delay="0"/>
                                              </p:stCondLst>
                                            </p:cTn>
                                            <p:tgtEl>
                                              <p:spTgt spid="324"/>
                                            </p:tgtEl>
                                            <p:attrNameLst>
                                              <p:attrName>style.visibility</p:attrName>
                                            </p:attrNameLst>
                                          </p:cBhvr>
                                          <p:to>
                                            <p:strVal val="visible"/>
                                          </p:to>
                                        </p:set>
                                        <p:anim calcmode="lin" valueType="num" p14:bounceEnd="78000">
                                          <p:cBhvr additive="base">
                                            <p:cTn id="215" dur="2000" fill="hold"/>
                                            <p:tgtEl>
                                              <p:spTgt spid="324"/>
                                            </p:tgtEl>
                                            <p:attrNameLst>
                                              <p:attrName>ppt_x</p:attrName>
                                            </p:attrNameLst>
                                          </p:cBhvr>
                                          <p:tavLst>
                                            <p:tav tm="0">
                                              <p:val>
                                                <p:strVal val="0-#ppt_w/2"/>
                                              </p:val>
                                            </p:tav>
                                            <p:tav tm="100000">
                                              <p:val>
                                                <p:strVal val="#ppt_x"/>
                                              </p:val>
                                            </p:tav>
                                          </p:tavLst>
                                        </p:anim>
                                        <p:anim calcmode="lin" valueType="num" p14:bounceEnd="78000">
                                          <p:cBhvr additive="base">
                                            <p:cTn id="216" dur="2000" fill="hold"/>
                                            <p:tgtEl>
                                              <p:spTgt spid="324"/>
                                            </p:tgtEl>
                                            <p:attrNameLst>
                                              <p:attrName>ppt_y</p:attrName>
                                            </p:attrNameLst>
                                          </p:cBhvr>
                                          <p:tavLst>
                                            <p:tav tm="0">
                                              <p:val>
                                                <p:strVal val="#ppt_y"/>
                                              </p:val>
                                            </p:tav>
                                            <p:tav tm="100000">
                                              <p:val>
                                                <p:strVal val="#ppt_y"/>
                                              </p:val>
                                            </p:tav>
                                          </p:tavLst>
                                        </p:anim>
                                      </p:childTnLst>
                                    </p:cTn>
                                  </p:par>
                                  <p:par>
                                    <p:cTn id="217" presetID="2" presetClass="entr" presetSubtype="8" fill="hold" grpId="0" nodeType="withEffect" p14:presetBounceEnd="78000">
                                      <p:stCondLst>
                                        <p:cond delay="0"/>
                                      </p:stCondLst>
                                      <p:childTnLst>
                                        <p:set>
                                          <p:cBhvr>
                                            <p:cTn id="218" dur="1" fill="hold">
                                              <p:stCondLst>
                                                <p:cond delay="0"/>
                                              </p:stCondLst>
                                            </p:cTn>
                                            <p:tgtEl>
                                              <p:spTgt spid="325"/>
                                            </p:tgtEl>
                                            <p:attrNameLst>
                                              <p:attrName>style.visibility</p:attrName>
                                            </p:attrNameLst>
                                          </p:cBhvr>
                                          <p:to>
                                            <p:strVal val="visible"/>
                                          </p:to>
                                        </p:set>
                                        <p:anim calcmode="lin" valueType="num" p14:bounceEnd="78000">
                                          <p:cBhvr additive="base">
                                            <p:cTn id="219" dur="2000" fill="hold"/>
                                            <p:tgtEl>
                                              <p:spTgt spid="325"/>
                                            </p:tgtEl>
                                            <p:attrNameLst>
                                              <p:attrName>ppt_x</p:attrName>
                                            </p:attrNameLst>
                                          </p:cBhvr>
                                          <p:tavLst>
                                            <p:tav tm="0">
                                              <p:val>
                                                <p:strVal val="0-#ppt_w/2"/>
                                              </p:val>
                                            </p:tav>
                                            <p:tav tm="100000">
                                              <p:val>
                                                <p:strVal val="#ppt_x"/>
                                              </p:val>
                                            </p:tav>
                                          </p:tavLst>
                                        </p:anim>
                                        <p:anim calcmode="lin" valueType="num" p14:bounceEnd="78000">
                                          <p:cBhvr additive="base">
                                            <p:cTn id="220" dur="2000" fill="hold"/>
                                            <p:tgtEl>
                                              <p:spTgt spid="325"/>
                                            </p:tgtEl>
                                            <p:attrNameLst>
                                              <p:attrName>ppt_y</p:attrName>
                                            </p:attrNameLst>
                                          </p:cBhvr>
                                          <p:tavLst>
                                            <p:tav tm="0">
                                              <p:val>
                                                <p:strVal val="#ppt_y"/>
                                              </p:val>
                                            </p:tav>
                                            <p:tav tm="100000">
                                              <p:val>
                                                <p:strVal val="#ppt_y"/>
                                              </p:val>
                                            </p:tav>
                                          </p:tavLst>
                                        </p:anim>
                                      </p:childTnLst>
                                    </p:cTn>
                                  </p:par>
                                  <p:par>
                                    <p:cTn id="221" presetID="2" presetClass="entr" presetSubtype="8" fill="hold" grpId="0" nodeType="withEffect" nodePh="1" p14:presetBounceEnd="78000">
                                      <p:stCondLst>
                                        <p:cond delay="0"/>
                                      </p:stCondLst>
                                      <p:endCondLst>
                                        <p:cond evt="begin" delay="0">
                                          <p:tn val="221"/>
                                        </p:cond>
                                      </p:endCondLst>
                                      <p:childTnLst>
                                        <p:set>
                                          <p:cBhvr>
                                            <p:cTn id="222" dur="1" fill="hold">
                                              <p:stCondLst>
                                                <p:cond delay="0"/>
                                              </p:stCondLst>
                                            </p:cTn>
                                            <p:tgtEl>
                                              <p:spTgt spid="326"/>
                                            </p:tgtEl>
                                            <p:attrNameLst>
                                              <p:attrName>style.visibility</p:attrName>
                                            </p:attrNameLst>
                                          </p:cBhvr>
                                          <p:to>
                                            <p:strVal val="visible"/>
                                          </p:to>
                                        </p:set>
                                        <p:anim calcmode="lin" valueType="num" p14:bounceEnd="78000">
                                          <p:cBhvr additive="base">
                                            <p:cTn id="223" dur="2000" fill="hold"/>
                                            <p:tgtEl>
                                              <p:spTgt spid="326"/>
                                            </p:tgtEl>
                                            <p:attrNameLst>
                                              <p:attrName>ppt_x</p:attrName>
                                            </p:attrNameLst>
                                          </p:cBhvr>
                                          <p:tavLst>
                                            <p:tav tm="0">
                                              <p:val>
                                                <p:strVal val="0-#ppt_w/2"/>
                                              </p:val>
                                            </p:tav>
                                            <p:tav tm="100000">
                                              <p:val>
                                                <p:strVal val="#ppt_x"/>
                                              </p:val>
                                            </p:tav>
                                          </p:tavLst>
                                        </p:anim>
                                        <p:anim calcmode="lin" valueType="num" p14:bounceEnd="78000">
                                          <p:cBhvr additive="base">
                                            <p:cTn id="224" dur="2000" fill="hold"/>
                                            <p:tgtEl>
                                              <p:spTgt spid="326"/>
                                            </p:tgtEl>
                                            <p:attrNameLst>
                                              <p:attrName>ppt_y</p:attrName>
                                            </p:attrNameLst>
                                          </p:cBhvr>
                                          <p:tavLst>
                                            <p:tav tm="0">
                                              <p:val>
                                                <p:strVal val="#ppt_y"/>
                                              </p:val>
                                            </p:tav>
                                            <p:tav tm="100000">
                                              <p:val>
                                                <p:strVal val="#ppt_y"/>
                                              </p:val>
                                            </p:tav>
                                          </p:tavLst>
                                        </p:anim>
                                      </p:childTnLst>
                                    </p:cTn>
                                  </p:par>
                                  <p:par>
                                    <p:cTn id="225" presetID="2" presetClass="entr" presetSubtype="8" fill="hold" grpId="0" nodeType="withEffect" p14:presetBounceEnd="78000">
                                      <p:stCondLst>
                                        <p:cond delay="0"/>
                                      </p:stCondLst>
                                      <p:childTnLst>
                                        <p:set>
                                          <p:cBhvr>
                                            <p:cTn id="226" dur="1" fill="hold">
                                              <p:stCondLst>
                                                <p:cond delay="0"/>
                                              </p:stCondLst>
                                            </p:cTn>
                                            <p:tgtEl>
                                              <p:spTgt spid="327"/>
                                            </p:tgtEl>
                                            <p:attrNameLst>
                                              <p:attrName>style.visibility</p:attrName>
                                            </p:attrNameLst>
                                          </p:cBhvr>
                                          <p:to>
                                            <p:strVal val="visible"/>
                                          </p:to>
                                        </p:set>
                                        <p:anim calcmode="lin" valueType="num" p14:bounceEnd="78000">
                                          <p:cBhvr additive="base">
                                            <p:cTn id="227" dur="2000" fill="hold"/>
                                            <p:tgtEl>
                                              <p:spTgt spid="327"/>
                                            </p:tgtEl>
                                            <p:attrNameLst>
                                              <p:attrName>ppt_x</p:attrName>
                                            </p:attrNameLst>
                                          </p:cBhvr>
                                          <p:tavLst>
                                            <p:tav tm="0">
                                              <p:val>
                                                <p:strVal val="0-#ppt_w/2"/>
                                              </p:val>
                                            </p:tav>
                                            <p:tav tm="100000">
                                              <p:val>
                                                <p:strVal val="#ppt_x"/>
                                              </p:val>
                                            </p:tav>
                                          </p:tavLst>
                                        </p:anim>
                                        <p:anim calcmode="lin" valueType="num" p14:bounceEnd="78000">
                                          <p:cBhvr additive="base">
                                            <p:cTn id="228" dur="2000" fill="hold"/>
                                            <p:tgtEl>
                                              <p:spTgt spid="327"/>
                                            </p:tgtEl>
                                            <p:attrNameLst>
                                              <p:attrName>ppt_y</p:attrName>
                                            </p:attrNameLst>
                                          </p:cBhvr>
                                          <p:tavLst>
                                            <p:tav tm="0">
                                              <p:val>
                                                <p:strVal val="#ppt_y"/>
                                              </p:val>
                                            </p:tav>
                                            <p:tav tm="100000">
                                              <p:val>
                                                <p:strVal val="#ppt_y"/>
                                              </p:val>
                                            </p:tav>
                                          </p:tavLst>
                                        </p:anim>
                                      </p:childTnLst>
                                    </p:cTn>
                                  </p:par>
                                  <p:par>
                                    <p:cTn id="229" presetID="2" presetClass="entr" presetSubtype="8" fill="hold" grpId="0" nodeType="withEffect" nodePh="1" p14:presetBounceEnd="78000">
                                      <p:stCondLst>
                                        <p:cond delay="0"/>
                                      </p:stCondLst>
                                      <p:endCondLst>
                                        <p:cond evt="begin" delay="0">
                                          <p:tn val="229"/>
                                        </p:cond>
                                      </p:endCondLst>
                                      <p:childTnLst>
                                        <p:set>
                                          <p:cBhvr>
                                            <p:cTn id="230" dur="1" fill="hold">
                                              <p:stCondLst>
                                                <p:cond delay="0"/>
                                              </p:stCondLst>
                                            </p:cTn>
                                            <p:tgtEl>
                                              <p:spTgt spid="328"/>
                                            </p:tgtEl>
                                            <p:attrNameLst>
                                              <p:attrName>style.visibility</p:attrName>
                                            </p:attrNameLst>
                                          </p:cBhvr>
                                          <p:to>
                                            <p:strVal val="visible"/>
                                          </p:to>
                                        </p:set>
                                        <p:anim calcmode="lin" valueType="num" p14:bounceEnd="78000">
                                          <p:cBhvr additive="base">
                                            <p:cTn id="231" dur="2000" fill="hold"/>
                                            <p:tgtEl>
                                              <p:spTgt spid="328"/>
                                            </p:tgtEl>
                                            <p:attrNameLst>
                                              <p:attrName>ppt_x</p:attrName>
                                            </p:attrNameLst>
                                          </p:cBhvr>
                                          <p:tavLst>
                                            <p:tav tm="0">
                                              <p:val>
                                                <p:strVal val="0-#ppt_w/2"/>
                                              </p:val>
                                            </p:tav>
                                            <p:tav tm="100000">
                                              <p:val>
                                                <p:strVal val="#ppt_x"/>
                                              </p:val>
                                            </p:tav>
                                          </p:tavLst>
                                        </p:anim>
                                        <p:anim calcmode="lin" valueType="num" p14:bounceEnd="78000">
                                          <p:cBhvr additive="base">
                                            <p:cTn id="232" dur="2000" fill="hold"/>
                                            <p:tgtEl>
                                              <p:spTgt spid="328"/>
                                            </p:tgtEl>
                                            <p:attrNameLst>
                                              <p:attrName>ppt_y</p:attrName>
                                            </p:attrNameLst>
                                          </p:cBhvr>
                                          <p:tavLst>
                                            <p:tav tm="0">
                                              <p:val>
                                                <p:strVal val="#ppt_y"/>
                                              </p:val>
                                            </p:tav>
                                            <p:tav tm="100000">
                                              <p:val>
                                                <p:strVal val="#ppt_y"/>
                                              </p:val>
                                            </p:tav>
                                          </p:tavLst>
                                        </p:anim>
                                      </p:childTnLst>
                                    </p:cTn>
                                  </p:par>
                                  <p:par>
                                    <p:cTn id="233" presetID="2" presetClass="entr" presetSubtype="8" fill="hold" grpId="0" nodeType="withEffect" p14:presetBounceEnd="78000">
                                      <p:stCondLst>
                                        <p:cond delay="0"/>
                                      </p:stCondLst>
                                      <p:childTnLst>
                                        <p:set>
                                          <p:cBhvr>
                                            <p:cTn id="234" dur="1" fill="hold">
                                              <p:stCondLst>
                                                <p:cond delay="0"/>
                                              </p:stCondLst>
                                            </p:cTn>
                                            <p:tgtEl>
                                              <p:spTgt spid="329"/>
                                            </p:tgtEl>
                                            <p:attrNameLst>
                                              <p:attrName>style.visibility</p:attrName>
                                            </p:attrNameLst>
                                          </p:cBhvr>
                                          <p:to>
                                            <p:strVal val="visible"/>
                                          </p:to>
                                        </p:set>
                                        <p:anim calcmode="lin" valueType="num" p14:bounceEnd="78000">
                                          <p:cBhvr additive="base">
                                            <p:cTn id="235" dur="2000" fill="hold"/>
                                            <p:tgtEl>
                                              <p:spTgt spid="329"/>
                                            </p:tgtEl>
                                            <p:attrNameLst>
                                              <p:attrName>ppt_x</p:attrName>
                                            </p:attrNameLst>
                                          </p:cBhvr>
                                          <p:tavLst>
                                            <p:tav tm="0">
                                              <p:val>
                                                <p:strVal val="0-#ppt_w/2"/>
                                              </p:val>
                                            </p:tav>
                                            <p:tav tm="100000">
                                              <p:val>
                                                <p:strVal val="#ppt_x"/>
                                              </p:val>
                                            </p:tav>
                                          </p:tavLst>
                                        </p:anim>
                                        <p:anim calcmode="lin" valueType="num" p14:bounceEnd="78000">
                                          <p:cBhvr additive="base">
                                            <p:cTn id="236" dur="2000" fill="hold"/>
                                            <p:tgtEl>
                                              <p:spTgt spid="329"/>
                                            </p:tgtEl>
                                            <p:attrNameLst>
                                              <p:attrName>ppt_y</p:attrName>
                                            </p:attrNameLst>
                                          </p:cBhvr>
                                          <p:tavLst>
                                            <p:tav tm="0">
                                              <p:val>
                                                <p:strVal val="#ppt_y"/>
                                              </p:val>
                                            </p:tav>
                                            <p:tav tm="100000">
                                              <p:val>
                                                <p:strVal val="#ppt_y"/>
                                              </p:val>
                                            </p:tav>
                                          </p:tavLst>
                                        </p:anim>
                                      </p:childTnLst>
                                    </p:cTn>
                                  </p:par>
                                  <p:par>
                                    <p:cTn id="237" presetID="2" presetClass="entr" presetSubtype="8" fill="hold" grpId="0" nodeType="withEffect" nodePh="1" p14:presetBounceEnd="78000">
                                      <p:stCondLst>
                                        <p:cond delay="0"/>
                                      </p:stCondLst>
                                      <p:endCondLst>
                                        <p:cond evt="begin" delay="0">
                                          <p:tn val="237"/>
                                        </p:cond>
                                      </p:endCondLst>
                                      <p:childTnLst>
                                        <p:set>
                                          <p:cBhvr>
                                            <p:cTn id="238" dur="1" fill="hold">
                                              <p:stCondLst>
                                                <p:cond delay="0"/>
                                              </p:stCondLst>
                                            </p:cTn>
                                            <p:tgtEl>
                                              <p:spTgt spid="330"/>
                                            </p:tgtEl>
                                            <p:attrNameLst>
                                              <p:attrName>style.visibility</p:attrName>
                                            </p:attrNameLst>
                                          </p:cBhvr>
                                          <p:to>
                                            <p:strVal val="visible"/>
                                          </p:to>
                                        </p:set>
                                        <p:anim calcmode="lin" valueType="num" p14:bounceEnd="78000">
                                          <p:cBhvr additive="base">
                                            <p:cTn id="239" dur="2000" fill="hold"/>
                                            <p:tgtEl>
                                              <p:spTgt spid="330"/>
                                            </p:tgtEl>
                                            <p:attrNameLst>
                                              <p:attrName>ppt_x</p:attrName>
                                            </p:attrNameLst>
                                          </p:cBhvr>
                                          <p:tavLst>
                                            <p:tav tm="0">
                                              <p:val>
                                                <p:strVal val="0-#ppt_w/2"/>
                                              </p:val>
                                            </p:tav>
                                            <p:tav tm="100000">
                                              <p:val>
                                                <p:strVal val="#ppt_x"/>
                                              </p:val>
                                            </p:tav>
                                          </p:tavLst>
                                        </p:anim>
                                        <p:anim calcmode="lin" valueType="num" p14:bounceEnd="78000">
                                          <p:cBhvr additive="base">
                                            <p:cTn id="240" dur="2000" fill="hold"/>
                                            <p:tgtEl>
                                              <p:spTgt spid="330"/>
                                            </p:tgtEl>
                                            <p:attrNameLst>
                                              <p:attrName>ppt_y</p:attrName>
                                            </p:attrNameLst>
                                          </p:cBhvr>
                                          <p:tavLst>
                                            <p:tav tm="0">
                                              <p:val>
                                                <p:strVal val="#ppt_y"/>
                                              </p:val>
                                            </p:tav>
                                            <p:tav tm="100000">
                                              <p:val>
                                                <p:strVal val="#ppt_y"/>
                                              </p:val>
                                            </p:tav>
                                          </p:tavLst>
                                        </p:anim>
                                      </p:childTnLst>
                                    </p:cTn>
                                  </p:par>
                                  <p:par>
                                    <p:cTn id="241" presetID="2" presetClass="entr" presetSubtype="8" fill="hold" grpId="0" nodeType="withEffect" p14:presetBounceEnd="78000">
                                      <p:stCondLst>
                                        <p:cond delay="0"/>
                                      </p:stCondLst>
                                      <p:childTnLst>
                                        <p:set>
                                          <p:cBhvr>
                                            <p:cTn id="242" dur="1" fill="hold">
                                              <p:stCondLst>
                                                <p:cond delay="0"/>
                                              </p:stCondLst>
                                            </p:cTn>
                                            <p:tgtEl>
                                              <p:spTgt spid="331"/>
                                            </p:tgtEl>
                                            <p:attrNameLst>
                                              <p:attrName>style.visibility</p:attrName>
                                            </p:attrNameLst>
                                          </p:cBhvr>
                                          <p:to>
                                            <p:strVal val="visible"/>
                                          </p:to>
                                        </p:set>
                                        <p:anim calcmode="lin" valueType="num" p14:bounceEnd="78000">
                                          <p:cBhvr additive="base">
                                            <p:cTn id="243" dur="2000" fill="hold"/>
                                            <p:tgtEl>
                                              <p:spTgt spid="331"/>
                                            </p:tgtEl>
                                            <p:attrNameLst>
                                              <p:attrName>ppt_x</p:attrName>
                                            </p:attrNameLst>
                                          </p:cBhvr>
                                          <p:tavLst>
                                            <p:tav tm="0">
                                              <p:val>
                                                <p:strVal val="0-#ppt_w/2"/>
                                              </p:val>
                                            </p:tav>
                                            <p:tav tm="100000">
                                              <p:val>
                                                <p:strVal val="#ppt_x"/>
                                              </p:val>
                                            </p:tav>
                                          </p:tavLst>
                                        </p:anim>
                                        <p:anim calcmode="lin" valueType="num" p14:bounceEnd="78000">
                                          <p:cBhvr additive="base">
                                            <p:cTn id="244" dur="2000" fill="hold"/>
                                            <p:tgtEl>
                                              <p:spTgt spid="331"/>
                                            </p:tgtEl>
                                            <p:attrNameLst>
                                              <p:attrName>ppt_y</p:attrName>
                                            </p:attrNameLst>
                                          </p:cBhvr>
                                          <p:tavLst>
                                            <p:tav tm="0">
                                              <p:val>
                                                <p:strVal val="#ppt_y"/>
                                              </p:val>
                                            </p:tav>
                                            <p:tav tm="100000">
                                              <p:val>
                                                <p:strVal val="#ppt_y"/>
                                              </p:val>
                                            </p:tav>
                                          </p:tavLst>
                                        </p:anim>
                                      </p:childTnLst>
                                    </p:cTn>
                                  </p:par>
                                  <p:par>
                                    <p:cTn id="245" presetID="2" presetClass="entr" presetSubtype="8" fill="hold" grpId="0" nodeType="withEffect" nodePh="1" p14:presetBounceEnd="78000">
                                      <p:stCondLst>
                                        <p:cond delay="0"/>
                                      </p:stCondLst>
                                      <p:endCondLst>
                                        <p:cond evt="begin" delay="0">
                                          <p:tn val="245"/>
                                        </p:cond>
                                      </p:endCondLst>
                                      <p:childTnLst>
                                        <p:set>
                                          <p:cBhvr>
                                            <p:cTn id="246" dur="1" fill="hold">
                                              <p:stCondLst>
                                                <p:cond delay="0"/>
                                              </p:stCondLst>
                                            </p:cTn>
                                            <p:tgtEl>
                                              <p:spTgt spid="332"/>
                                            </p:tgtEl>
                                            <p:attrNameLst>
                                              <p:attrName>style.visibility</p:attrName>
                                            </p:attrNameLst>
                                          </p:cBhvr>
                                          <p:to>
                                            <p:strVal val="visible"/>
                                          </p:to>
                                        </p:set>
                                        <p:anim calcmode="lin" valueType="num" p14:bounceEnd="78000">
                                          <p:cBhvr additive="base">
                                            <p:cTn id="247" dur="2000" fill="hold"/>
                                            <p:tgtEl>
                                              <p:spTgt spid="332"/>
                                            </p:tgtEl>
                                            <p:attrNameLst>
                                              <p:attrName>ppt_x</p:attrName>
                                            </p:attrNameLst>
                                          </p:cBhvr>
                                          <p:tavLst>
                                            <p:tav tm="0">
                                              <p:val>
                                                <p:strVal val="0-#ppt_w/2"/>
                                              </p:val>
                                            </p:tav>
                                            <p:tav tm="100000">
                                              <p:val>
                                                <p:strVal val="#ppt_x"/>
                                              </p:val>
                                            </p:tav>
                                          </p:tavLst>
                                        </p:anim>
                                        <p:anim calcmode="lin" valueType="num" p14:bounceEnd="78000">
                                          <p:cBhvr additive="base">
                                            <p:cTn id="248" dur="2000" fill="hold"/>
                                            <p:tgtEl>
                                              <p:spTgt spid="332"/>
                                            </p:tgtEl>
                                            <p:attrNameLst>
                                              <p:attrName>ppt_y</p:attrName>
                                            </p:attrNameLst>
                                          </p:cBhvr>
                                          <p:tavLst>
                                            <p:tav tm="0">
                                              <p:val>
                                                <p:strVal val="#ppt_y"/>
                                              </p:val>
                                            </p:tav>
                                            <p:tav tm="100000">
                                              <p:val>
                                                <p:strVal val="#ppt_y"/>
                                              </p:val>
                                            </p:tav>
                                          </p:tavLst>
                                        </p:anim>
                                      </p:childTnLst>
                                    </p:cTn>
                                  </p:par>
                                  <p:par>
                                    <p:cTn id="249" presetID="2" presetClass="entr" presetSubtype="8" fill="hold" grpId="0" nodeType="withEffect" p14:presetBounceEnd="78000">
                                      <p:stCondLst>
                                        <p:cond delay="0"/>
                                      </p:stCondLst>
                                      <p:childTnLst>
                                        <p:set>
                                          <p:cBhvr>
                                            <p:cTn id="250" dur="1" fill="hold">
                                              <p:stCondLst>
                                                <p:cond delay="0"/>
                                              </p:stCondLst>
                                            </p:cTn>
                                            <p:tgtEl>
                                              <p:spTgt spid="333"/>
                                            </p:tgtEl>
                                            <p:attrNameLst>
                                              <p:attrName>style.visibility</p:attrName>
                                            </p:attrNameLst>
                                          </p:cBhvr>
                                          <p:to>
                                            <p:strVal val="visible"/>
                                          </p:to>
                                        </p:set>
                                        <p:anim calcmode="lin" valueType="num" p14:bounceEnd="78000">
                                          <p:cBhvr additive="base">
                                            <p:cTn id="251" dur="2000" fill="hold"/>
                                            <p:tgtEl>
                                              <p:spTgt spid="333"/>
                                            </p:tgtEl>
                                            <p:attrNameLst>
                                              <p:attrName>ppt_x</p:attrName>
                                            </p:attrNameLst>
                                          </p:cBhvr>
                                          <p:tavLst>
                                            <p:tav tm="0">
                                              <p:val>
                                                <p:strVal val="0-#ppt_w/2"/>
                                              </p:val>
                                            </p:tav>
                                            <p:tav tm="100000">
                                              <p:val>
                                                <p:strVal val="#ppt_x"/>
                                              </p:val>
                                            </p:tav>
                                          </p:tavLst>
                                        </p:anim>
                                        <p:anim calcmode="lin" valueType="num" p14:bounceEnd="78000">
                                          <p:cBhvr additive="base">
                                            <p:cTn id="252" dur="2000" fill="hold"/>
                                            <p:tgtEl>
                                              <p:spTgt spid="333"/>
                                            </p:tgtEl>
                                            <p:attrNameLst>
                                              <p:attrName>ppt_y</p:attrName>
                                            </p:attrNameLst>
                                          </p:cBhvr>
                                          <p:tavLst>
                                            <p:tav tm="0">
                                              <p:val>
                                                <p:strVal val="#ppt_y"/>
                                              </p:val>
                                            </p:tav>
                                            <p:tav tm="100000">
                                              <p:val>
                                                <p:strVal val="#ppt_y"/>
                                              </p:val>
                                            </p:tav>
                                          </p:tavLst>
                                        </p:anim>
                                      </p:childTnLst>
                                    </p:cTn>
                                  </p:par>
                                  <p:par>
                                    <p:cTn id="253" presetID="2" presetClass="entr" presetSubtype="8" fill="hold" grpId="0" nodeType="withEffect" nodePh="1" p14:presetBounceEnd="78000">
                                      <p:stCondLst>
                                        <p:cond delay="0"/>
                                      </p:stCondLst>
                                      <p:endCondLst>
                                        <p:cond evt="begin" delay="0">
                                          <p:tn val="253"/>
                                        </p:cond>
                                      </p:endCondLst>
                                      <p:childTnLst>
                                        <p:set>
                                          <p:cBhvr>
                                            <p:cTn id="254" dur="1" fill="hold">
                                              <p:stCondLst>
                                                <p:cond delay="0"/>
                                              </p:stCondLst>
                                            </p:cTn>
                                            <p:tgtEl>
                                              <p:spTgt spid="334"/>
                                            </p:tgtEl>
                                            <p:attrNameLst>
                                              <p:attrName>style.visibility</p:attrName>
                                            </p:attrNameLst>
                                          </p:cBhvr>
                                          <p:to>
                                            <p:strVal val="visible"/>
                                          </p:to>
                                        </p:set>
                                        <p:anim calcmode="lin" valueType="num" p14:bounceEnd="78000">
                                          <p:cBhvr additive="base">
                                            <p:cTn id="255" dur="2000" fill="hold"/>
                                            <p:tgtEl>
                                              <p:spTgt spid="334"/>
                                            </p:tgtEl>
                                            <p:attrNameLst>
                                              <p:attrName>ppt_x</p:attrName>
                                            </p:attrNameLst>
                                          </p:cBhvr>
                                          <p:tavLst>
                                            <p:tav tm="0">
                                              <p:val>
                                                <p:strVal val="0-#ppt_w/2"/>
                                              </p:val>
                                            </p:tav>
                                            <p:tav tm="100000">
                                              <p:val>
                                                <p:strVal val="#ppt_x"/>
                                              </p:val>
                                            </p:tav>
                                          </p:tavLst>
                                        </p:anim>
                                        <p:anim calcmode="lin" valueType="num" p14:bounceEnd="78000">
                                          <p:cBhvr additive="base">
                                            <p:cTn id="256" dur="2000" fill="hold"/>
                                            <p:tgtEl>
                                              <p:spTgt spid="334"/>
                                            </p:tgtEl>
                                            <p:attrNameLst>
                                              <p:attrName>ppt_y</p:attrName>
                                            </p:attrNameLst>
                                          </p:cBhvr>
                                          <p:tavLst>
                                            <p:tav tm="0">
                                              <p:val>
                                                <p:strVal val="#ppt_y"/>
                                              </p:val>
                                            </p:tav>
                                            <p:tav tm="100000">
                                              <p:val>
                                                <p:strVal val="#ppt_y"/>
                                              </p:val>
                                            </p:tav>
                                          </p:tavLst>
                                        </p:anim>
                                      </p:childTnLst>
                                    </p:cTn>
                                  </p:par>
                                  <p:par>
                                    <p:cTn id="257" presetID="2" presetClass="entr" presetSubtype="9" fill="hold" grpId="0" nodeType="withEffect" p14:presetBounceEnd="78000">
                                      <p:stCondLst>
                                        <p:cond delay="0"/>
                                      </p:stCondLst>
                                      <p:childTnLst>
                                        <p:set>
                                          <p:cBhvr>
                                            <p:cTn id="258" dur="1" fill="hold">
                                              <p:stCondLst>
                                                <p:cond delay="0"/>
                                              </p:stCondLst>
                                            </p:cTn>
                                            <p:tgtEl>
                                              <p:spTgt spid="335"/>
                                            </p:tgtEl>
                                            <p:attrNameLst>
                                              <p:attrName>style.visibility</p:attrName>
                                            </p:attrNameLst>
                                          </p:cBhvr>
                                          <p:to>
                                            <p:strVal val="visible"/>
                                          </p:to>
                                        </p:set>
                                        <p:anim calcmode="lin" valueType="num" p14:bounceEnd="78000">
                                          <p:cBhvr additive="base">
                                            <p:cTn id="259" dur="2000" fill="hold"/>
                                            <p:tgtEl>
                                              <p:spTgt spid="335"/>
                                            </p:tgtEl>
                                            <p:attrNameLst>
                                              <p:attrName>ppt_x</p:attrName>
                                            </p:attrNameLst>
                                          </p:cBhvr>
                                          <p:tavLst>
                                            <p:tav tm="0">
                                              <p:val>
                                                <p:strVal val="0-#ppt_w/2"/>
                                              </p:val>
                                            </p:tav>
                                            <p:tav tm="100000">
                                              <p:val>
                                                <p:strVal val="#ppt_x"/>
                                              </p:val>
                                            </p:tav>
                                          </p:tavLst>
                                        </p:anim>
                                        <p:anim calcmode="lin" valueType="num" p14:bounceEnd="78000">
                                          <p:cBhvr additive="base">
                                            <p:cTn id="260" dur="2000" fill="hold"/>
                                            <p:tgtEl>
                                              <p:spTgt spid="335"/>
                                            </p:tgtEl>
                                            <p:attrNameLst>
                                              <p:attrName>ppt_y</p:attrName>
                                            </p:attrNameLst>
                                          </p:cBhvr>
                                          <p:tavLst>
                                            <p:tav tm="0">
                                              <p:val>
                                                <p:strVal val="0-#ppt_h/2"/>
                                              </p:val>
                                            </p:tav>
                                            <p:tav tm="100000">
                                              <p:val>
                                                <p:strVal val="#ppt_y"/>
                                              </p:val>
                                            </p:tav>
                                          </p:tavLst>
                                        </p:anim>
                                      </p:childTnLst>
                                    </p:cTn>
                                  </p:par>
                                  <p:par>
                                    <p:cTn id="261" presetID="2" presetClass="entr" presetSubtype="9" fill="hold" grpId="0" nodeType="withEffect" nodePh="1" p14:presetBounceEnd="78000">
                                      <p:stCondLst>
                                        <p:cond delay="0"/>
                                      </p:stCondLst>
                                      <p:endCondLst>
                                        <p:cond evt="begin" delay="0">
                                          <p:tn val="261"/>
                                        </p:cond>
                                      </p:endCondLst>
                                      <p:childTnLst>
                                        <p:set>
                                          <p:cBhvr>
                                            <p:cTn id="262" dur="1" fill="hold">
                                              <p:stCondLst>
                                                <p:cond delay="0"/>
                                              </p:stCondLst>
                                            </p:cTn>
                                            <p:tgtEl>
                                              <p:spTgt spid="336"/>
                                            </p:tgtEl>
                                            <p:attrNameLst>
                                              <p:attrName>style.visibility</p:attrName>
                                            </p:attrNameLst>
                                          </p:cBhvr>
                                          <p:to>
                                            <p:strVal val="visible"/>
                                          </p:to>
                                        </p:set>
                                        <p:anim calcmode="lin" valueType="num" p14:bounceEnd="78000">
                                          <p:cBhvr additive="base">
                                            <p:cTn id="263" dur="2000" fill="hold"/>
                                            <p:tgtEl>
                                              <p:spTgt spid="336"/>
                                            </p:tgtEl>
                                            <p:attrNameLst>
                                              <p:attrName>ppt_x</p:attrName>
                                            </p:attrNameLst>
                                          </p:cBhvr>
                                          <p:tavLst>
                                            <p:tav tm="0">
                                              <p:val>
                                                <p:strVal val="0-#ppt_w/2"/>
                                              </p:val>
                                            </p:tav>
                                            <p:tav tm="100000">
                                              <p:val>
                                                <p:strVal val="#ppt_x"/>
                                              </p:val>
                                            </p:tav>
                                          </p:tavLst>
                                        </p:anim>
                                        <p:anim calcmode="lin" valueType="num" p14:bounceEnd="78000">
                                          <p:cBhvr additive="base">
                                            <p:cTn id="264" dur="2000" fill="hold"/>
                                            <p:tgtEl>
                                              <p:spTgt spid="336"/>
                                            </p:tgtEl>
                                            <p:attrNameLst>
                                              <p:attrName>ppt_y</p:attrName>
                                            </p:attrNameLst>
                                          </p:cBhvr>
                                          <p:tavLst>
                                            <p:tav tm="0">
                                              <p:val>
                                                <p:strVal val="0-#ppt_h/2"/>
                                              </p:val>
                                            </p:tav>
                                            <p:tav tm="100000">
                                              <p:val>
                                                <p:strVal val="#ppt_y"/>
                                              </p:val>
                                            </p:tav>
                                          </p:tavLst>
                                        </p:anim>
                                      </p:childTnLst>
                                    </p:cTn>
                                  </p:par>
                                  <p:par>
                                    <p:cTn id="265" presetID="2" presetClass="entr" presetSubtype="9" fill="hold" grpId="0" nodeType="withEffect" p14:presetBounceEnd="78000">
                                      <p:stCondLst>
                                        <p:cond delay="0"/>
                                      </p:stCondLst>
                                      <p:childTnLst>
                                        <p:set>
                                          <p:cBhvr>
                                            <p:cTn id="266" dur="1" fill="hold">
                                              <p:stCondLst>
                                                <p:cond delay="0"/>
                                              </p:stCondLst>
                                            </p:cTn>
                                            <p:tgtEl>
                                              <p:spTgt spid="337"/>
                                            </p:tgtEl>
                                            <p:attrNameLst>
                                              <p:attrName>style.visibility</p:attrName>
                                            </p:attrNameLst>
                                          </p:cBhvr>
                                          <p:to>
                                            <p:strVal val="visible"/>
                                          </p:to>
                                        </p:set>
                                        <p:anim calcmode="lin" valueType="num" p14:bounceEnd="78000">
                                          <p:cBhvr additive="base">
                                            <p:cTn id="267" dur="2000" fill="hold"/>
                                            <p:tgtEl>
                                              <p:spTgt spid="337"/>
                                            </p:tgtEl>
                                            <p:attrNameLst>
                                              <p:attrName>ppt_x</p:attrName>
                                            </p:attrNameLst>
                                          </p:cBhvr>
                                          <p:tavLst>
                                            <p:tav tm="0">
                                              <p:val>
                                                <p:strVal val="0-#ppt_w/2"/>
                                              </p:val>
                                            </p:tav>
                                            <p:tav tm="100000">
                                              <p:val>
                                                <p:strVal val="#ppt_x"/>
                                              </p:val>
                                            </p:tav>
                                          </p:tavLst>
                                        </p:anim>
                                        <p:anim calcmode="lin" valueType="num" p14:bounceEnd="78000">
                                          <p:cBhvr additive="base">
                                            <p:cTn id="268" dur="2000" fill="hold"/>
                                            <p:tgtEl>
                                              <p:spTgt spid="337"/>
                                            </p:tgtEl>
                                            <p:attrNameLst>
                                              <p:attrName>ppt_y</p:attrName>
                                            </p:attrNameLst>
                                          </p:cBhvr>
                                          <p:tavLst>
                                            <p:tav tm="0">
                                              <p:val>
                                                <p:strVal val="0-#ppt_h/2"/>
                                              </p:val>
                                            </p:tav>
                                            <p:tav tm="100000">
                                              <p:val>
                                                <p:strVal val="#ppt_y"/>
                                              </p:val>
                                            </p:tav>
                                          </p:tavLst>
                                        </p:anim>
                                      </p:childTnLst>
                                    </p:cTn>
                                  </p:par>
                                  <p:par>
                                    <p:cTn id="269" presetID="2" presetClass="entr" presetSubtype="9" fill="hold" grpId="0" nodeType="withEffect" nodePh="1" p14:presetBounceEnd="78000">
                                      <p:stCondLst>
                                        <p:cond delay="0"/>
                                      </p:stCondLst>
                                      <p:endCondLst>
                                        <p:cond evt="begin" delay="0">
                                          <p:tn val="269"/>
                                        </p:cond>
                                      </p:endCondLst>
                                      <p:childTnLst>
                                        <p:set>
                                          <p:cBhvr>
                                            <p:cTn id="270" dur="1" fill="hold">
                                              <p:stCondLst>
                                                <p:cond delay="0"/>
                                              </p:stCondLst>
                                            </p:cTn>
                                            <p:tgtEl>
                                              <p:spTgt spid="338"/>
                                            </p:tgtEl>
                                            <p:attrNameLst>
                                              <p:attrName>style.visibility</p:attrName>
                                            </p:attrNameLst>
                                          </p:cBhvr>
                                          <p:to>
                                            <p:strVal val="visible"/>
                                          </p:to>
                                        </p:set>
                                        <p:anim calcmode="lin" valueType="num" p14:bounceEnd="78000">
                                          <p:cBhvr additive="base">
                                            <p:cTn id="271" dur="2000" fill="hold"/>
                                            <p:tgtEl>
                                              <p:spTgt spid="338"/>
                                            </p:tgtEl>
                                            <p:attrNameLst>
                                              <p:attrName>ppt_x</p:attrName>
                                            </p:attrNameLst>
                                          </p:cBhvr>
                                          <p:tavLst>
                                            <p:tav tm="0">
                                              <p:val>
                                                <p:strVal val="0-#ppt_w/2"/>
                                              </p:val>
                                            </p:tav>
                                            <p:tav tm="100000">
                                              <p:val>
                                                <p:strVal val="#ppt_x"/>
                                              </p:val>
                                            </p:tav>
                                          </p:tavLst>
                                        </p:anim>
                                        <p:anim calcmode="lin" valueType="num" p14:bounceEnd="78000">
                                          <p:cBhvr additive="base">
                                            <p:cTn id="272" dur="2000" fill="hold"/>
                                            <p:tgtEl>
                                              <p:spTgt spid="338"/>
                                            </p:tgtEl>
                                            <p:attrNameLst>
                                              <p:attrName>ppt_y</p:attrName>
                                            </p:attrNameLst>
                                          </p:cBhvr>
                                          <p:tavLst>
                                            <p:tav tm="0">
                                              <p:val>
                                                <p:strVal val="0-#ppt_h/2"/>
                                              </p:val>
                                            </p:tav>
                                            <p:tav tm="100000">
                                              <p:val>
                                                <p:strVal val="#ppt_y"/>
                                              </p:val>
                                            </p:tav>
                                          </p:tavLst>
                                        </p:anim>
                                      </p:childTnLst>
                                    </p:cTn>
                                  </p:par>
                                  <p:par>
                                    <p:cTn id="273" presetID="2" presetClass="entr" presetSubtype="9" fill="hold" grpId="0" nodeType="withEffect" p14:presetBounceEnd="78000">
                                      <p:stCondLst>
                                        <p:cond delay="0"/>
                                      </p:stCondLst>
                                      <p:childTnLst>
                                        <p:set>
                                          <p:cBhvr>
                                            <p:cTn id="274" dur="1" fill="hold">
                                              <p:stCondLst>
                                                <p:cond delay="0"/>
                                              </p:stCondLst>
                                            </p:cTn>
                                            <p:tgtEl>
                                              <p:spTgt spid="339"/>
                                            </p:tgtEl>
                                            <p:attrNameLst>
                                              <p:attrName>style.visibility</p:attrName>
                                            </p:attrNameLst>
                                          </p:cBhvr>
                                          <p:to>
                                            <p:strVal val="visible"/>
                                          </p:to>
                                        </p:set>
                                        <p:anim calcmode="lin" valueType="num" p14:bounceEnd="78000">
                                          <p:cBhvr additive="base">
                                            <p:cTn id="275" dur="2000" fill="hold"/>
                                            <p:tgtEl>
                                              <p:spTgt spid="339"/>
                                            </p:tgtEl>
                                            <p:attrNameLst>
                                              <p:attrName>ppt_x</p:attrName>
                                            </p:attrNameLst>
                                          </p:cBhvr>
                                          <p:tavLst>
                                            <p:tav tm="0">
                                              <p:val>
                                                <p:strVal val="0-#ppt_w/2"/>
                                              </p:val>
                                            </p:tav>
                                            <p:tav tm="100000">
                                              <p:val>
                                                <p:strVal val="#ppt_x"/>
                                              </p:val>
                                            </p:tav>
                                          </p:tavLst>
                                        </p:anim>
                                        <p:anim calcmode="lin" valueType="num" p14:bounceEnd="78000">
                                          <p:cBhvr additive="base">
                                            <p:cTn id="276" dur="2000" fill="hold"/>
                                            <p:tgtEl>
                                              <p:spTgt spid="339"/>
                                            </p:tgtEl>
                                            <p:attrNameLst>
                                              <p:attrName>ppt_y</p:attrName>
                                            </p:attrNameLst>
                                          </p:cBhvr>
                                          <p:tavLst>
                                            <p:tav tm="0">
                                              <p:val>
                                                <p:strVal val="0-#ppt_h/2"/>
                                              </p:val>
                                            </p:tav>
                                            <p:tav tm="100000">
                                              <p:val>
                                                <p:strVal val="#ppt_y"/>
                                              </p:val>
                                            </p:tav>
                                          </p:tavLst>
                                        </p:anim>
                                      </p:childTnLst>
                                    </p:cTn>
                                  </p:par>
                                  <p:par>
                                    <p:cTn id="277" presetID="2" presetClass="entr" presetSubtype="9" fill="hold" grpId="0" nodeType="withEffect" nodePh="1" p14:presetBounceEnd="78000">
                                      <p:stCondLst>
                                        <p:cond delay="0"/>
                                      </p:stCondLst>
                                      <p:endCondLst>
                                        <p:cond evt="begin" delay="0">
                                          <p:tn val="277"/>
                                        </p:cond>
                                      </p:endCondLst>
                                      <p:childTnLst>
                                        <p:set>
                                          <p:cBhvr>
                                            <p:cTn id="278" dur="1" fill="hold">
                                              <p:stCondLst>
                                                <p:cond delay="0"/>
                                              </p:stCondLst>
                                            </p:cTn>
                                            <p:tgtEl>
                                              <p:spTgt spid="340"/>
                                            </p:tgtEl>
                                            <p:attrNameLst>
                                              <p:attrName>style.visibility</p:attrName>
                                            </p:attrNameLst>
                                          </p:cBhvr>
                                          <p:to>
                                            <p:strVal val="visible"/>
                                          </p:to>
                                        </p:set>
                                        <p:anim calcmode="lin" valueType="num" p14:bounceEnd="78000">
                                          <p:cBhvr additive="base">
                                            <p:cTn id="279" dur="2000" fill="hold"/>
                                            <p:tgtEl>
                                              <p:spTgt spid="340"/>
                                            </p:tgtEl>
                                            <p:attrNameLst>
                                              <p:attrName>ppt_x</p:attrName>
                                            </p:attrNameLst>
                                          </p:cBhvr>
                                          <p:tavLst>
                                            <p:tav tm="0">
                                              <p:val>
                                                <p:strVal val="0-#ppt_w/2"/>
                                              </p:val>
                                            </p:tav>
                                            <p:tav tm="100000">
                                              <p:val>
                                                <p:strVal val="#ppt_x"/>
                                              </p:val>
                                            </p:tav>
                                          </p:tavLst>
                                        </p:anim>
                                        <p:anim calcmode="lin" valueType="num" p14:bounceEnd="78000">
                                          <p:cBhvr additive="base">
                                            <p:cTn id="280" dur="2000" fill="hold"/>
                                            <p:tgtEl>
                                              <p:spTgt spid="340"/>
                                            </p:tgtEl>
                                            <p:attrNameLst>
                                              <p:attrName>ppt_y</p:attrName>
                                            </p:attrNameLst>
                                          </p:cBhvr>
                                          <p:tavLst>
                                            <p:tav tm="0">
                                              <p:val>
                                                <p:strVal val="0-#ppt_h/2"/>
                                              </p:val>
                                            </p:tav>
                                            <p:tav tm="100000">
                                              <p:val>
                                                <p:strVal val="#ppt_y"/>
                                              </p:val>
                                            </p:tav>
                                          </p:tavLst>
                                        </p:anim>
                                      </p:childTnLst>
                                    </p:cTn>
                                  </p:par>
                                  <p:par>
                                    <p:cTn id="281" presetID="2" presetClass="entr" presetSubtype="9" fill="hold" grpId="0" nodeType="withEffect" p14:presetBounceEnd="78000">
                                      <p:stCondLst>
                                        <p:cond delay="0"/>
                                      </p:stCondLst>
                                      <p:childTnLst>
                                        <p:set>
                                          <p:cBhvr>
                                            <p:cTn id="282" dur="1" fill="hold">
                                              <p:stCondLst>
                                                <p:cond delay="0"/>
                                              </p:stCondLst>
                                            </p:cTn>
                                            <p:tgtEl>
                                              <p:spTgt spid="341"/>
                                            </p:tgtEl>
                                            <p:attrNameLst>
                                              <p:attrName>style.visibility</p:attrName>
                                            </p:attrNameLst>
                                          </p:cBhvr>
                                          <p:to>
                                            <p:strVal val="visible"/>
                                          </p:to>
                                        </p:set>
                                        <p:anim calcmode="lin" valueType="num" p14:bounceEnd="78000">
                                          <p:cBhvr additive="base">
                                            <p:cTn id="283" dur="2000" fill="hold"/>
                                            <p:tgtEl>
                                              <p:spTgt spid="341"/>
                                            </p:tgtEl>
                                            <p:attrNameLst>
                                              <p:attrName>ppt_x</p:attrName>
                                            </p:attrNameLst>
                                          </p:cBhvr>
                                          <p:tavLst>
                                            <p:tav tm="0">
                                              <p:val>
                                                <p:strVal val="0-#ppt_w/2"/>
                                              </p:val>
                                            </p:tav>
                                            <p:tav tm="100000">
                                              <p:val>
                                                <p:strVal val="#ppt_x"/>
                                              </p:val>
                                            </p:tav>
                                          </p:tavLst>
                                        </p:anim>
                                        <p:anim calcmode="lin" valueType="num" p14:bounceEnd="78000">
                                          <p:cBhvr additive="base">
                                            <p:cTn id="284" dur="2000" fill="hold"/>
                                            <p:tgtEl>
                                              <p:spTgt spid="341"/>
                                            </p:tgtEl>
                                            <p:attrNameLst>
                                              <p:attrName>ppt_y</p:attrName>
                                            </p:attrNameLst>
                                          </p:cBhvr>
                                          <p:tavLst>
                                            <p:tav tm="0">
                                              <p:val>
                                                <p:strVal val="0-#ppt_h/2"/>
                                              </p:val>
                                            </p:tav>
                                            <p:tav tm="100000">
                                              <p:val>
                                                <p:strVal val="#ppt_y"/>
                                              </p:val>
                                            </p:tav>
                                          </p:tavLst>
                                        </p:anim>
                                      </p:childTnLst>
                                    </p:cTn>
                                  </p:par>
                                  <p:par>
                                    <p:cTn id="285" presetID="2" presetClass="entr" presetSubtype="9" fill="hold" grpId="0" nodeType="withEffect" nodePh="1" p14:presetBounceEnd="78000">
                                      <p:stCondLst>
                                        <p:cond delay="0"/>
                                      </p:stCondLst>
                                      <p:endCondLst>
                                        <p:cond evt="begin" delay="0">
                                          <p:tn val="285"/>
                                        </p:cond>
                                      </p:endCondLst>
                                      <p:childTnLst>
                                        <p:set>
                                          <p:cBhvr>
                                            <p:cTn id="286" dur="1" fill="hold">
                                              <p:stCondLst>
                                                <p:cond delay="0"/>
                                              </p:stCondLst>
                                            </p:cTn>
                                            <p:tgtEl>
                                              <p:spTgt spid="342"/>
                                            </p:tgtEl>
                                            <p:attrNameLst>
                                              <p:attrName>style.visibility</p:attrName>
                                            </p:attrNameLst>
                                          </p:cBhvr>
                                          <p:to>
                                            <p:strVal val="visible"/>
                                          </p:to>
                                        </p:set>
                                        <p:anim calcmode="lin" valueType="num" p14:bounceEnd="78000">
                                          <p:cBhvr additive="base">
                                            <p:cTn id="287" dur="2000" fill="hold"/>
                                            <p:tgtEl>
                                              <p:spTgt spid="342"/>
                                            </p:tgtEl>
                                            <p:attrNameLst>
                                              <p:attrName>ppt_x</p:attrName>
                                            </p:attrNameLst>
                                          </p:cBhvr>
                                          <p:tavLst>
                                            <p:tav tm="0">
                                              <p:val>
                                                <p:strVal val="0-#ppt_w/2"/>
                                              </p:val>
                                            </p:tav>
                                            <p:tav tm="100000">
                                              <p:val>
                                                <p:strVal val="#ppt_x"/>
                                              </p:val>
                                            </p:tav>
                                          </p:tavLst>
                                        </p:anim>
                                        <p:anim calcmode="lin" valueType="num" p14:bounceEnd="78000">
                                          <p:cBhvr additive="base">
                                            <p:cTn id="288" dur="2000" fill="hold"/>
                                            <p:tgtEl>
                                              <p:spTgt spid="342"/>
                                            </p:tgtEl>
                                            <p:attrNameLst>
                                              <p:attrName>ppt_y</p:attrName>
                                            </p:attrNameLst>
                                          </p:cBhvr>
                                          <p:tavLst>
                                            <p:tav tm="0">
                                              <p:val>
                                                <p:strVal val="0-#ppt_h/2"/>
                                              </p:val>
                                            </p:tav>
                                            <p:tav tm="100000">
                                              <p:val>
                                                <p:strVal val="#ppt_y"/>
                                              </p:val>
                                            </p:tav>
                                          </p:tavLst>
                                        </p:anim>
                                      </p:childTnLst>
                                    </p:cTn>
                                  </p:par>
                                  <p:par>
                                    <p:cTn id="289" presetID="2" presetClass="entr" presetSubtype="9" fill="hold" grpId="0" nodeType="withEffect" p14:presetBounceEnd="78000">
                                      <p:stCondLst>
                                        <p:cond delay="0"/>
                                      </p:stCondLst>
                                      <p:childTnLst>
                                        <p:set>
                                          <p:cBhvr>
                                            <p:cTn id="290" dur="1" fill="hold">
                                              <p:stCondLst>
                                                <p:cond delay="0"/>
                                              </p:stCondLst>
                                            </p:cTn>
                                            <p:tgtEl>
                                              <p:spTgt spid="343"/>
                                            </p:tgtEl>
                                            <p:attrNameLst>
                                              <p:attrName>style.visibility</p:attrName>
                                            </p:attrNameLst>
                                          </p:cBhvr>
                                          <p:to>
                                            <p:strVal val="visible"/>
                                          </p:to>
                                        </p:set>
                                        <p:anim calcmode="lin" valueType="num" p14:bounceEnd="78000">
                                          <p:cBhvr additive="base">
                                            <p:cTn id="291" dur="2000" fill="hold"/>
                                            <p:tgtEl>
                                              <p:spTgt spid="343"/>
                                            </p:tgtEl>
                                            <p:attrNameLst>
                                              <p:attrName>ppt_x</p:attrName>
                                            </p:attrNameLst>
                                          </p:cBhvr>
                                          <p:tavLst>
                                            <p:tav tm="0">
                                              <p:val>
                                                <p:strVal val="0-#ppt_w/2"/>
                                              </p:val>
                                            </p:tav>
                                            <p:tav tm="100000">
                                              <p:val>
                                                <p:strVal val="#ppt_x"/>
                                              </p:val>
                                            </p:tav>
                                          </p:tavLst>
                                        </p:anim>
                                        <p:anim calcmode="lin" valueType="num" p14:bounceEnd="78000">
                                          <p:cBhvr additive="base">
                                            <p:cTn id="292" dur="2000" fill="hold"/>
                                            <p:tgtEl>
                                              <p:spTgt spid="343"/>
                                            </p:tgtEl>
                                            <p:attrNameLst>
                                              <p:attrName>ppt_y</p:attrName>
                                            </p:attrNameLst>
                                          </p:cBhvr>
                                          <p:tavLst>
                                            <p:tav tm="0">
                                              <p:val>
                                                <p:strVal val="0-#ppt_h/2"/>
                                              </p:val>
                                            </p:tav>
                                            <p:tav tm="100000">
                                              <p:val>
                                                <p:strVal val="#ppt_y"/>
                                              </p:val>
                                            </p:tav>
                                          </p:tavLst>
                                        </p:anim>
                                      </p:childTnLst>
                                    </p:cTn>
                                  </p:par>
                                  <p:par>
                                    <p:cTn id="293" presetID="2" presetClass="entr" presetSubtype="9" fill="hold" grpId="0" nodeType="withEffect" nodePh="1" p14:presetBounceEnd="78000">
                                      <p:stCondLst>
                                        <p:cond delay="0"/>
                                      </p:stCondLst>
                                      <p:endCondLst>
                                        <p:cond evt="begin" delay="0">
                                          <p:tn val="293"/>
                                        </p:cond>
                                      </p:endCondLst>
                                      <p:childTnLst>
                                        <p:set>
                                          <p:cBhvr>
                                            <p:cTn id="294" dur="1" fill="hold">
                                              <p:stCondLst>
                                                <p:cond delay="0"/>
                                              </p:stCondLst>
                                            </p:cTn>
                                            <p:tgtEl>
                                              <p:spTgt spid="344"/>
                                            </p:tgtEl>
                                            <p:attrNameLst>
                                              <p:attrName>style.visibility</p:attrName>
                                            </p:attrNameLst>
                                          </p:cBhvr>
                                          <p:to>
                                            <p:strVal val="visible"/>
                                          </p:to>
                                        </p:set>
                                        <p:anim calcmode="lin" valueType="num" p14:bounceEnd="78000">
                                          <p:cBhvr additive="base">
                                            <p:cTn id="295" dur="2000" fill="hold"/>
                                            <p:tgtEl>
                                              <p:spTgt spid="344"/>
                                            </p:tgtEl>
                                            <p:attrNameLst>
                                              <p:attrName>ppt_x</p:attrName>
                                            </p:attrNameLst>
                                          </p:cBhvr>
                                          <p:tavLst>
                                            <p:tav tm="0">
                                              <p:val>
                                                <p:strVal val="0-#ppt_w/2"/>
                                              </p:val>
                                            </p:tav>
                                            <p:tav tm="100000">
                                              <p:val>
                                                <p:strVal val="#ppt_x"/>
                                              </p:val>
                                            </p:tav>
                                          </p:tavLst>
                                        </p:anim>
                                        <p:anim calcmode="lin" valueType="num" p14:bounceEnd="78000">
                                          <p:cBhvr additive="base">
                                            <p:cTn id="296" dur="2000" fill="hold"/>
                                            <p:tgtEl>
                                              <p:spTgt spid="344"/>
                                            </p:tgtEl>
                                            <p:attrNameLst>
                                              <p:attrName>ppt_y</p:attrName>
                                            </p:attrNameLst>
                                          </p:cBhvr>
                                          <p:tavLst>
                                            <p:tav tm="0">
                                              <p:val>
                                                <p:strVal val="0-#ppt_h/2"/>
                                              </p:val>
                                            </p:tav>
                                            <p:tav tm="100000">
                                              <p:val>
                                                <p:strVal val="#ppt_y"/>
                                              </p:val>
                                            </p:tav>
                                          </p:tavLst>
                                        </p:anim>
                                      </p:childTnLst>
                                    </p:cTn>
                                  </p:par>
                                  <p:par>
                                    <p:cTn id="297" presetID="2" presetClass="entr" presetSubtype="9" fill="hold" grpId="0" nodeType="withEffect" p14:presetBounceEnd="78000">
                                      <p:stCondLst>
                                        <p:cond delay="0"/>
                                      </p:stCondLst>
                                      <p:childTnLst>
                                        <p:set>
                                          <p:cBhvr>
                                            <p:cTn id="298" dur="1" fill="hold">
                                              <p:stCondLst>
                                                <p:cond delay="0"/>
                                              </p:stCondLst>
                                            </p:cTn>
                                            <p:tgtEl>
                                              <p:spTgt spid="345"/>
                                            </p:tgtEl>
                                            <p:attrNameLst>
                                              <p:attrName>style.visibility</p:attrName>
                                            </p:attrNameLst>
                                          </p:cBhvr>
                                          <p:to>
                                            <p:strVal val="visible"/>
                                          </p:to>
                                        </p:set>
                                        <p:anim calcmode="lin" valueType="num" p14:bounceEnd="78000">
                                          <p:cBhvr additive="base">
                                            <p:cTn id="299" dur="2000" fill="hold"/>
                                            <p:tgtEl>
                                              <p:spTgt spid="345"/>
                                            </p:tgtEl>
                                            <p:attrNameLst>
                                              <p:attrName>ppt_x</p:attrName>
                                            </p:attrNameLst>
                                          </p:cBhvr>
                                          <p:tavLst>
                                            <p:tav tm="0">
                                              <p:val>
                                                <p:strVal val="0-#ppt_w/2"/>
                                              </p:val>
                                            </p:tav>
                                            <p:tav tm="100000">
                                              <p:val>
                                                <p:strVal val="#ppt_x"/>
                                              </p:val>
                                            </p:tav>
                                          </p:tavLst>
                                        </p:anim>
                                        <p:anim calcmode="lin" valueType="num" p14:bounceEnd="78000">
                                          <p:cBhvr additive="base">
                                            <p:cTn id="300" dur="2000" fill="hold"/>
                                            <p:tgtEl>
                                              <p:spTgt spid="345"/>
                                            </p:tgtEl>
                                            <p:attrNameLst>
                                              <p:attrName>ppt_y</p:attrName>
                                            </p:attrNameLst>
                                          </p:cBhvr>
                                          <p:tavLst>
                                            <p:tav tm="0">
                                              <p:val>
                                                <p:strVal val="0-#ppt_h/2"/>
                                              </p:val>
                                            </p:tav>
                                            <p:tav tm="100000">
                                              <p:val>
                                                <p:strVal val="#ppt_y"/>
                                              </p:val>
                                            </p:tav>
                                          </p:tavLst>
                                        </p:anim>
                                      </p:childTnLst>
                                    </p:cTn>
                                  </p:par>
                                  <p:par>
                                    <p:cTn id="301" presetID="2" presetClass="entr" presetSubtype="9" fill="hold" grpId="0" nodeType="withEffect" nodePh="1" p14:presetBounceEnd="78000">
                                      <p:stCondLst>
                                        <p:cond delay="0"/>
                                      </p:stCondLst>
                                      <p:endCondLst>
                                        <p:cond evt="begin" delay="0">
                                          <p:tn val="301"/>
                                        </p:cond>
                                      </p:endCondLst>
                                      <p:childTnLst>
                                        <p:set>
                                          <p:cBhvr>
                                            <p:cTn id="302" dur="1" fill="hold">
                                              <p:stCondLst>
                                                <p:cond delay="0"/>
                                              </p:stCondLst>
                                            </p:cTn>
                                            <p:tgtEl>
                                              <p:spTgt spid="346"/>
                                            </p:tgtEl>
                                            <p:attrNameLst>
                                              <p:attrName>style.visibility</p:attrName>
                                            </p:attrNameLst>
                                          </p:cBhvr>
                                          <p:to>
                                            <p:strVal val="visible"/>
                                          </p:to>
                                        </p:set>
                                        <p:anim calcmode="lin" valueType="num" p14:bounceEnd="78000">
                                          <p:cBhvr additive="base">
                                            <p:cTn id="303" dur="2000" fill="hold"/>
                                            <p:tgtEl>
                                              <p:spTgt spid="346"/>
                                            </p:tgtEl>
                                            <p:attrNameLst>
                                              <p:attrName>ppt_x</p:attrName>
                                            </p:attrNameLst>
                                          </p:cBhvr>
                                          <p:tavLst>
                                            <p:tav tm="0">
                                              <p:val>
                                                <p:strVal val="0-#ppt_w/2"/>
                                              </p:val>
                                            </p:tav>
                                            <p:tav tm="100000">
                                              <p:val>
                                                <p:strVal val="#ppt_x"/>
                                              </p:val>
                                            </p:tav>
                                          </p:tavLst>
                                        </p:anim>
                                        <p:anim calcmode="lin" valueType="num" p14:bounceEnd="78000">
                                          <p:cBhvr additive="base">
                                            <p:cTn id="304" dur="2000" fill="hold"/>
                                            <p:tgtEl>
                                              <p:spTgt spid="346"/>
                                            </p:tgtEl>
                                            <p:attrNameLst>
                                              <p:attrName>ppt_y</p:attrName>
                                            </p:attrNameLst>
                                          </p:cBhvr>
                                          <p:tavLst>
                                            <p:tav tm="0">
                                              <p:val>
                                                <p:strVal val="0-#ppt_h/2"/>
                                              </p:val>
                                            </p:tav>
                                            <p:tav tm="100000">
                                              <p:val>
                                                <p:strVal val="#ppt_y"/>
                                              </p:val>
                                            </p:tav>
                                          </p:tavLst>
                                        </p:anim>
                                      </p:childTnLst>
                                    </p:cTn>
                                  </p:par>
                                  <p:par>
                                    <p:cTn id="305" presetID="2" presetClass="entr" presetSubtype="9" fill="hold" grpId="0" nodeType="withEffect" p14:presetBounceEnd="78000">
                                      <p:stCondLst>
                                        <p:cond delay="0"/>
                                      </p:stCondLst>
                                      <p:childTnLst>
                                        <p:set>
                                          <p:cBhvr>
                                            <p:cTn id="306" dur="1" fill="hold">
                                              <p:stCondLst>
                                                <p:cond delay="0"/>
                                              </p:stCondLst>
                                            </p:cTn>
                                            <p:tgtEl>
                                              <p:spTgt spid="347"/>
                                            </p:tgtEl>
                                            <p:attrNameLst>
                                              <p:attrName>style.visibility</p:attrName>
                                            </p:attrNameLst>
                                          </p:cBhvr>
                                          <p:to>
                                            <p:strVal val="visible"/>
                                          </p:to>
                                        </p:set>
                                        <p:anim calcmode="lin" valueType="num" p14:bounceEnd="78000">
                                          <p:cBhvr additive="base">
                                            <p:cTn id="307" dur="2000" fill="hold"/>
                                            <p:tgtEl>
                                              <p:spTgt spid="347"/>
                                            </p:tgtEl>
                                            <p:attrNameLst>
                                              <p:attrName>ppt_x</p:attrName>
                                            </p:attrNameLst>
                                          </p:cBhvr>
                                          <p:tavLst>
                                            <p:tav tm="0">
                                              <p:val>
                                                <p:strVal val="0-#ppt_w/2"/>
                                              </p:val>
                                            </p:tav>
                                            <p:tav tm="100000">
                                              <p:val>
                                                <p:strVal val="#ppt_x"/>
                                              </p:val>
                                            </p:tav>
                                          </p:tavLst>
                                        </p:anim>
                                        <p:anim calcmode="lin" valueType="num" p14:bounceEnd="78000">
                                          <p:cBhvr additive="base">
                                            <p:cTn id="308" dur="2000" fill="hold"/>
                                            <p:tgtEl>
                                              <p:spTgt spid="347"/>
                                            </p:tgtEl>
                                            <p:attrNameLst>
                                              <p:attrName>ppt_y</p:attrName>
                                            </p:attrNameLst>
                                          </p:cBhvr>
                                          <p:tavLst>
                                            <p:tav tm="0">
                                              <p:val>
                                                <p:strVal val="0-#ppt_h/2"/>
                                              </p:val>
                                            </p:tav>
                                            <p:tav tm="100000">
                                              <p:val>
                                                <p:strVal val="#ppt_y"/>
                                              </p:val>
                                            </p:tav>
                                          </p:tavLst>
                                        </p:anim>
                                      </p:childTnLst>
                                    </p:cTn>
                                  </p:par>
                                  <p:par>
                                    <p:cTn id="309" presetID="2" presetClass="entr" presetSubtype="9" fill="hold" grpId="0" nodeType="withEffect" nodePh="1" p14:presetBounceEnd="78000">
                                      <p:stCondLst>
                                        <p:cond delay="0"/>
                                      </p:stCondLst>
                                      <p:endCondLst>
                                        <p:cond evt="begin" delay="0">
                                          <p:tn val="309"/>
                                        </p:cond>
                                      </p:endCondLst>
                                      <p:childTnLst>
                                        <p:set>
                                          <p:cBhvr>
                                            <p:cTn id="310" dur="1" fill="hold">
                                              <p:stCondLst>
                                                <p:cond delay="0"/>
                                              </p:stCondLst>
                                            </p:cTn>
                                            <p:tgtEl>
                                              <p:spTgt spid="348"/>
                                            </p:tgtEl>
                                            <p:attrNameLst>
                                              <p:attrName>style.visibility</p:attrName>
                                            </p:attrNameLst>
                                          </p:cBhvr>
                                          <p:to>
                                            <p:strVal val="visible"/>
                                          </p:to>
                                        </p:set>
                                        <p:anim calcmode="lin" valueType="num" p14:bounceEnd="78000">
                                          <p:cBhvr additive="base">
                                            <p:cTn id="311" dur="2000" fill="hold"/>
                                            <p:tgtEl>
                                              <p:spTgt spid="348"/>
                                            </p:tgtEl>
                                            <p:attrNameLst>
                                              <p:attrName>ppt_x</p:attrName>
                                            </p:attrNameLst>
                                          </p:cBhvr>
                                          <p:tavLst>
                                            <p:tav tm="0">
                                              <p:val>
                                                <p:strVal val="0-#ppt_w/2"/>
                                              </p:val>
                                            </p:tav>
                                            <p:tav tm="100000">
                                              <p:val>
                                                <p:strVal val="#ppt_x"/>
                                              </p:val>
                                            </p:tav>
                                          </p:tavLst>
                                        </p:anim>
                                        <p:anim calcmode="lin" valueType="num" p14:bounceEnd="78000">
                                          <p:cBhvr additive="base">
                                            <p:cTn id="312" dur="2000" fill="hold"/>
                                            <p:tgtEl>
                                              <p:spTgt spid="348"/>
                                            </p:tgtEl>
                                            <p:attrNameLst>
                                              <p:attrName>ppt_y</p:attrName>
                                            </p:attrNameLst>
                                          </p:cBhvr>
                                          <p:tavLst>
                                            <p:tav tm="0">
                                              <p:val>
                                                <p:strVal val="0-#ppt_h/2"/>
                                              </p:val>
                                            </p:tav>
                                            <p:tav tm="100000">
                                              <p:val>
                                                <p:strVal val="#ppt_y"/>
                                              </p:val>
                                            </p:tav>
                                          </p:tavLst>
                                        </p:anim>
                                      </p:childTnLst>
                                    </p:cTn>
                                  </p:par>
                                  <p:par>
                                    <p:cTn id="313" presetID="2" presetClass="entr" presetSubtype="9" fill="hold" grpId="0" nodeType="withEffect" p14:presetBounceEnd="78000">
                                      <p:stCondLst>
                                        <p:cond delay="0"/>
                                      </p:stCondLst>
                                      <p:childTnLst>
                                        <p:set>
                                          <p:cBhvr>
                                            <p:cTn id="314" dur="1" fill="hold">
                                              <p:stCondLst>
                                                <p:cond delay="0"/>
                                              </p:stCondLst>
                                            </p:cTn>
                                            <p:tgtEl>
                                              <p:spTgt spid="349"/>
                                            </p:tgtEl>
                                            <p:attrNameLst>
                                              <p:attrName>style.visibility</p:attrName>
                                            </p:attrNameLst>
                                          </p:cBhvr>
                                          <p:to>
                                            <p:strVal val="visible"/>
                                          </p:to>
                                        </p:set>
                                        <p:anim calcmode="lin" valueType="num" p14:bounceEnd="78000">
                                          <p:cBhvr additive="base">
                                            <p:cTn id="315" dur="2000" fill="hold"/>
                                            <p:tgtEl>
                                              <p:spTgt spid="349"/>
                                            </p:tgtEl>
                                            <p:attrNameLst>
                                              <p:attrName>ppt_x</p:attrName>
                                            </p:attrNameLst>
                                          </p:cBhvr>
                                          <p:tavLst>
                                            <p:tav tm="0">
                                              <p:val>
                                                <p:strVal val="0-#ppt_w/2"/>
                                              </p:val>
                                            </p:tav>
                                            <p:tav tm="100000">
                                              <p:val>
                                                <p:strVal val="#ppt_x"/>
                                              </p:val>
                                            </p:tav>
                                          </p:tavLst>
                                        </p:anim>
                                        <p:anim calcmode="lin" valueType="num" p14:bounceEnd="78000">
                                          <p:cBhvr additive="base">
                                            <p:cTn id="316" dur="2000" fill="hold"/>
                                            <p:tgtEl>
                                              <p:spTgt spid="349"/>
                                            </p:tgtEl>
                                            <p:attrNameLst>
                                              <p:attrName>ppt_y</p:attrName>
                                            </p:attrNameLst>
                                          </p:cBhvr>
                                          <p:tavLst>
                                            <p:tav tm="0">
                                              <p:val>
                                                <p:strVal val="0-#ppt_h/2"/>
                                              </p:val>
                                            </p:tav>
                                            <p:tav tm="100000">
                                              <p:val>
                                                <p:strVal val="#ppt_y"/>
                                              </p:val>
                                            </p:tav>
                                          </p:tavLst>
                                        </p:anim>
                                      </p:childTnLst>
                                    </p:cTn>
                                  </p:par>
                                  <p:par>
                                    <p:cTn id="317" presetID="2" presetClass="entr" presetSubtype="1" fill="hold" grpId="0" nodeType="withEffect" nodePh="1" p14:presetBounceEnd="78000">
                                      <p:stCondLst>
                                        <p:cond delay="0"/>
                                      </p:stCondLst>
                                      <p:endCondLst>
                                        <p:cond evt="begin" delay="0">
                                          <p:tn val="317"/>
                                        </p:cond>
                                      </p:endCondLst>
                                      <p:childTnLst>
                                        <p:set>
                                          <p:cBhvr>
                                            <p:cTn id="318" dur="1" fill="hold">
                                              <p:stCondLst>
                                                <p:cond delay="0"/>
                                              </p:stCondLst>
                                            </p:cTn>
                                            <p:tgtEl>
                                              <p:spTgt spid="350"/>
                                            </p:tgtEl>
                                            <p:attrNameLst>
                                              <p:attrName>style.visibility</p:attrName>
                                            </p:attrNameLst>
                                          </p:cBhvr>
                                          <p:to>
                                            <p:strVal val="visible"/>
                                          </p:to>
                                        </p:set>
                                        <p:anim calcmode="lin" valueType="num" p14:bounceEnd="78000">
                                          <p:cBhvr additive="base">
                                            <p:cTn id="319" dur="2000" fill="hold"/>
                                            <p:tgtEl>
                                              <p:spTgt spid="350"/>
                                            </p:tgtEl>
                                            <p:attrNameLst>
                                              <p:attrName>ppt_x</p:attrName>
                                            </p:attrNameLst>
                                          </p:cBhvr>
                                          <p:tavLst>
                                            <p:tav tm="0">
                                              <p:val>
                                                <p:strVal val="#ppt_x"/>
                                              </p:val>
                                            </p:tav>
                                            <p:tav tm="100000">
                                              <p:val>
                                                <p:strVal val="#ppt_x"/>
                                              </p:val>
                                            </p:tav>
                                          </p:tavLst>
                                        </p:anim>
                                        <p:anim calcmode="lin" valueType="num" p14:bounceEnd="78000">
                                          <p:cBhvr additive="base">
                                            <p:cTn id="320" dur="2000" fill="hold"/>
                                            <p:tgtEl>
                                              <p:spTgt spid="350"/>
                                            </p:tgtEl>
                                            <p:attrNameLst>
                                              <p:attrName>ppt_y</p:attrName>
                                            </p:attrNameLst>
                                          </p:cBhvr>
                                          <p:tavLst>
                                            <p:tav tm="0">
                                              <p:val>
                                                <p:strVal val="0-#ppt_h/2"/>
                                              </p:val>
                                            </p:tav>
                                            <p:tav tm="100000">
                                              <p:val>
                                                <p:strVal val="#ppt_y"/>
                                              </p:val>
                                            </p:tav>
                                          </p:tavLst>
                                        </p:anim>
                                      </p:childTnLst>
                                    </p:cTn>
                                  </p:par>
                                  <p:par>
                                    <p:cTn id="321" presetID="2" presetClass="entr" presetSubtype="1" fill="hold" grpId="0" nodeType="withEffect" p14:presetBounceEnd="78000">
                                      <p:stCondLst>
                                        <p:cond delay="0"/>
                                      </p:stCondLst>
                                      <p:childTnLst>
                                        <p:set>
                                          <p:cBhvr>
                                            <p:cTn id="322" dur="1" fill="hold">
                                              <p:stCondLst>
                                                <p:cond delay="0"/>
                                              </p:stCondLst>
                                            </p:cTn>
                                            <p:tgtEl>
                                              <p:spTgt spid="351"/>
                                            </p:tgtEl>
                                            <p:attrNameLst>
                                              <p:attrName>style.visibility</p:attrName>
                                            </p:attrNameLst>
                                          </p:cBhvr>
                                          <p:to>
                                            <p:strVal val="visible"/>
                                          </p:to>
                                        </p:set>
                                        <p:anim calcmode="lin" valueType="num" p14:bounceEnd="78000">
                                          <p:cBhvr additive="base">
                                            <p:cTn id="323" dur="2000" fill="hold"/>
                                            <p:tgtEl>
                                              <p:spTgt spid="351"/>
                                            </p:tgtEl>
                                            <p:attrNameLst>
                                              <p:attrName>ppt_x</p:attrName>
                                            </p:attrNameLst>
                                          </p:cBhvr>
                                          <p:tavLst>
                                            <p:tav tm="0">
                                              <p:val>
                                                <p:strVal val="#ppt_x"/>
                                              </p:val>
                                            </p:tav>
                                            <p:tav tm="100000">
                                              <p:val>
                                                <p:strVal val="#ppt_x"/>
                                              </p:val>
                                            </p:tav>
                                          </p:tavLst>
                                        </p:anim>
                                        <p:anim calcmode="lin" valueType="num" p14:bounceEnd="78000">
                                          <p:cBhvr additive="base">
                                            <p:cTn id="324" dur="2000" fill="hold"/>
                                            <p:tgtEl>
                                              <p:spTgt spid="351"/>
                                            </p:tgtEl>
                                            <p:attrNameLst>
                                              <p:attrName>ppt_y</p:attrName>
                                            </p:attrNameLst>
                                          </p:cBhvr>
                                          <p:tavLst>
                                            <p:tav tm="0">
                                              <p:val>
                                                <p:strVal val="0-#ppt_h/2"/>
                                              </p:val>
                                            </p:tav>
                                            <p:tav tm="100000">
                                              <p:val>
                                                <p:strVal val="#ppt_y"/>
                                              </p:val>
                                            </p:tav>
                                          </p:tavLst>
                                        </p:anim>
                                      </p:childTnLst>
                                    </p:cTn>
                                  </p:par>
                                  <p:par>
                                    <p:cTn id="325" presetID="2" presetClass="entr" presetSubtype="1" fill="hold" grpId="0" nodeType="withEffect" nodePh="1" p14:presetBounceEnd="78000">
                                      <p:stCondLst>
                                        <p:cond delay="0"/>
                                      </p:stCondLst>
                                      <p:endCondLst>
                                        <p:cond evt="begin" delay="0">
                                          <p:tn val="325"/>
                                        </p:cond>
                                      </p:endCondLst>
                                      <p:childTnLst>
                                        <p:set>
                                          <p:cBhvr>
                                            <p:cTn id="326" dur="1" fill="hold">
                                              <p:stCondLst>
                                                <p:cond delay="0"/>
                                              </p:stCondLst>
                                            </p:cTn>
                                            <p:tgtEl>
                                              <p:spTgt spid="352"/>
                                            </p:tgtEl>
                                            <p:attrNameLst>
                                              <p:attrName>style.visibility</p:attrName>
                                            </p:attrNameLst>
                                          </p:cBhvr>
                                          <p:to>
                                            <p:strVal val="visible"/>
                                          </p:to>
                                        </p:set>
                                        <p:anim calcmode="lin" valueType="num" p14:bounceEnd="78000">
                                          <p:cBhvr additive="base">
                                            <p:cTn id="327" dur="2000" fill="hold"/>
                                            <p:tgtEl>
                                              <p:spTgt spid="352"/>
                                            </p:tgtEl>
                                            <p:attrNameLst>
                                              <p:attrName>ppt_x</p:attrName>
                                            </p:attrNameLst>
                                          </p:cBhvr>
                                          <p:tavLst>
                                            <p:tav tm="0">
                                              <p:val>
                                                <p:strVal val="#ppt_x"/>
                                              </p:val>
                                            </p:tav>
                                            <p:tav tm="100000">
                                              <p:val>
                                                <p:strVal val="#ppt_x"/>
                                              </p:val>
                                            </p:tav>
                                          </p:tavLst>
                                        </p:anim>
                                        <p:anim calcmode="lin" valueType="num" p14:bounceEnd="78000">
                                          <p:cBhvr additive="base">
                                            <p:cTn id="328" dur="2000" fill="hold"/>
                                            <p:tgtEl>
                                              <p:spTgt spid="352"/>
                                            </p:tgtEl>
                                            <p:attrNameLst>
                                              <p:attrName>ppt_y</p:attrName>
                                            </p:attrNameLst>
                                          </p:cBhvr>
                                          <p:tavLst>
                                            <p:tav tm="0">
                                              <p:val>
                                                <p:strVal val="0-#ppt_h/2"/>
                                              </p:val>
                                            </p:tav>
                                            <p:tav tm="100000">
                                              <p:val>
                                                <p:strVal val="#ppt_y"/>
                                              </p:val>
                                            </p:tav>
                                          </p:tavLst>
                                        </p:anim>
                                      </p:childTnLst>
                                    </p:cTn>
                                  </p:par>
                                  <p:par>
                                    <p:cTn id="329" presetID="2" presetClass="entr" presetSubtype="1" fill="hold" grpId="0" nodeType="withEffect" p14:presetBounceEnd="78000">
                                      <p:stCondLst>
                                        <p:cond delay="0"/>
                                      </p:stCondLst>
                                      <p:childTnLst>
                                        <p:set>
                                          <p:cBhvr>
                                            <p:cTn id="330" dur="1" fill="hold">
                                              <p:stCondLst>
                                                <p:cond delay="0"/>
                                              </p:stCondLst>
                                            </p:cTn>
                                            <p:tgtEl>
                                              <p:spTgt spid="353"/>
                                            </p:tgtEl>
                                            <p:attrNameLst>
                                              <p:attrName>style.visibility</p:attrName>
                                            </p:attrNameLst>
                                          </p:cBhvr>
                                          <p:to>
                                            <p:strVal val="visible"/>
                                          </p:to>
                                        </p:set>
                                        <p:anim calcmode="lin" valueType="num" p14:bounceEnd="78000">
                                          <p:cBhvr additive="base">
                                            <p:cTn id="331" dur="2000" fill="hold"/>
                                            <p:tgtEl>
                                              <p:spTgt spid="353"/>
                                            </p:tgtEl>
                                            <p:attrNameLst>
                                              <p:attrName>ppt_x</p:attrName>
                                            </p:attrNameLst>
                                          </p:cBhvr>
                                          <p:tavLst>
                                            <p:tav tm="0">
                                              <p:val>
                                                <p:strVal val="#ppt_x"/>
                                              </p:val>
                                            </p:tav>
                                            <p:tav tm="100000">
                                              <p:val>
                                                <p:strVal val="#ppt_x"/>
                                              </p:val>
                                            </p:tav>
                                          </p:tavLst>
                                        </p:anim>
                                        <p:anim calcmode="lin" valueType="num" p14:bounceEnd="78000">
                                          <p:cBhvr additive="base">
                                            <p:cTn id="332" dur="2000" fill="hold"/>
                                            <p:tgtEl>
                                              <p:spTgt spid="353"/>
                                            </p:tgtEl>
                                            <p:attrNameLst>
                                              <p:attrName>ppt_y</p:attrName>
                                            </p:attrNameLst>
                                          </p:cBhvr>
                                          <p:tavLst>
                                            <p:tav tm="0">
                                              <p:val>
                                                <p:strVal val="0-#ppt_h/2"/>
                                              </p:val>
                                            </p:tav>
                                            <p:tav tm="100000">
                                              <p:val>
                                                <p:strVal val="#ppt_y"/>
                                              </p:val>
                                            </p:tav>
                                          </p:tavLst>
                                        </p:anim>
                                      </p:childTnLst>
                                    </p:cTn>
                                  </p:par>
                                  <p:par>
                                    <p:cTn id="333" presetID="2" presetClass="entr" presetSubtype="1" fill="hold" grpId="0" nodeType="withEffect" nodePh="1" p14:presetBounceEnd="78000">
                                      <p:stCondLst>
                                        <p:cond delay="0"/>
                                      </p:stCondLst>
                                      <p:endCondLst>
                                        <p:cond evt="begin" delay="0">
                                          <p:tn val="333"/>
                                        </p:cond>
                                      </p:endCondLst>
                                      <p:childTnLst>
                                        <p:set>
                                          <p:cBhvr>
                                            <p:cTn id="334" dur="1" fill="hold">
                                              <p:stCondLst>
                                                <p:cond delay="0"/>
                                              </p:stCondLst>
                                            </p:cTn>
                                            <p:tgtEl>
                                              <p:spTgt spid="354"/>
                                            </p:tgtEl>
                                            <p:attrNameLst>
                                              <p:attrName>style.visibility</p:attrName>
                                            </p:attrNameLst>
                                          </p:cBhvr>
                                          <p:to>
                                            <p:strVal val="visible"/>
                                          </p:to>
                                        </p:set>
                                        <p:anim calcmode="lin" valueType="num" p14:bounceEnd="78000">
                                          <p:cBhvr additive="base">
                                            <p:cTn id="335" dur="2000" fill="hold"/>
                                            <p:tgtEl>
                                              <p:spTgt spid="354"/>
                                            </p:tgtEl>
                                            <p:attrNameLst>
                                              <p:attrName>ppt_x</p:attrName>
                                            </p:attrNameLst>
                                          </p:cBhvr>
                                          <p:tavLst>
                                            <p:tav tm="0">
                                              <p:val>
                                                <p:strVal val="#ppt_x"/>
                                              </p:val>
                                            </p:tav>
                                            <p:tav tm="100000">
                                              <p:val>
                                                <p:strVal val="#ppt_x"/>
                                              </p:val>
                                            </p:tav>
                                          </p:tavLst>
                                        </p:anim>
                                        <p:anim calcmode="lin" valueType="num" p14:bounceEnd="78000">
                                          <p:cBhvr additive="base">
                                            <p:cTn id="336" dur="2000" fill="hold"/>
                                            <p:tgtEl>
                                              <p:spTgt spid="354"/>
                                            </p:tgtEl>
                                            <p:attrNameLst>
                                              <p:attrName>ppt_y</p:attrName>
                                            </p:attrNameLst>
                                          </p:cBhvr>
                                          <p:tavLst>
                                            <p:tav tm="0">
                                              <p:val>
                                                <p:strVal val="0-#ppt_h/2"/>
                                              </p:val>
                                            </p:tav>
                                            <p:tav tm="100000">
                                              <p:val>
                                                <p:strVal val="#ppt_y"/>
                                              </p:val>
                                            </p:tav>
                                          </p:tavLst>
                                        </p:anim>
                                      </p:childTnLst>
                                    </p:cTn>
                                  </p:par>
                                  <p:par>
                                    <p:cTn id="337" presetID="2" presetClass="entr" presetSubtype="1" fill="hold" grpId="0" nodeType="withEffect" p14:presetBounceEnd="78000">
                                      <p:stCondLst>
                                        <p:cond delay="0"/>
                                      </p:stCondLst>
                                      <p:childTnLst>
                                        <p:set>
                                          <p:cBhvr>
                                            <p:cTn id="338" dur="1" fill="hold">
                                              <p:stCondLst>
                                                <p:cond delay="0"/>
                                              </p:stCondLst>
                                            </p:cTn>
                                            <p:tgtEl>
                                              <p:spTgt spid="355"/>
                                            </p:tgtEl>
                                            <p:attrNameLst>
                                              <p:attrName>style.visibility</p:attrName>
                                            </p:attrNameLst>
                                          </p:cBhvr>
                                          <p:to>
                                            <p:strVal val="visible"/>
                                          </p:to>
                                        </p:set>
                                        <p:anim calcmode="lin" valueType="num" p14:bounceEnd="78000">
                                          <p:cBhvr additive="base">
                                            <p:cTn id="339" dur="2000" fill="hold"/>
                                            <p:tgtEl>
                                              <p:spTgt spid="355"/>
                                            </p:tgtEl>
                                            <p:attrNameLst>
                                              <p:attrName>ppt_x</p:attrName>
                                            </p:attrNameLst>
                                          </p:cBhvr>
                                          <p:tavLst>
                                            <p:tav tm="0">
                                              <p:val>
                                                <p:strVal val="#ppt_x"/>
                                              </p:val>
                                            </p:tav>
                                            <p:tav tm="100000">
                                              <p:val>
                                                <p:strVal val="#ppt_x"/>
                                              </p:val>
                                            </p:tav>
                                          </p:tavLst>
                                        </p:anim>
                                        <p:anim calcmode="lin" valueType="num" p14:bounceEnd="78000">
                                          <p:cBhvr additive="base">
                                            <p:cTn id="340" dur="2000" fill="hold"/>
                                            <p:tgtEl>
                                              <p:spTgt spid="355"/>
                                            </p:tgtEl>
                                            <p:attrNameLst>
                                              <p:attrName>ppt_y</p:attrName>
                                            </p:attrNameLst>
                                          </p:cBhvr>
                                          <p:tavLst>
                                            <p:tav tm="0">
                                              <p:val>
                                                <p:strVal val="0-#ppt_h/2"/>
                                              </p:val>
                                            </p:tav>
                                            <p:tav tm="100000">
                                              <p:val>
                                                <p:strVal val="#ppt_y"/>
                                              </p:val>
                                            </p:tav>
                                          </p:tavLst>
                                        </p:anim>
                                      </p:childTnLst>
                                    </p:cTn>
                                  </p:par>
                                  <p:par>
                                    <p:cTn id="341" presetID="2" presetClass="entr" presetSubtype="1" fill="hold" grpId="0" nodeType="withEffect" nodePh="1" p14:presetBounceEnd="78000">
                                      <p:stCondLst>
                                        <p:cond delay="0"/>
                                      </p:stCondLst>
                                      <p:endCondLst>
                                        <p:cond evt="begin" delay="0">
                                          <p:tn val="341"/>
                                        </p:cond>
                                      </p:endCondLst>
                                      <p:childTnLst>
                                        <p:set>
                                          <p:cBhvr>
                                            <p:cTn id="342" dur="1" fill="hold">
                                              <p:stCondLst>
                                                <p:cond delay="0"/>
                                              </p:stCondLst>
                                            </p:cTn>
                                            <p:tgtEl>
                                              <p:spTgt spid="356"/>
                                            </p:tgtEl>
                                            <p:attrNameLst>
                                              <p:attrName>style.visibility</p:attrName>
                                            </p:attrNameLst>
                                          </p:cBhvr>
                                          <p:to>
                                            <p:strVal val="visible"/>
                                          </p:to>
                                        </p:set>
                                        <p:anim calcmode="lin" valueType="num" p14:bounceEnd="78000">
                                          <p:cBhvr additive="base">
                                            <p:cTn id="343" dur="2000" fill="hold"/>
                                            <p:tgtEl>
                                              <p:spTgt spid="356"/>
                                            </p:tgtEl>
                                            <p:attrNameLst>
                                              <p:attrName>ppt_x</p:attrName>
                                            </p:attrNameLst>
                                          </p:cBhvr>
                                          <p:tavLst>
                                            <p:tav tm="0">
                                              <p:val>
                                                <p:strVal val="#ppt_x"/>
                                              </p:val>
                                            </p:tav>
                                            <p:tav tm="100000">
                                              <p:val>
                                                <p:strVal val="#ppt_x"/>
                                              </p:val>
                                            </p:tav>
                                          </p:tavLst>
                                        </p:anim>
                                        <p:anim calcmode="lin" valueType="num" p14:bounceEnd="78000">
                                          <p:cBhvr additive="base">
                                            <p:cTn id="344" dur="2000" fill="hold"/>
                                            <p:tgtEl>
                                              <p:spTgt spid="356"/>
                                            </p:tgtEl>
                                            <p:attrNameLst>
                                              <p:attrName>ppt_y</p:attrName>
                                            </p:attrNameLst>
                                          </p:cBhvr>
                                          <p:tavLst>
                                            <p:tav tm="0">
                                              <p:val>
                                                <p:strVal val="0-#ppt_h/2"/>
                                              </p:val>
                                            </p:tav>
                                            <p:tav tm="100000">
                                              <p:val>
                                                <p:strVal val="#ppt_y"/>
                                              </p:val>
                                            </p:tav>
                                          </p:tavLst>
                                        </p:anim>
                                      </p:childTnLst>
                                    </p:cTn>
                                  </p:par>
                                  <p:par>
                                    <p:cTn id="345" presetID="2" presetClass="entr" presetSubtype="1" fill="hold" grpId="0" nodeType="withEffect" p14:presetBounceEnd="78000">
                                      <p:stCondLst>
                                        <p:cond delay="0"/>
                                      </p:stCondLst>
                                      <p:childTnLst>
                                        <p:set>
                                          <p:cBhvr>
                                            <p:cTn id="346" dur="1" fill="hold">
                                              <p:stCondLst>
                                                <p:cond delay="0"/>
                                              </p:stCondLst>
                                            </p:cTn>
                                            <p:tgtEl>
                                              <p:spTgt spid="357"/>
                                            </p:tgtEl>
                                            <p:attrNameLst>
                                              <p:attrName>style.visibility</p:attrName>
                                            </p:attrNameLst>
                                          </p:cBhvr>
                                          <p:to>
                                            <p:strVal val="visible"/>
                                          </p:to>
                                        </p:set>
                                        <p:anim calcmode="lin" valueType="num" p14:bounceEnd="78000">
                                          <p:cBhvr additive="base">
                                            <p:cTn id="347" dur="2000" fill="hold"/>
                                            <p:tgtEl>
                                              <p:spTgt spid="357"/>
                                            </p:tgtEl>
                                            <p:attrNameLst>
                                              <p:attrName>ppt_x</p:attrName>
                                            </p:attrNameLst>
                                          </p:cBhvr>
                                          <p:tavLst>
                                            <p:tav tm="0">
                                              <p:val>
                                                <p:strVal val="#ppt_x"/>
                                              </p:val>
                                            </p:tav>
                                            <p:tav tm="100000">
                                              <p:val>
                                                <p:strVal val="#ppt_x"/>
                                              </p:val>
                                            </p:tav>
                                          </p:tavLst>
                                        </p:anim>
                                        <p:anim calcmode="lin" valueType="num" p14:bounceEnd="78000">
                                          <p:cBhvr additive="base">
                                            <p:cTn id="348" dur="2000" fill="hold"/>
                                            <p:tgtEl>
                                              <p:spTgt spid="357"/>
                                            </p:tgtEl>
                                            <p:attrNameLst>
                                              <p:attrName>ppt_y</p:attrName>
                                            </p:attrNameLst>
                                          </p:cBhvr>
                                          <p:tavLst>
                                            <p:tav tm="0">
                                              <p:val>
                                                <p:strVal val="0-#ppt_h/2"/>
                                              </p:val>
                                            </p:tav>
                                            <p:tav tm="100000">
                                              <p:val>
                                                <p:strVal val="#ppt_y"/>
                                              </p:val>
                                            </p:tav>
                                          </p:tavLst>
                                        </p:anim>
                                      </p:childTnLst>
                                    </p:cTn>
                                  </p:par>
                                  <p:par>
                                    <p:cTn id="349" presetID="2" presetClass="entr" presetSubtype="1" fill="hold" grpId="0" nodeType="withEffect" nodePh="1" p14:presetBounceEnd="78000">
                                      <p:stCondLst>
                                        <p:cond delay="0"/>
                                      </p:stCondLst>
                                      <p:endCondLst>
                                        <p:cond evt="begin" delay="0">
                                          <p:tn val="349"/>
                                        </p:cond>
                                      </p:endCondLst>
                                      <p:childTnLst>
                                        <p:set>
                                          <p:cBhvr>
                                            <p:cTn id="350" dur="1" fill="hold">
                                              <p:stCondLst>
                                                <p:cond delay="0"/>
                                              </p:stCondLst>
                                            </p:cTn>
                                            <p:tgtEl>
                                              <p:spTgt spid="358"/>
                                            </p:tgtEl>
                                            <p:attrNameLst>
                                              <p:attrName>style.visibility</p:attrName>
                                            </p:attrNameLst>
                                          </p:cBhvr>
                                          <p:to>
                                            <p:strVal val="visible"/>
                                          </p:to>
                                        </p:set>
                                        <p:anim calcmode="lin" valueType="num" p14:bounceEnd="78000">
                                          <p:cBhvr additive="base">
                                            <p:cTn id="351" dur="2000" fill="hold"/>
                                            <p:tgtEl>
                                              <p:spTgt spid="358"/>
                                            </p:tgtEl>
                                            <p:attrNameLst>
                                              <p:attrName>ppt_x</p:attrName>
                                            </p:attrNameLst>
                                          </p:cBhvr>
                                          <p:tavLst>
                                            <p:tav tm="0">
                                              <p:val>
                                                <p:strVal val="#ppt_x"/>
                                              </p:val>
                                            </p:tav>
                                            <p:tav tm="100000">
                                              <p:val>
                                                <p:strVal val="#ppt_x"/>
                                              </p:val>
                                            </p:tav>
                                          </p:tavLst>
                                        </p:anim>
                                        <p:anim calcmode="lin" valueType="num" p14:bounceEnd="78000">
                                          <p:cBhvr additive="base">
                                            <p:cTn id="352" dur="2000" fill="hold"/>
                                            <p:tgtEl>
                                              <p:spTgt spid="358"/>
                                            </p:tgtEl>
                                            <p:attrNameLst>
                                              <p:attrName>ppt_y</p:attrName>
                                            </p:attrNameLst>
                                          </p:cBhvr>
                                          <p:tavLst>
                                            <p:tav tm="0">
                                              <p:val>
                                                <p:strVal val="0-#ppt_h/2"/>
                                              </p:val>
                                            </p:tav>
                                            <p:tav tm="100000">
                                              <p:val>
                                                <p:strVal val="#ppt_y"/>
                                              </p:val>
                                            </p:tav>
                                          </p:tavLst>
                                        </p:anim>
                                      </p:childTnLst>
                                    </p:cTn>
                                  </p:par>
                                  <p:par>
                                    <p:cTn id="353" presetID="2" presetClass="entr" presetSubtype="1" fill="hold" grpId="0" nodeType="withEffect" p14:presetBounceEnd="78000">
                                      <p:stCondLst>
                                        <p:cond delay="0"/>
                                      </p:stCondLst>
                                      <p:childTnLst>
                                        <p:set>
                                          <p:cBhvr>
                                            <p:cTn id="354" dur="1" fill="hold">
                                              <p:stCondLst>
                                                <p:cond delay="0"/>
                                              </p:stCondLst>
                                            </p:cTn>
                                            <p:tgtEl>
                                              <p:spTgt spid="359"/>
                                            </p:tgtEl>
                                            <p:attrNameLst>
                                              <p:attrName>style.visibility</p:attrName>
                                            </p:attrNameLst>
                                          </p:cBhvr>
                                          <p:to>
                                            <p:strVal val="visible"/>
                                          </p:to>
                                        </p:set>
                                        <p:anim calcmode="lin" valueType="num" p14:bounceEnd="78000">
                                          <p:cBhvr additive="base">
                                            <p:cTn id="355" dur="2000" fill="hold"/>
                                            <p:tgtEl>
                                              <p:spTgt spid="359"/>
                                            </p:tgtEl>
                                            <p:attrNameLst>
                                              <p:attrName>ppt_x</p:attrName>
                                            </p:attrNameLst>
                                          </p:cBhvr>
                                          <p:tavLst>
                                            <p:tav tm="0">
                                              <p:val>
                                                <p:strVal val="#ppt_x"/>
                                              </p:val>
                                            </p:tav>
                                            <p:tav tm="100000">
                                              <p:val>
                                                <p:strVal val="#ppt_x"/>
                                              </p:val>
                                            </p:tav>
                                          </p:tavLst>
                                        </p:anim>
                                        <p:anim calcmode="lin" valueType="num" p14:bounceEnd="78000">
                                          <p:cBhvr additive="base">
                                            <p:cTn id="356" dur="2000" fill="hold"/>
                                            <p:tgtEl>
                                              <p:spTgt spid="359"/>
                                            </p:tgtEl>
                                            <p:attrNameLst>
                                              <p:attrName>ppt_y</p:attrName>
                                            </p:attrNameLst>
                                          </p:cBhvr>
                                          <p:tavLst>
                                            <p:tav tm="0">
                                              <p:val>
                                                <p:strVal val="0-#ppt_h/2"/>
                                              </p:val>
                                            </p:tav>
                                            <p:tav tm="100000">
                                              <p:val>
                                                <p:strVal val="#ppt_y"/>
                                              </p:val>
                                            </p:tav>
                                          </p:tavLst>
                                        </p:anim>
                                      </p:childTnLst>
                                    </p:cTn>
                                  </p:par>
                                  <p:par>
                                    <p:cTn id="357" presetID="2" presetClass="entr" presetSubtype="1" fill="hold" grpId="0" nodeType="withEffect" nodePh="1" p14:presetBounceEnd="78000">
                                      <p:stCondLst>
                                        <p:cond delay="0"/>
                                      </p:stCondLst>
                                      <p:endCondLst>
                                        <p:cond evt="begin" delay="0">
                                          <p:tn val="357"/>
                                        </p:cond>
                                      </p:endCondLst>
                                      <p:childTnLst>
                                        <p:set>
                                          <p:cBhvr>
                                            <p:cTn id="358" dur="1" fill="hold">
                                              <p:stCondLst>
                                                <p:cond delay="0"/>
                                              </p:stCondLst>
                                            </p:cTn>
                                            <p:tgtEl>
                                              <p:spTgt spid="360"/>
                                            </p:tgtEl>
                                            <p:attrNameLst>
                                              <p:attrName>style.visibility</p:attrName>
                                            </p:attrNameLst>
                                          </p:cBhvr>
                                          <p:to>
                                            <p:strVal val="visible"/>
                                          </p:to>
                                        </p:set>
                                        <p:anim calcmode="lin" valueType="num" p14:bounceEnd="78000">
                                          <p:cBhvr additive="base">
                                            <p:cTn id="359" dur="2000" fill="hold"/>
                                            <p:tgtEl>
                                              <p:spTgt spid="360"/>
                                            </p:tgtEl>
                                            <p:attrNameLst>
                                              <p:attrName>ppt_x</p:attrName>
                                            </p:attrNameLst>
                                          </p:cBhvr>
                                          <p:tavLst>
                                            <p:tav tm="0">
                                              <p:val>
                                                <p:strVal val="#ppt_x"/>
                                              </p:val>
                                            </p:tav>
                                            <p:tav tm="100000">
                                              <p:val>
                                                <p:strVal val="#ppt_x"/>
                                              </p:val>
                                            </p:tav>
                                          </p:tavLst>
                                        </p:anim>
                                        <p:anim calcmode="lin" valueType="num" p14:bounceEnd="78000">
                                          <p:cBhvr additive="base">
                                            <p:cTn id="360" dur="2000" fill="hold"/>
                                            <p:tgtEl>
                                              <p:spTgt spid="360"/>
                                            </p:tgtEl>
                                            <p:attrNameLst>
                                              <p:attrName>ppt_y</p:attrName>
                                            </p:attrNameLst>
                                          </p:cBhvr>
                                          <p:tavLst>
                                            <p:tav tm="0">
                                              <p:val>
                                                <p:strVal val="0-#ppt_h/2"/>
                                              </p:val>
                                            </p:tav>
                                            <p:tav tm="100000">
                                              <p:val>
                                                <p:strVal val="#ppt_y"/>
                                              </p:val>
                                            </p:tav>
                                          </p:tavLst>
                                        </p:anim>
                                      </p:childTnLst>
                                    </p:cTn>
                                  </p:par>
                                  <p:par>
                                    <p:cTn id="361" presetID="2" presetClass="entr" presetSubtype="1" fill="hold" grpId="0" nodeType="withEffect" p14:presetBounceEnd="78000">
                                      <p:stCondLst>
                                        <p:cond delay="0"/>
                                      </p:stCondLst>
                                      <p:childTnLst>
                                        <p:set>
                                          <p:cBhvr>
                                            <p:cTn id="362" dur="1" fill="hold">
                                              <p:stCondLst>
                                                <p:cond delay="0"/>
                                              </p:stCondLst>
                                            </p:cTn>
                                            <p:tgtEl>
                                              <p:spTgt spid="361"/>
                                            </p:tgtEl>
                                            <p:attrNameLst>
                                              <p:attrName>style.visibility</p:attrName>
                                            </p:attrNameLst>
                                          </p:cBhvr>
                                          <p:to>
                                            <p:strVal val="visible"/>
                                          </p:to>
                                        </p:set>
                                        <p:anim calcmode="lin" valueType="num" p14:bounceEnd="78000">
                                          <p:cBhvr additive="base">
                                            <p:cTn id="363" dur="2000" fill="hold"/>
                                            <p:tgtEl>
                                              <p:spTgt spid="361"/>
                                            </p:tgtEl>
                                            <p:attrNameLst>
                                              <p:attrName>ppt_x</p:attrName>
                                            </p:attrNameLst>
                                          </p:cBhvr>
                                          <p:tavLst>
                                            <p:tav tm="0">
                                              <p:val>
                                                <p:strVal val="#ppt_x"/>
                                              </p:val>
                                            </p:tav>
                                            <p:tav tm="100000">
                                              <p:val>
                                                <p:strVal val="#ppt_x"/>
                                              </p:val>
                                            </p:tav>
                                          </p:tavLst>
                                        </p:anim>
                                        <p:anim calcmode="lin" valueType="num" p14:bounceEnd="78000">
                                          <p:cBhvr additive="base">
                                            <p:cTn id="364" dur="2000" fill="hold"/>
                                            <p:tgtEl>
                                              <p:spTgt spid="361"/>
                                            </p:tgtEl>
                                            <p:attrNameLst>
                                              <p:attrName>ppt_y</p:attrName>
                                            </p:attrNameLst>
                                          </p:cBhvr>
                                          <p:tavLst>
                                            <p:tav tm="0">
                                              <p:val>
                                                <p:strVal val="0-#ppt_h/2"/>
                                              </p:val>
                                            </p:tav>
                                            <p:tav tm="100000">
                                              <p:val>
                                                <p:strVal val="#ppt_y"/>
                                              </p:val>
                                            </p:tav>
                                          </p:tavLst>
                                        </p:anim>
                                      </p:childTnLst>
                                    </p:cTn>
                                  </p:par>
                                  <p:par>
                                    <p:cTn id="365" presetID="2" presetClass="entr" presetSubtype="1" fill="hold" grpId="0" nodeType="withEffect" nodePh="1" p14:presetBounceEnd="78000">
                                      <p:stCondLst>
                                        <p:cond delay="0"/>
                                      </p:stCondLst>
                                      <p:endCondLst>
                                        <p:cond evt="begin" delay="0">
                                          <p:tn val="365"/>
                                        </p:cond>
                                      </p:endCondLst>
                                      <p:childTnLst>
                                        <p:set>
                                          <p:cBhvr>
                                            <p:cTn id="366" dur="1" fill="hold">
                                              <p:stCondLst>
                                                <p:cond delay="0"/>
                                              </p:stCondLst>
                                            </p:cTn>
                                            <p:tgtEl>
                                              <p:spTgt spid="362"/>
                                            </p:tgtEl>
                                            <p:attrNameLst>
                                              <p:attrName>style.visibility</p:attrName>
                                            </p:attrNameLst>
                                          </p:cBhvr>
                                          <p:to>
                                            <p:strVal val="visible"/>
                                          </p:to>
                                        </p:set>
                                        <p:anim calcmode="lin" valueType="num" p14:bounceEnd="78000">
                                          <p:cBhvr additive="base">
                                            <p:cTn id="367" dur="2000" fill="hold"/>
                                            <p:tgtEl>
                                              <p:spTgt spid="362"/>
                                            </p:tgtEl>
                                            <p:attrNameLst>
                                              <p:attrName>ppt_x</p:attrName>
                                            </p:attrNameLst>
                                          </p:cBhvr>
                                          <p:tavLst>
                                            <p:tav tm="0">
                                              <p:val>
                                                <p:strVal val="#ppt_x"/>
                                              </p:val>
                                            </p:tav>
                                            <p:tav tm="100000">
                                              <p:val>
                                                <p:strVal val="#ppt_x"/>
                                              </p:val>
                                            </p:tav>
                                          </p:tavLst>
                                        </p:anim>
                                        <p:anim calcmode="lin" valueType="num" p14:bounceEnd="78000">
                                          <p:cBhvr additive="base">
                                            <p:cTn id="368" dur="2000" fill="hold"/>
                                            <p:tgtEl>
                                              <p:spTgt spid="362"/>
                                            </p:tgtEl>
                                            <p:attrNameLst>
                                              <p:attrName>ppt_y</p:attrName>
                                            </p:attrNameLst>
                                          </p:cBhvr>
                                          <p:tavLst>
                                            <p:tav tm="0">
                                              <p:val>
                                                <p:strVal val="0-#ppt_h/2"/>
                                              </p:val>
                                            </p:tav>
                                            <p:tav tm="100000">
                                              <p:val>
                                                <p:strVal val="#ppt_y"/>
                                              </p:val>
                                            </p:tav>
                                          </p:tavLst>
                                        </p:anim>
                                      </p:childTnLst>
                                    </p:cTn>
                                  </p:par>
                                  <p:par>
                                    <p:cTn id="369" presetID="2" presetClass="entr" presetSubtype="1" fill="hold" grpId="0" nodeType="withEffect" p14:presetBounceEnd="78000">
                                      <p:stCondLst>
                                        <p:cond delay="0"/>
                                      </p:stCondLst>
                                      <p:childTnLst>
                                        <p:set>
                                          <p:cBhvr>
                                            <p:cTn id="370" dur="1" fill="hold">
                                              <p:stCondLst>
                                                <p:cond delay="0"/>
                                              </p:stCondLst>
                                            </p:cTn>
                                            <p:tgtEl>
                                              <p:spTgt spid="363"/>
                                            </p:tgtEl>
                                            <p:attrNameLst>
                                              <p:attrName>style.visibility</p:attrName>
                                            </p:attrNameLst>
                                          </p:cBhvr>
                                          <p:to>
                                            <p:strVal val="visible"/>
                                          </p:to>
                                        </p:set>
                                        <p:anim calcmode="lin" valueType="num" p14:bounceEnd="78000">
                                          <p:cBhvr additive="base">
                                            <p:cTn id="371" dur="2000" fill="hold"/>
                                            <p:tgtEl>
                                              <p:spTgt spid="363"/>
                                            </p:tgtEl>
                                            <p:attrNameLst>
                                              <p:attrName>ppt_x</p:attrName>
                                            </p:attrNameLst>
                                          </p:cBhvr>
                                          <p:tavLst>
                                            <p:tav tm="0">
                                              <p:val>
                                                <p:strVal val="#ppt_x"/>
                                              </p:val>
                                            </p:tav>
                                            <p:tav tm="100000">
                                              <p:val>
                                                <p:strVal val="#ppt_x"/>
                                              </p:val>
                                            </p:tav>
                                          </p:tavLst>
                                        </p:anim>
                                        <p:anim calcmode="lin" valueType="num" p14:bounceEnd="78000">
                                          <p:cBhvr additive="base">
                                            <p:cTn id="372" dur="2000" fill="hold"/>
                                            <p:tgtEl>
                                              <p:spTgt spid="363"/>
                                            </p:tgtEl>
                                            <p:attrNameLst>
                                              <p:attrName>ppt_y</p:attrName>
                                            </p:attrNameLst>
                                          </p:cBhvr>
                                          <p:tavLst>
                                            <p:tav tm="0">
                                              <p:val>
                                                <p:strVal val="0-#ppt_h/2"/>
                                              </p:val>
                                            </p:tav>
                                            <p:tav tm="100000">
                                              <p:val>
                                                <p:strVal val="#ppt_y"/>
                                              </p:val>
                                            </p:tav>
                                          </p:tavLst>
                                        </p:anim>
                                      </p:childTnLst>
                                    </p:cTn>
                                  </p:par>
                                  <p:par>
                                    <p:cTn id="373" presetID="2" presetClass="entr" presetSubtype="1" fill="hold" grpId="0" nodeType="withEffect" nodePh="1" p14:presetBounceEnd="78000">
                                      <p:stCondLst>
                                        <p:cond delay="0"/>
                                      </p:stCondLst>
                                      <p:endCondLst>
                                        <p:cond evt="begin" delay="0">
                                          <p:tn val="373"/>
                                        </p:cond>
                                      </p:endCondLst>
                                      <p:childTnLst>
                                        <p:set>
                                          <p:cBhvr>
                                            <p:cTn id="374" dur="1" fill="hold">
                                              <p:stCondLst>
                                                <p:cond delay="0"/>
                                              </p:stCondLst>
                                            </p:cTn>
                                            <p:tgtEl>
                                              <p:spTgt spid="364"/>
                                            </p:tgtEl>
                                            <p:attrNameLst>
                                              <p:attrName>style.visibility</p:attrName>
                                            </p:attrNameLst>
                                          </p:cBhvr>
                                          <p:to>
                                            <p:strVal val="visible"/>
                                          </p:to>
                                        </p:set>
                                        <p:anim calcmode="lin" valueType="num" p14:bounceEnd="78000">
                                          <p:cBhvr additive="base">
                                            <p:cTn id="375" dur="2000" fill="hold"/>
                                            <p:tgtEl>
                                              <p:spTgt spid="364"/>
                                            </p:tgtEl>
                                            <p:attrNameLst>
                                              <p:attrName>ppt_x</p:attrName>
                                            </p:attrNameLst>
                                          </p:cBhvr>
                                          <p:tavLst>
                                            <p:tav tm="0">
                                              <p:val>
                                                <p:strVal val="#ppt_x"/>
                                              </p:val>
                                            </p:tav>
                                            <p:tav tm="100000">
                                              <p:val>
                                                <p:strVal val="#ppt_x"/>
                                              </p:val>
                                            </p:tav>
                                          </p:tavLst>
                                        </p:anim>
                                        <p:anim calcmode="lin" valueType="num" p14:bounceEnd="78000">
                                          <p:cBhvr additive="base">
                                            <p:cTn id="376" dur="2000" fill="hold"/>
                                            <p:tgtEl>
                                              <p:spTgt spid="364"/>
                                            </p:tgtEl>
                                            <p:attrNameLst>
                                              <p:attrName>ppt_y</p:attrName>
                                            </p:attrNameLst>
                                          </p:cBhvr>
                                          <p:tavLst>
                                            <p:tav tm="0">
                                              <p:val>
                                                <p:strVal val="0-#ppt_h/2"/>
                                              </p:val>
                                            </p:tav>
                                            <p:tav tm="100000">
                                              <p:val>
                                                <p:strVal val="#ppt_y"/>
                                              </p:val>
                                            </p:tav>
                                          </p:tavLst>
                                        </p:anim>
                                      </p:childTnLst>
                                    </p:cTn>
                                  </p:par>
                                  <p:par>
                                    <p:cTn id="377" presetID="2" presetClass="entr" presetSubtype="1" fill="hold" grpId="0" nodeType="withEffect" p14:presetBounceEnd="78000">
                                      <p:stCondLst>
                                        <p:cond delay="0"/>
                                      </p:stCondLst>
                                      <p:childTnLst>
                                        <p:set>
                                          <p:cBhvr>
                                            <p:cTn id="378" dur="1" fill="hold">
                                              <p:stCondLst>
                                                <p:cond delay="0"/>
                                              </p:stCondLst>
                                            </p:cTn>
                                            <p:tgtEl>
                                              <p:spTgt spid="365"/>
                                            </p:tgtEl>
                                            <p:attrNameLst>
                                              <p:attrName>style.visibility</p:attrName>
                                            </p:attrNameLst>
                                          </p:cBhvr>
                                          <p:to>
                                            <p:strVal val="visible"/>
                                          </p:to>
                                        </p:set>
                                        <p:anim calcmode="lin" valueType="num" p14:bounceEnd="78000">
                                          <p:cBhvr additive="base">
                                            <p:cTn id="379" dur="2000" fill="hold"/>
                                            <p:tgtEl>
                                              <p:spTgt spid="365"/>
                                            </p:tgtEl>
                                            <p:attrNameLst>
                                              <p:attrName>ppt_x</p:attrName>
                                            </p:attrNameLst>
                                          </p:cBhvr>
                                          <p:tavLst>
                                            <p:tav tm="0">
                                              <p:val>
                                                <p:strVal val="#ppt_x"/>
                                              </p:val>
                                            </p:tav>
                                            <p:tav tm="100000">
                                              <p:val>
                                                <p:strVal val="#ppt_x"/>
                                              </p:val>
                                            </p:tav>
                                          </p:tavLst>
                                        </p:anim>
                                        <p:anim calcmode="lin" valueType="num" p14:bounceEnd="78000">
                                          <p:cBhvr additive="base">
                                            <p:cTn id="380" dur="2000" fill="hold"/>
                                            <p:tgtEl>
                                              <p:spTgt spid="365"/>
                                            </p:tgtEl>
                                            <p:attrNameLst>
                                              <p:attrName>ppt_y</p:attrName>
                                            </p:attrNameLst>
                                          </p:cBhvr>
                                          <p:tavLst>
                                            <p:tav tm="0">
                                              <p:val>
                                                <p:strVal val="0-#ppt_h/2"/>
                                              </p:val>
                                            </p:tav>
                                            <p:tav tm="100000">
                                              <p:val>
                                                <p:strVal val="#ppt_y"/>
                                              </p:val>
                                            </p:tav>
                                          </p:tavLst>
                                        </p:anim>
                                      </p:childTnLst>
                                    </p:cTn>
                                  </p:par>
                                  <p:par>
                                    <p:cTn id="381" presetID="2" presetClass="entr" presetSubtype="1" fill="hold" grpId="0" nodeType="withEffect" nodePh="1" p14:presetBounceEnd="78000">
                                      <p:stCondLst>
                                        <p:cond delay="0"/>
                                      </p:stCondLst>
                                      <p:endCondLst>
                                        <p:cond evt="begin" delay="0">
                                          <p:tn val="381"/>
                                        </p:cond>
                                      </p:endCondLst>
                                      <p:childTnLst>
                                        <p:set>
                                          <p:cBhvr>
                                            <p:cTn id="382" dur="1" fill="hold">
                                              <p:stCondLst>
                                                <p:cond delay="0"/>
                                              </p:stCondLst>
                                            </p:cTn>
                                            <p:tgtEl>
                                              <p:spTgt spid="366"/>
                                            </p:tgtEl>
                                            <p:attrNameLst>
                                              <p:attrName>style.visibility</p:attrName>
                                            </p:attrNameLst>
                                          </p:cBhvr>
                                          <p:to>
                                            <p:strVal val="visible"/>
                                          </p:to>
                                        </p:set>
                                        <p:anim calcmode="lin" valueType="num" p14:bounceEnd="78000">
                                          <p:cBhvr additive="base">
                                            <p:cTn id="383" dur="2000" fill="hold"/>
                                            <p:tgtEl>
                                              <p:spTgt spid="366"/>
                                            </p:tgtEl>
                                            <p:attrNameLst>
                                              <p:attrName>ppt_x</p:attrName>
                                            </p:attrNameLst>
                                          </p:cBhvr>
                                          <p:tavLst>
                                            <p:tav tm="0">
                                              <p:val>
                                                <p:strVal val="#ppt_x"/>
                                              </p:val>
                                            </p:tav>
                                            <p:tav tm="100000">
                                              <p:val>
                                                <p:strVal val="#ppt_x"/>
                                              </p:val>
                                            </p:tav>
                                          </p:tavLst>
                                        </p:anim>
                                        <p:anim calcmode="lin" valueType="num" p14:bounceEnd="78000">
                                          <p:cBhvr additive="base">
                                            <p:cTn id="384" dur="2000" fill="hold"/>
                                            <p:tgtEl>
                                              <p:spTgt spid="366"/>
                                            </p:tgtEl>
                                            <p:attrNameLst>
                                              <p:attrName>ppt_y</p:attrName>
                                            </p:attrNameLst>
                                          </p:cBhvr>
                                          <p:tavLst>
                                            <p:tav tm="0">
                                              <p:val>
                                                <p:strVal val="0-#ppt_h/2"/>
                                              </p:val>
                                            </p:tav>
                                            <p:tav tm="100000">
                                              <p:val>
                                                <p:strVal val="#ppt_y"/>
                                              </p:val>
                                            </p:tav>
                                          </p:tavLst>
                                        </p:anim>
                                      </p:childTnLst>
                                    </p:cTn>
                                  </p:par>
                                  <p:par>
                                    <p:cTn id="385" presetID="2" presetClass="entr" presetSubtype="6" fill="hold" grpId="0" nodeType="withEffect" p14:presetBounceEnd="78000">
                                      <p:stCondLst>
                                        <p:cond delay="0"/>
                                      </p:stCondLst>
                                      <p:childTnLst>
                                        <p:set>
                                          <p:cBhvr>
                                            <p:cTn id="386" dur="1" fill="hold">
                                              <p:stCondLst>
                                                <p:cond delay="0"/>
                                              </p:stCondLst>
                                            </p:cTn>
                                            <p:tgtEl>
                                              <p:spTgt spid="367"/>
                                            </p:tgtEl>
                                            <p:attrNameLst>
                                              <p:attrName>style.visibility</p:attrName>
                                            </p:attrNameLst>
                                          </p:cBhvr>
                                          <p:to>
                                            <p:strVal val="visible"/>
                                          </p:to>
                                        </p:set>
                                        <p:anim calcmode="lin" valueType="num" p14:bounceEnd="78000">
                                          <p:cBhvr additive="base">
                                            <p:cTn id="387" dur="2000" fill="hold"/>
                                            <p:tgtEl>
                                              <p:spTgt spid="367"/>
                                            </p:tgtEl>
                                            <p:attrNameLst>
                                              <p:attrName>ppt_x</p:attrName>
                                            </p:attrNameLst>
                                          </p:cBhvr>
                                          <p:tavLst>
                                            <p:tav tm="0">
                                              <p:val>
                                                <p:strVal val="1+#ppt_w/2"/>
                                              </p:val>
                                            </p:tav>
                                            <p:tav tm="100000">
                                              <p:val>
                                                <p:strVal val="#ppt_x"/>
                                              </p:val>
                                            </p:tav>
                                          </p:tavLst>
                                        </p:anim>
                                        <p:anim calcmode="lin" valueType="num" p14:bounceEnd="78000">
                                          <p:cBhvr additive="base">
                                            <p:cTn id="388" dur="2000" fill="hold"/>
                                            <p:tgtEl>
                                              <p:spTgt spid="367"/>
                                            </p:tgtEl>
                                            <p:attrNameLst>
                                              <p:attrName>ppt_y</p:attrName>
                                            </p:attrNameLst>
                                          </p:cBhvr>
                                          <p:tavLst>
                                            <p:tav tm="0">
                                              <p:val>
                                                <p:strVal val="1+#ppt_h/2"/>
                                              </p:val>
                                            </p:tav>
                                            <p:tav tm="100000">
                                              <p:val>
                                                <p:strVal val="#ppt_y"/>
                                              </p:val>
                                            </p:tav>
                                          </p:tavLst>
                                        </p:anim>
                                      </p:childTnLst>
                                    </p:cTn>
                                  </p:par>
                                  <p:par>
                                    <p:cTn id="389" presetID="2" presetClass="entr" presetSubtype="6" fill="hold" grpId="0" nodeType="withEffect" nodePh="1" p14:presetBounceEnd="78000">
                                      <p:stCondLst>
                                        <p:cond delay="0"/>
                                      </p:stCondLst>
                                      <p:endCondLst>
                                        <p:cond evt="begin" delay="0">
                                          <p:tn val="389"/>
                                        </p:cond>
                                      </p:endCondLst>
                                      <p:childTnLst>
                                        <p:set>
                                          <p:cBhvr>
                                            <p:cTn id="390" dur="1" fill="hold">
                                              <p:stCondLst>
                                                <p:cond delay="0"/>
                                              </p:stCondLst>
                                            </p:cTn>
                                            <p:tgtEl>
                                              <p:spTgt spid="368"/>
                                            </p:tgtEl>
                                            <p:attrNameLst>
                                              <p:attrName>style.visibility</p:attrName>
                                            </p:attrNameLst>
                                          </p:cBhvr>
                                          <p:to>
                                            <p:strVal val="visible"/>
                                          </p:to>
                                        </p:set>
                                        <p:anim calcmode="lin" valueType="num" p14:bounceEnd="78000">
                                          <p:cBhvr additive="base">
                                            <p:cTn id="391" dur="2000" fill="hold"/>
                                            <p:tgtEl>
                                              <p:spTgt spid="368"/>
                                            </p:tgtEl>
                                            <p:attrNameLst>
                                              <p:attrName>ppt_x</p:attrName>
                                            </p:attrNameLst>
                                          </p:cBhvr>
                                          <p:tavLst>
                                            <p:tav tm="0">
                                              <p:val>
                                                <p:strVal val="1+#ppt_w/2"/>
                                              </p:val>
                                            </p:tav>
                                            <p:tav tm="100000">
                                              <p:val>
                                                <p:strVal val="#ppt_x"/>
                                              </p:val>
                                            </p:tav>
                                          </p:tavLst>
                                        </p:anim>
                                        <p:anim calcmode="lin" valueType="num" p14:bounceEnd="78000">
                                          <p:cBhvr additive="base">
                                            <p:cTn id="392" dur="2000" fill="hold"/>
                                            <p:tgtEl>
                                              <p:spTgt spid="368"/>
                                            </p:tgtEl>
                                            <p:attrNameLst>
                                              <p:attrName>ppt_y</p:attrName>
                                            </p:attrNameLst>
                                          </p:cBhvr>
                                          <p:tavLst>
                                            <p:tav tm="0">
                                              <p:val>
                                                <p:strVal val="1+#ppt_h/2"/>
                                              </p:val>
                                            </p:tav>
                                            <p:tav tm="100000">
                                              <p:val>
                                                <p:strVal val="#ppt_y"/>
                                              </p:val>
                                            </p:tav>
                                          </p:tavLst>
                                        </p:anim>
                                      </p:childTnLst>
                                    </p:cTn>
                                  </p:par>
                                  <p:par>
                                    <p:cTn id="393" presetID="2" presetClass="entr" presetSubtype="6" fill="hold" grpId="0" nodeType="withEffect" p14:presetBounceEnd="78000">
                                      <p:stCondLst>
                                        <p:cond delay="0"/>
                                      </p:stCondLst>
                                      <p:childTnLst>
                                        <p:set>
                                          <p:cBhvr>
                                            <p:cTn id="394" dur="1" fill="hold">
                                              <p:stCondLst>
                                                <p:cond delay="0"/>
                                              </p:stCondLst>
                                            </p:cTn>
                                            <p:tgtEl>
                                              <p:spTgt spid="369"/>
                                            </p:tgtEl>
                                            <p:attrNameLst>
                                              <p:attrName>style.visibility</p:attrName>
                                            </p:attrNameLst>
                                          </p:cBhvr>
                                          <p:to>
                                            <p:strVal val="visible"/>
                                          </p:to>
                                        </p:set>
                                        <p:anim calcmode="lin" valueType="num" p14:bounceEnd="78000">
                                          <p:cBhvr additive="base">
                                            <p:cTn id="395" dur="2000" fill="hold"/>
                                            <p:tgtEl>
                                              <p:spTgt spid="369"/>
                                            </p:tgtEl>
                                            <p:attrNameLst>
                                              <p:attrName>ppt_x</p:attrName>
                                            </p:attrNameLst>
                                          </p:cBhvr>
                                          <p:tavLst>
                                            <p:tav tm="0">
                                              <p:val>
                                                <p:strVal val="1+#ppt_w/2"/>
                                              </p:val>
                                            </p:tav>
                                            <p:tav tm="100000">
                                              <p:val>
                                                <p:strVal val="#ppt_x"/>
                                              </p:val>
                                            </p:tav>
                                          </p:tavLst>
                                        </p:anim>
                                        <p:anim calcmode="lin" valueType="num" p14:bounceEnd="78000">
                                          <p:cBhvr additive="base">
                                            <p:cTn id="396" dur="2000" fill="hold"/>
                                            <p:tgtEl>
                                              <p:spTgt spid="369"/>
                                            </p:tgtEl>
                                            <p:attrNameLst>
                                              <p:attrName>ppt_y</p:attrName>
                                            </p:attrNameLst>
                                          </p:cBhvr>
                                          <p:tavLst>
                                            <p:tav tm="0">
                                              <p:val>
                                                <p:strVal val="1+#ppt_h/2"/>
                                              </p:val>
                                            </p:tav>
                                            <p:tav tm="100000">
                                              <p:val>
                                                <p:strVal val="#ppt_y"/>
                                              </p:val>
                                            </p:tav>
                                          </p:tavLst>
                                        </p:anim>
                                      </p:childTnLst>
                                    </p:cTn>
                                  </p:par>
                                  <p:par>
                                    <p:cTn id="397" presetID="2" presetClass="entr" presetSubtype="6" fill="hold" grpId="0" nodeType="withEffect" nodePh="1" p14:presetBounceEnd="78000">
                                      <p:stCondLst>
                                        <p:cond delay="0"/>
                                      </p:stCondLst>
                                      <p:endCondLst>
                                        <p:cond evt="begin" delay="0">
                                          <p:tn val="397"/>
                                        </p:cond>
                                      </p:endCondLst>
                                      <p:childTnLst>
                                        <p:set>
                                          <p:cBhvr>
                                            <p:cTn id="398" dur="1" fill="hold">
                                              <p:stCondLst>
                                                <p:cond delay="0"/>
                                              </p:stCondLst>
                                            </p:cTn>
                                            <p:tgtEl>
                                              <p:spTgt spid="370"/>
                                            </p:tgtEl>
                                            <p:attrNameLst>
                                              <p:attrName>style.visibility</p:attrName>
                                            </p:attrNameLst>
                                          </p:cBhvr>
                                          <p:to>
                                            <p:strVal val="visible"/>
                                          </p:to>
                                        </p:set>
                                        <p:anim calcmode="lin" valueType="num" p14:bounceEnd="78000">
                                          <p:cBhvr additive="base">
                                            <p:cTn id="399" dur="2000" fill="hold"/>
                                            <p:tgtEl>
                                              <p:spTgt spid="370"/>
                                            </p:tgtEl>
                                            <p:attrNameLst>
                                              <p:attrName>ppt_x</p:attrName>
                                            </p:attrNameLst>
                                          </p:cBhvr>
                                          <p:tavLst>
                                            <p:tav tm="0">
                                              <p:val>
                                                <p:strVal val="1+#ppt_w/2"/>
                                              </p:val>
                                            </p:tav>
                                            <p:tav tm="100000">
                                              <p:val>
                                                <p:strVal val="#ppt_x"/>
                                              </p:val>
                                            </p:tav>
                                          </p:tavLst>
                                        </p:anim>
                                        <p:anim calcmode="lin" valueType="num" p14:bounceEnd="78000">
                                          <p:cBhvr additive="base">
                                            <p:cTn id="400" dur="2000" fill="hold"/>
                                            <p:tgtEl>
                                              <p:spTgt spid="370"/>
                                            </p:tgtEl>
                                            <p:attrNameLst>
                                              <p:attrName>ppt_y</p:attrName>
                                            </p:attrNameLst>
                                          </p:cBhvr>
                                          <p:tavLst>
                                            <p:tav tm="0">
                                              <p:val>
                                                <p:strVal val="1+#ppt_h/2"/>
                                              </p:val>
                                            </p:tav>
                                            <p:tav tm="100000">
                                              <p:val>
                                                <p:strVal val="#ppt_y"/>
                                              </p:val>
                                            </p:tav>
                                          </p:tavLst>
                                        </p:anim>
                                      </p:childTnLst>
                                    </p:cTn>
                                  </p:par>
                                  <p:par>
                                    <p:cTn id="401" presetID="2" presetClass="entr" presetSubtype="6" fill="hold" grpId="0" nodeType="withEffect" p14:presetBounceEnd="78000">
                                      <p:stCondLst>
                                        <p:cond delay="0"/>
                                      </p:stCondLst>
                                      <p:childTnLst>
                                        <p:set>
                                          <p:cBhvr>
                                            <p:cTn id="402" dur="1" fill="hold">
                                              <p:stCondLst>
                                                <p:cond delay="0"/>
                                              </p:stCondLst>
                                            </p:cTn>
                                            <p:tgtEl>
                                              <p:spTgt spid="371"/>
                                            </p:tgtEl>
                                            <p:attrNameLst>
                                              <p:attrName>style.visibility</p:attrName>
                                            </p:attrNameLst>
                                          </p:cBhvr>
                                          <p:to>
                                            <p:strVal val="visible"/>
                                          </p:to>
                                        </p:set>
                                        <p:anim calcmode="lin" valueType="num" p14:bounceEnd="78000">
                                          <p:cBhvr additive="base">
                                            <p:cTn id="403" dur="2000" fill="hold"/>
                                            <p:tgtEl>
                                              <p:spTgt spid="371"/>
                                            </p:tgtEl>
                                            <p:attrNameLst>
                                              <p:attrName>ppt_x</p:attrName>
                                            </p:attrNameLst>
                                          </p:cBhvr>
                                          <p:tavLst>
                                            <p:tav tm="0">
                                              <p:val>
                                                <p:strVal val="1+#ppt_w/2"/>
                                              </p:val>
                                            </p:tav>
                                            <p:tav tm="100000">
                                              <p:val>
                                                <p:strVal val="#ppt_x"/>
                                              </p:val>
                                            </p:tav>
                                          </p:tavLst>
                                        </p:anim>
                                        <p:anim calcmode="lin" valueType="num" p14:bounceEnd="78000">
                                          <p:cBhvr additive="base">
                                            <p:cTn id="404" dur="2000" fill="hold"/>
                                            <p:tgtEl>
                                              <p:spTgt spid="371"/>
                                            </p:tgtEl>
                                            <p:attrNameLst>
                                              <p:attrName>ppt_y</p:attrName>
                                            </p:attrNameLst>
                                          </p:cBhvr>
                                          <p:tavLst>
                                            <p:tav tm="0">
                                              <p:val>
                                                <p:strVal val="1+#ppt_h/2"/>
                                              </p:val>
                                            </p:tav>
                                            <p:tav tm="100000">
                                              <p:val>
                                                <p:strVal val="#ppt_y"/>
                                              </p:val>
                                            </p:tav>
                                          </p:tavLst>
                                        </p:anim>
                                      </p:childTnLst>
                                    </p:cTn>
                                  </p:par>
                                  <p:par>
                                    <p:cTn id="405" presetID="2" presetClass="entr" presetSubtype="6" fill="hold" grpId="0" nodeType="withEffect" nodePh="1" p14:presetBounceEnd="78000">
                                      <p:stCondLst>
                                        <p:cond delay="0"/>
                                      </p:stCondLst>
                                      <p:endCondLst>
                                        <p:cond evt="begin" delay="0">
                                          <p:tn val="405"/>
                                        </p:cond>
                                      </p:endCondLst>
                                      <p:childTnLst>
                                        <p:set>
                                          <p:cBhvr>
                                            <p:cTn id="406" dur="1" fill="hold">
                                              <p:stCondLst>
                                                <p:cond delay="0"/>
                                              </p:stCondLst>
                                            </p:cTn>
                                            <p:tgtEl>
                                              <p:spTgt spid="372"/>
                                            </p:tgtEl>
                                            <p:attrNameLst>
                                              <p:attrName>style.visibility</p:attrName>
                                            </p:attrNameLst>
                                          </p:cBhvr>
                                          <p:to>
                                            <p:strVal val="visible"/>
                                          </p:to>
                                        </p:set>
                                        <p:anim calcmode="lin" valueType="num" p14:bounceEnd="78000">
                                          <p:cBhvr additive="base">
                                            <p:cTn id="407" dur="2000" fill="hold"/>
                                            <p:tgtEl>
                                              <p:spTgt spid="372"/>
                                            </p:tgtEl>
                                            <p:attrNameLst>
                                              <p:attrName>ppt_x</p:attrName>
                                            </p:attrNameLst>
                                          </p:cBhvr>
                                          <p:tavLst>
                                            <p:tav tm="0">
                                              <p:val>
                                                <p:strVal val="1+#ppt_w/2"/>
                                              </p:val>
                                            </p:tav>
                                            <p:tav tm="100000">
                                              <p:val>
                                                <p:strVal val="#ppt_x"/>
                                              </p:val>
                                            </p:tav>
                                          </p:tavLst>
                                        </p:anim>
                                        <p:anim calcmode="lin" valueType="num" p14:bounceEnd="78000">
                                          <p:cBhvr additive="base">
                                            <p:cTn id="408" dur="2000" fill="hold"/>
                                            <p:tgtEl>
                                              <p:spTgt spid="372"/>
                                            </p:tgtEl>
                                            <p:attrNameLst>
                                              <p:attrName>ppt_y</p:attrName>
                                            </p:attrNameLst>
                                          </p:cBhvr>
                                          <p:tavLst>
                                            <p:tav tm="0">
                                              <p:val>
                                                <p:strVal val="1+#ppt_h/2"/>
                                              </p:val>
                                            </p:tav>
                                            <p:tav tm="100000">
                                              <p:val>
                                                <p:strVal val="#ppt_y"/>
                                              </p:val>
                                            </p:tav>
                                          </p:tavLst>
                                        </p:anim>
                                      </p:childTnLst>
                                    </p:cTn>
                                  </p:par>
                                  <p:par>
                                    <p:cTn id="409" presetID="2" presetClass="entr" presetSubtype="6" fill="hold" grpId="0" nodeType="withEffect" p14:presetBounceEnd="78000">
                                      <p:stCondLst>
                                        <p:cond delay="0"/>
                                      </p:stCondLst>
                                      <p:childTnLst>
                                        <p:set>
                                          <p:cBhvr>
                                            <p:cTn id="410" dur="1" fill="hold">
                                              <p:stCondLst>
                                                <p:cond delay="0"/>
                                              </p:stCondLst>
                                            </p:cTn>
                                            <p:tgtEl>
                                              <p:spTgt spid="373"/>
                                            </p:tgtEl>
                                            <p:attrNameLst>
                                              <p:attrName>style.visibility</p:attrName>
                                            </p:attrNameLst>
                                          </p:cBhvr>
                                          <p:to>
                                            <p:strVal val="visible"/>
                                          </p:to>
                                        </p:set>
                                        <p:anim calcmode="lin" valueType="num" p14:bounceEnd="78000">
                                          <p:cBhvr additive="base">
                                            <p:cTn id="411" dur="2000" fill="hold"/>
                                            <p:tgtEl>
                                              <p:spTgt spid="373"/>
                                            </p:tgtEl>
                                            <p:attrNameLst>
                                              <p:attrName>ppt_x</p:attrName>
                                            </p:attrNameLst>
                                          </p:cBhvr>
                                          <p:tavLst>
                                            <p:tav tm="0">
                                              <p:val>
                                                <p:strVal val="1+#ppt_w/2"/>
                                              </p:val>
                                            </p:tav>
                                            <p:tav tm="100000">
                                              <p:val>
                                                <p:strVal val="#ppt_x"/>
                                              </p:val>
                                            </p:tav>
                                          </p:tavLst>
                                        </p:anim>
                                        <p:anim calcmode="lin" valueType="num" p14:bounceEnd="78000">
                                          <p:cBhvr additive="base">
                                            <p:cTn id="412" dur="2000" fill="hold"/>
                                            <p:tgtEl>
                                              <p:spTgt spid="373"/>
                                            </p:tgtEl>
                                            <p:attrNameLst>
                                              <p:attrName>ppt_y</p:attrName>
                                            </p:attrNameLst>
                                          </p:cBhvr>
                                          <p:tavLst>
                                            <p:tav tm="0">
                                              <p:val>
                                                <p:strVal val="1+#ppt_h/2"/>
                                              </p:val>
                                            </p:tav>
                                            <p:tav tm="100000">
                                              <p:val>
                                                <p:strVal val="#ppt_y"/>
                                              </p:val>
                                            </p:tav>
                                          </p:tavLst>
                                        </p:anim>
                                      </p:childTnLst>
                                    </p:cTn>
                                  </p:par>
                                  <p:par>
                                    <p:cTn id="413" presetID="2" presetClass="entr" presetSubtype="6" fill="hold" grpId="0" nodeType="withEffect" p14:presetBounceEnd="78000">
                                      <p:stCondLst>
                                        <p:cond delay="0"/>
                                      </p:stCondLst>
                                      <p:childTnLst>
                                        <p:set>
                                          <p:cBhvr>
                                            <p:cTn id="414" dur="1" fill="hold">
                                              <p:stCondLst>
                                                <p:cond delay="0"/>
                                              </p:stCondLst>
                                            </p:cTn>
                                            <p:tgtEl>
                                              <p:spTgt spid="374"/>
                                            </p:tgtEl>
                                            <p:attrNameLst>
                                              <p:attrName>style.visibility</p:attrName>
                                            </p:attrNameLst>
                                          </p:cBhvr>
                                          <p:to>
                                            <p:strVal val="visible"/>
                                          </p:to>
                                        </p:set>
                                        <p:anim calcmode="lin" valueType="num" p14:bounceEnd="78000">
                                          <p:cBhvr additive="base">
                                            <p:cTn id="415" dur="2000" fill="hold"/>
                                            <p:tgtEl>
                                              <p:spTgt spid="374"/>
                                            </p:tgtEl>
                                            <p:attrNameLst>
                                              <p:attrName>ppt_x</p:attrName>
                                            </p:attrNameLst>
                                          </p:cBhvr>
                                          <p:tavLst>
                                            <p:tav tm="0">
                                              <p:val>
                                                <p:strVal val="1+#ppt_w/2"/>
                                              </p:val>
                                            </p:tav>
                                            <p:tav tm="100000">
                                              <p:val>
                                                <p:strVal val="#ppt_x"/>
                                              </p:val>
                                            </p:tav>
                                          </p:tavLst>
                                        </p:anim>
                                        <p:anim calcmode="lin" valueType="num" p14:bounceEnd="78000">
                                          <p:cBhvr additive="base">
                                            <p:cTn id="416" dur="2000" fill="hold"/>
                                            <p:tgtEl>
                                              <p:spTgt spid="374"/>
                                            </p:tgtEl>
                                            <p:attrNameLst>
                                              <p:attrName>ppt_y</p:attrName>
                                            </p:attrNameLst>
                                          </p:cBhvr>
                                          <p:tavLst>
                                            <p:tav tm="0">
                                              <p:val>
                                                <p:strVal val="1+#ppt_h/2"/>
                                              </p:val>
                                            </p:tav>
                                            <p:tav tm="100000">
                                              <p:val>
                                                <p:strVal val="#ppt_y"/>
                                              </p:val>
                                            </p:tav>
                                          </p:tavLst>
                                        </p:anim>
                                      </p:childTnLst>
                                    </p:cTn>
                                  </p:par>
                                  <p:par>
                                    <p:cTn id="417" presetID="2" presetClass="entr" presetSubtype="6" fill="hold" grpId="0" nodeType="withEffect" nodePh="1" p14:presetBounceEnd="78000">
                                      <p:stCondLst>
                                        <p:cond delay="0"/>
                                      </p:stCondLst>
                                      <p:endCondLst>
                                        <p:cond evt="begin" delay="0">
                                          <p:tn val="417"/>
                                        </p:cond>
                                      </p:endCondLst>
                                      <p:childTnLst>
                                        <p:set>
                                          <p:cBhvr>
                                            <p:cTn id="418" dur="1" fill="hold">
                                              <p:stCondLst>
                                                <p:cond delay="0"/>
                                              </p:stCondLst>
                                            </p:cTn>
                                            <p:tgtEl>
                                              <p:spTgt spid="375"/>
                                            </p:tgtEl>
                                            <p:attrNameLst>
                                              <p:attrName>style.visibility</p:attrName>
                                            </p:attrNameLst>
                                          </p:cBhvr>
                                          <p:to>
                                            <p:strVal val="visible"/>
                                          </p:to>
                                        </p:set>
                                        <p:anim calcmode="lin" valueType="num" p14:bounceEnd="78000">
                                          <p:cBhvr additive="base">
                                            <p:cTn id="419" dur="2000" fill="hold"/>
                                            <p:tgtEl>
                                              <p:spTgt spid="375"/>
                                            </p:tgtEl>
                                            <p:attrNameLst>
                                              <p:attrName>ppt_x</p:attrName>
                                            </p:attrNameLst>
                                          </p:cBhvr>
                                          <p:tavLst>
                                            <p:tav tm="0">
                                              <p:val>
                                                <p:strVal val="1+#ppt_w/2"/>
                                              </p:val>
                                            </p:tav>
                                            <p:tav tm="100000">
                                              <p:val>
                                                <p:strVal val="#ppt_x"/>
                                              </p:val>
                                            </p:tav>
                                          </p:tavLst>
                                        </p:anim>
                                        <p:anim calcmode="lin" valueType="num" p14:bounceEnd="78000">
                                          <p:cBhvr additive="base">
                                            <p:cTn id="420" dur="2000" fill="hold"/>
                                            <p:tgtEl>
                                              <p:spTgt spid="375"/>
                                            </p:tgtEl>
                                            <p:attrNameLst>
                                              <p:attrName>ppt_y</p:attrName>
                                            </p:attrNameLst>
                                          </p:cBhvr>
                                          <p:tavLst>
                                            <p:tav tm="0">
                                              <p:val>
                                                <p:strVal val="1+#ppt_h/2"/>
                                              </p:val>
                                            </p:tav>
                                            <p:tav tm="100000">
                                              <p:val>
                                                <p:strVal val="#ppt_y"/>
                                              </p:val>
                                            </p:tav>
                                          </p:tavLst>
                                        </p:anim>
                                      </p:childTnLst>
                                    </p:cTn>
                                  </p:par>
                                  <p:par>
                                    <p:cTn id="421" presetID="2" presetClass="entr" presetSubtype="6" fill="hold" grpId="0" nodeType="withEffect" p14:presetBounceEnd="78000">
                                      <p:stCondLst>
                                        <p:cond delay="0"/>
                                      </p:stCondLst>
                                      <p:childTnLst>
                                        <p:set>
                                          <p:cBhvr>
                                            <p:cTn id="422" dur="1" fill="hold">
                                              <p:stCondLst>
                                                <p:cond delay="0"/>
                                              </p:stCondLst>
                                            </p:cTn>
                                            <p:tgtEl>
                                              <p:spTgt spid="376"/>
                                            </p:tgtEl>
                                            <p:attrNameLst>
                                              <p:attrName>style.visibility</p:attrName>
                                            </p:attrNameLst>
                                          </p:cBhvr>
                                          <p:to>
                                            <p:strVal val="visible"/>
                                          </p:to>
                                        </p:set>
                                        <p:anim calcmode="lin" valueType="num" p14:bounceEnd="78000">
                                          <p:cBhvr additive="base">
                                            <p:cTn id="423" dur="2000" fill="hold"/>
                                            <p:tgtEl>
                                              <p:spTgt spid="376"/>
                                            </p:tgtEl>
                                            <p:attrNameLst>
                                              <p:attrName>ppt_x</p:attrName>
                                            </p:attrNameLst>
                                          </p:cBhvr>
                                          <p:tavLst>
                                            <p:tav tm="0">
                                              <p:val>
                                                <p:strVal val="1+#ppt_w/2"/>
                                              </p:val>
                                            </p:tav>
                                            <p:tav tm="100000">
                                              <p:val>
                                                <p:strVal val="#ppt_x"/>
                                              </p:val>
                                            </p:tav>
                                          </p:tavLst>
                                        </p:anim>
                                        <p:anim calcmode="lin" valueType="num" p14:bounceEnd="78000">
                                          <p:cBhvr additive="base">
                                            <p:cTn id="424" dur="2000" fill="hold"/>
                                            <p:tgtEl>
                                              <p:spTgt spid="376"/>
                                            </p:tgtEl>
                                            <p:attrNameLst>
                                              <p:attrName>ppt_y</p:attrName>
                                            </p:attrNameLst>
                                          </p:cBhvr>
                                          <p:tavLst>
                                            <p:tav tm="0">
                                              <p:val>
                                                <p:strVal val="1+#ppt_h/2"/>
                                              </p:val>
                                            </p:tav>
                                            <p:tav tm="100000">
                                              <p:val>
                                                <p:strVal val="#ppt_y"/>
                                              </p:val>
                                            </p:tav>
                                          </p:tavLst>
                                        </p:anim>
                                      </p:childTnLst>
                                    </p:cTn>
                                  </p:par>
                                  <p:par>
                                    <p:cTn id="425" presetID="2" presetClass="entr" presetSubtype="6" fill="hold" grpId="0" nodeType="withEffect" nodePh="1" p14:presetBounceEnd="78000">
                                      <p:stCondLst>
                                        <p:cond delay="0"/>
                                      </p:stCondLst>
                                      <p:endCondLst>
                                        <p:cond evt="begin" delay="0">
                                          <p:tn val="425"/>
                                        </p:cond>
                                      </p:endCondLst>
                                      <p:childTnLst>
                                        <p:set>
                                          <p:cBhvr>
                                            <p:cTn id="426" dur="1" fill="hold">
                                              <p:stCondLst>
                                                <p:cond delay="0"/>
                                              </p:stCondLst>
                                            </p:cTn>
                                            <p:tgtEl>
                                              <p:spTgt spid="377"/>
                                            </p:tgtEl>
                                            <p:attrNameLst>
                                              <p:attrName>style.visibility</p:attrName>
                                            </p:attrNameLst>
                                          </p:cBhvr>
                                          <p:to>
                                            <p:strVal val="visible"/>
                                          </p:to>
                                        </p:set>
                                        <p:anim calcmode="lin" valueType="num" p14:bounceEnd="78000">
                                          <p:cBhvr additive="base">
                                            <p:cTn id="427" dur="2000" fill="hold"/>
                                            <p:tgtEl>
                                              <p:spTgt spid="377"/>
                                            </p:tgtEl>
                                            <p:attrNameLst>
                                              <p:attrName>ppt_x</p:attrName>
                                            </p:attrNameLst>
                                          </p:cBhvr>
                                          <p:tavLst>
                                            <p:tav tm="0">
                                              <p:val>
                                                <p:strVal val="1+#ppt_w/2"/>
                                              </p:val>
                                            </p:tav>
                                            <p:tav tm="100000">
                                              <p:val>
                                                <p:strVal val="#ppt_x"/>
                                              </p:val>
                                            </p:tav>
                                          </p:tavLst>
                                        </p:anim>
                                        <p:anim calcmode="lin" valueType="num" p14:bounceEnd="78000">
                                          <p:cBhvr additive="base">
                                            <p:cTn id="428" dur="2000" fill="hold"/>
                                            <p:tgtEl>
                                              <p:spTgt spid="377"/>
                                            </p:tgtEl>
                                            <p:attrNameLst>
                                              <p:attrName>ppt_y</p:attrName>
                                            </p:attrNameLst>
                                          </p:cBhvr>
                                          <p:tavLst>
                                            <p:tav tm="0">
                                              <p:val>
                                                <p:strVal val="1+#ppt_h/2"/>
                                              </p:val>
                                            </p:tav>
                                            <p:tav tm="100000">
                                              <p:val>
                                                <p:strVal val="#ppt_y"/>
                                              </p:val>
                                            </p:tav>
                                          </p:tavLst>
                                        </p:anim>
                                      </p:childTnLst>
                                    </p:cTn>
                                  </p:par>
                                  <p:par>
                                    <p:cTn id="429" presetID="2" presetClass="entr" presetSubtype="6" fill="hold" grpId="0" nodeType="withEffect" p14:presetBounceEnd="78000">
                                      <p:stCondLst>
                                        <p:cond delay="0"/>
                                      </p:stCondLst>
                                      <p:childTnLst>
                                        <p:set>
                                          <p:cBhvr>
                                            <p:cTn id="430" dur="1" fill="hold">
                                              <p:stCondLst>
                                                <p:cond delay="0"/>
                                              </p:stCondLst>
                                            </p:cTn>
                                            <p:tgtEl>
                                              <p:spTgt spid="378"/>
                                            </p:tgtEl>
                                            <p:attrNameLst>
                                              <p:attrName>style.visibility</p:attrName>
                                            </p:attrNameLst>
                                          </p:cBhvr>
                                          <p:to>
                                            <p:strVal val="visible"/>
                                          </p:to>
                                        </p:set>
                                        <p:anim calcmode="lin" valueType="num" p14:bounceEnd="78000">
                                          <p:cBhvr additive="base">
                                            <p:cTn id="431" dur="2000" fill="hold"/>
                                            <p:tgtEl>
                                              <p:spTgt spid="378"/>
                                            </p:tgtEl>
                                            <p:attrNameLst>
                                              <p:attrName>ppt_x</p:attrName>
                                            </p:attrNameLst>
                                          </p:cBhvr>
                                          <p:tavLst>
                                            <p:tav tm="0">
                                              <p:val>
                                                <p:strVal val="1+#ppt_w/2"/>
                                              </p:val>
                                            </p:tav>
                                            <p:tav tm="100000">
                                              <p:val>
                                                <p:strVal val="#ppt_x"/>
                                              </p:val>
                                            </p:tav>
                                          </p:tavLst>
                                        </p:anim>
                                        <p:anim calcmode="lin" valueType="num" p14:bounceEnd="78000">
                                          <p:cBhvr additive="base">
                                            <p:cTn id="432" dur="2000" fill="hold"/>
                                            <p:tgtEl>
                                              <p:spTgt spid="378"/>
                                            </p:tgtEl>
                                            <p:attrNameLst>
                                              <p:attrName>ppt_y</p:attrName>
                                            </p:attrNameLst>
                                          </p:cBhvr>
                                          <p:tavLst>
                                            <p:tav tm="0">
                                              <p:val>
                                                <p:strVal val="1+#ppt_h/2"/>
                                              </p:val>
                                            </p:tav>
                                            <p:tav tm="100000">
                                              <p:val>
                                                <p:strVal val="#ppt_y"/>
                                              </p:val>
                                            </p:tav>
                                          </p:tavLst>
                                        </p:anim>
                                      </p:childTnLst>
                                    </p:cTn>
                                  </p:par>
                                  <p:par>
                                    <p:cTn id="433" presetID="2" presetClass="entr" presetSubtype="6" fill="hold" grpId="0" nodeType="withEffect" nodePh="1" p14:presetBounceEnd="78000">
                                      <p:stCondLst>
                                        <p:cond delay="0"/>
                                      </p:stCondLst>
                                      <p:endCondLst>
                                        <p:cond evt="begin" delay="0">
                                          <p:tn val="433"/>
                                        </p:cond>
                                      </p:endCondLst>
                                      <p:childTnLst>
                                        <p:set>
                                          <p:cBhvr>
                                            <p:cTn id="434" dur="1" fill="hold">
                                              <p:stCondLst>
                                                <p:cond delay="0"/>
                                              </p:stCondLst>
                                            </p:cTn>
                                            <p:tgtEl>
                                              <p:spTgt spid="379"/>
                                            </p:tgtEl>
                                            <p:attrNameLst>
                                              <p:attrName>style.visibility</p:attrName>
                                            </p:attrNameLst>
                                          </p:cBhvr>
                                          <p:to>
                                            <p:strVal val="visible"/>
                                          </p:to>
                                        </p:set>
                                        <p:anim calcmode="lin" valueType="num" p14:bounceEnd="78000">
                                          <p:cBhvr additive="base">
                                            <p:cTn id="435" dur="2000" fill="hold"/>
                                            <p:tgtEl>
                                              <p:spTgt spid="379"/>
                                            </p:tgtEl>
                                            <p:attrNameLst>
                                              <p:attrName>ppt_x</p:attrName>
                                            </p:attrNameLst>
                                          </p:cBhvr>
                                          <p:tavLst>
                                            <p:tav tm="0">
                                              <p:val>
                                                <p:strVal val="1+#ppt_w/2"/>
                                              </p:val>
                                            </p:tav>
                                            <p:tav tm="100000">
                                              <p:val>
                                                <p:strVal val="#ppt_x"/>
                                              </p:val>
                                            </p:tav>
                                          </p:tavLst>
                                        </p:anim>
                                        <p:anim calcmode="lin" valueType="num" p14:bounceEnd="78000">
                                          <p:cBhvr additive="base">
                                            <p:cTn id="436" dur="2000" fill="hold"/>
                                            <p:tgtEl>
                                              <p:spTgt spid="379"/>
                                            </p:tgtEl>
                                            <p:attrNameLst>
                                              <p:attrName>ppt_y</p:attrName>
                                            </p:attrNameLst>
                                          </p:cBhvr>
                                          <p:tavLst>
                                            <p:tav tm="0">
                                              <p:val>
                                                <p:strVal val="1+#ppt_h/2"/>
                                              </p:val>
                                            </p:tav>
                                            <p:tav tm="100000">
                                              <p:val>
                                                <p:strVal val="#ppt_y"/>
                                              </p:val>
                                            </p:tav>
                                          </p:tavLst>
                                        </p:anim>
                                      </p:childTnLst>
                                    </p:cTn>
                                  </p:par>
                                  <p:par>
                                    <p:cTn id="437" presetID="2" presetClass="entr" presetSubtype="6" fill="hold" grpId="0" nodeType="withEffect" p14:presetBounceEnd="78000">
                                      <p:stCondLst>
                                        <p:cond delay="0"/>
                                      </p:stCondLst>
                                      <p:childTnLst>
                                        <p:set>
                                          <p:cBhvr>
                                            <p:cTn id="438" dur="1" fill="hold">
                                              <p:stCondLst>
                                                <p:cond delay="0"/>
                                              </p:stCondLst>
                                            </p:cTn>
                                            <p:tgtEl>
                                              <p:spTgt spid="380"/>
                                            </p:tgtEl>
                                            <p:attrNameLst>
                                              <p:attrName>style.visibility</p:attrName>
                                            </p:attrNameLst>
                                          </p:cBhvr>
                                          <p:to>
                                            <p:strVal val="visible"/>
                                          </p:to>
                                        </p:set>
                                        <p:anim calcmode="lin" valueType="num" p14:bounceEnd="78000">
                                          <p:cBhvr additive="base">
                                            <p:cTn id="439" dur="2000" fill="hold"/>
                                            <p:tgtEl>
                                              <p:spTgt spid="380"/>
                                            </p:tgtEl>
                                            <p:attrNameLst>
                                              <p:attrName>ppt_x</p:attrName>
                                            </p:attrNameLst>
                                          </p:cBhvr>
                                          <p:tavLst>
                                            <p:tav tm="0">
                                              <p:val>
                                                <p:strVal val="1+#ppt_w/2"/>
                                              </p:val>
                                            </p:tav>
                                            <p:tav tm="100000">
                                              <p:val>
                                                <p:strVal val="#ppt_x"/>
                                              </p:val>
                                            </p:tav>
                                          </p:tavLst>
                                        </p:anim>
                                        <p:anim calcmode="lin" valueType="num" p14:bounceEnd="78000">
                                          <p:cBhvr additive="base">
                                            <p:cTn id="440" dur="2000" fill="hold"/>
                                            <p:tgtEl>
                                              <p:spTgt spid="380"/>
                                            </p:tgtEl>
                                            <p:attrNameLst>
                                              <p:attrName>ppt_y</p:attrName>
                                            </p:attrNameLst>
                                          </p:cBhvr>
                                          <p:tavLst>
                                            <p:tav tm="0">
                                              <p:val>
                                                <p:strVal val="1+#ppt_h/2"/>
                                              </p:val>
                                            </p:tav>
                                            <p:tav tm="100000">
                                              <p:val>
                                                <p:strVal val="#ppt_y"/>
                                              </p:val>
                                            </p:tav>
                                          </p:tavLst>
                                        </p:anim>
                                      </p:childTnLst>
                                    </p:cTn>
                                  </p:par>
                                  <p:par>
                                    <p:cTn id="441" presetID="2" presetClass="entr" presetSubtype="6" fill="hold" grpId="0" nodeType="withEffect" nodePh="1" p14:presetBounceEnd="78000">
                                      <p:stCondLst>
                                        <p:cond delay="0"/>
                                      </p:stCondLst>
                                      <p:endCondLst>
                                        <p:cond evt="begin" delay="0">
                                          <p:tn val="441"/>
                                        </p:cond>
                                      </p:endCondLst>
                                      <p:childTnLst>
                                        <p:set>
                                          <p:cBhvr>
                                            <p:cTn id="442" dur="1" fill="hold">
                                              <p:stCondLst>
                                                <p:cond delay="0"/>
                                              </p:stCondLst>
                                            </p:cTn>
                                            <p:tgtEl>
                                              <p:spTgt spid="381"/>
                                            </p:tgtEl>
                                            <p:attrNameLst>
                                              <p:attrName>style.visibility</p:attrName>
                                            </p:attrNameLst>
                                          </p:cBhvr>
                                          <p:to>
                                            <p:strVal val="visible"/>
                                          </p:to>
                                        </p:set>
                                        <p:anim calcmode="lin" valueType="num" p14:bounceEnd="78000">
                                          <p:cBhvr additive="base">
                                            <p:cTn id="443" dur="2000" fill="hold"/>
                                            <p:tgtEl>
                                              <p:spTgt spid="381"/>
                                            </p:tgtEl>
                                            <p:attrNameLst>
                                              <p:attrName>ppt_x</p:attrName>
                                            </p:attrNameLst>
                                          </p:cBhvr>
                                          <p:tavLst>
                                            <p:tav tm="0">
                                              <p:val>
                                                <p:strVal val="1+#ppt_w/2"/>
                                              </p:val>
                                            </p:tav>
                                            <p:tav tm="100000">
                                              <p:val>
                                                <p:strVal val="#ppt_x"/>
                                              </p:val>
                                            </p:tav>
                                          </p:tavLst>
                                        </p:anim>
                                        <p:anim calcmode="lin" valueType="num" p14:bounceEnd="78000">
                                          <p:cBhvr additive="base">
                                            <p:cTn id="444" dur="2000" fill="hold"/>
                                            <p:tgtEl>
                                              <p:spTgt spid="381"/>
                                            </p:tgtEl>
                                            <p:attrNameLst>
                                              <p:attrName>ppt_y</p:attrName>
                                            </p:attrNameLst>
                                          </p:cBhvr>
                                          <p:tavLst>
                                            <p:tav tm="0">
                                              <p:val>
                                                <p:strVal val="1+#ppt_h/2"/>
                                              </p:val>
                                            </p:tav>
                                            <p:tav tm="100000">
                                              <p:val>
                                                <p:strVal val="#ppt_y"/>
                                              </p:val>
                                            </p:tav>
                                          </p:tavLst>
                                        </p:anim>
                                      </p:childTnLst>
                                    </p:cTn>
                                  </p:par>
                                  <p:par>
                                    <p:cTn id="445" presetID="2" presetClass="entr" presetSubtype="6" fill="hold" grpId="0" nodeType="withEffect" p14:presetBounceEnd="78000">
                                      <p:stCondLst>
                                        <p:cond delay="0"/>
                                      </p:stCondLst>
                                      <p:childTnLst>
                                        <p:set>
                                          <p:cBhvr>
                                            <p:cTn id="446" dur="1" fill="hold">
                                              <p:stCondLst>
                                                <p:cond delay="0"/>
                                              </p:stCondLst>
                                            </p:cTn>
                                            <p:tgtEl>
                                              <p:spTgt spid="382"/>
                                            </p:tgtEl>
                                            <p:attrNameLst>
                                              <p:attrName>style.visibility</p:attrName>
                                            </p:attrNameLst>
                                          </p:cBhvr>
                                          <p:to>
                                            <p:strVal val="visible"/>
                                          </p:to>
                                        </p:set>
                                        <p:anim calcmode="lin" valueType="num" p14:bounceEnd="78000">
                                          <p:cBhvr additive="base">
                                            <p:cTn id="447" dur="2000" fill="hold"/>
                                            <p:tgtEl>
                                              <p:spTgt spid="382"/>
                                            </p:tgtEl>
                                            <p:attrNameLst>
                                              <p:attrName>ppt_x</p:attrName>
                                            </p:attrNameLst>
                                          </p:cBhvr>
                                          <p:tavLst>
                                            <p:tav tm="0">
                                              <p:val>
                                                <p:strVal val="1+#ppt_w/2"/>
                                              </p:val>
                                            </p:tav>
                                            <p:tav tm="100000">
                                              <p:val>
                                                <p:strVal val="#ppt_x"/>
                                              </p:val>
                                            </p:tav>
                                          </p:tavLst>
                                        </p:anim>
                                        <p:anim calcmode="lin" valueType="num" p14:bounceEnd="78000">
                                          <p:cBhvr additive="base">
                                            <p:cTn id="448" dur="2000" fill="hold"/>
                                            <p:tgtEl>
                                              <p:spTgt spid="382"/>
                                            </p:tgtEl>
                                            <p:attrNameLst>
                                              <p:attrName>ppt_y</p:attrName>
                                            </p:attrNameLst>
                                          </p:cBhvr>
                                          <p:tavLst>
                                            <p:tav tm="0">
                                              <p:val>
                                                <p:strVal val="1+#ppt_h/2"/>
                                              </p:val>
                                            </p:tav>
                                            <p:tav tm="100000">
                                              <p:val>
                                                <p:strVal val="#ppt_y"/>
                                              </p:val>
                                            </p:tav>
                                          </p:tavLst>
                                        </p:anim>
                                      </p:childTnLst>
                                    </p:cTn>
                                  </p:par>
                                  <p:par>
                                    <p:cTn id="449" presetID="2" presetClass="entr" presetSubtype="6" fill="hold" grpId="0" nodeType="withEffect" nodePh="1" p14:presetBounceEnd="78000">
                                      <p:stCondLst>
                                        <p:cond delay="0"/>
                                      </p:stCondLst>
                                      <p:endCondLst>
                                        <p:cond evt="begin" delay="0">
                                          <p:tn val="449"/>
                                        </p:cond>
                                      </p:endCondLst>
                                      <p:childTnLst>
                                        <p:set>
                                          <p:cBhvr>
                                            <p:cTn id="450" dur="1" fill="hold">
                                              <p:stCondLst>
                                                <p:cond delay="0"/>
                                              </p:stCondLst>
                                            </p:cTn>
                                            <p:tgtEl>
                                              <p:spTgt spid="383"/>
                                            </p:tgtEl>
                                            <p:attrNameLst>
                                              <p:attrName>style.visibility</p:attrName>
                                            </p:attrNameLst>
                                          </p:cBhvr>
                                          <p:to>
                                            <p:strVal val="visible"/>
                                          </p:to>
                                        </p:set>
                                        <p:anim calcmode="lin" valueType="num" p14:bounceEnd="78000">
                                          <p:cBhvr additive="base">
                                            <p:cTn id="451" dur="2000" fill="hold"/>
                                            <p:tgtEl>
                                              <p:spTgt spid="383"/>
                                            </p:tgtEl>
                                            <p:attrNameLst>
                                              <p:attrName>ppt_x</p:attrName>
                                            </p:attrNameLst>
                                          </p:cBhvr>
                                          <p:tavLst>
                                            <p:tav tm="0">
                                              <p:val>
                                                <p:strVal val="1+#ppt_w/2"/>
                                              </p:val>
                                            </p:tav>
                                            <p:tav tm="100000">
                                              <p:val>
                                                <p:strVal val="#ppt_x"/>
                                              </p:val>
                                            </p:tav>
                                          </p:tavLst>
                                        </p:anim>
                                        <p:anim calcmode="lin" valueType="num" p14:bounceEnd="78000">
                                          <p:cBhvr additive="base">
                                            <p:cTn id="452" dur="2000" fill="hold"/>
                                            <p:tgtEl>
                                              <p:spTgt spid="383"/>
                                            </p:tgtEl>
                                            <p:attrNameLst>
                                              <p:attrName>ppt_y</p:attrName>
                                            </p:attrNameLst>
                                          </p:cBhvr>
                                          <p:tavLst>
                                            <p:tav tm="0">
                                              <p:val>
                                                <p:strVal val="1+#ppt_h/2"/>
                                              </p:val>
                                            </p:tav>
                                            <p:tav tm="100000">
                                              <p:val>
                                                <p:strVal val="#ppt_y"/>
                                              </p:val>
                                            </p:tav>
                                          </p:tavLst>
                                        </p:anim>
                                      </p:childTnLst>
                                    </p:cTn>
                                  </p:par>
                                  <p:par>
                                    <p:cTn id="453" presetID="2" presetClass="entr" presetSubtype="6" fill="hold" grpId="0" nodeType="withEffect" p14:presetBounceEnd="78000">
                                      <p:stCondLst>
                                        <p:cond delay="0"/>
                                      </p:stCondLst>
                                      <p:childTnLst>
                                        <p:set>
                                          <p:cBhvr>
                                            <p:cTn id="454" dur="1" fill="hold">
                                              <p:stCondLst>
                                                <p:cond delay="0"/>
                                              </p:stCondLst>
                                            </p:cTn>
                                            <p:tgtEl>
                                              <p:spTgt spid="384"/>
                                            </p:tgtEl>
                                            <p:attrNameLst>
                                              <p:attrName>style.visibility</p:attrName>
                                            </p:attrNameLst>
                                          </p:cBhvr>
                                          <p:to>
                                            <p:strVal val="visible"/>
                                          </p:to>
                                        </p:set>
                                        <p:anim calcmode="lin" valueType="num" p14:bounceEnd="78000">
                                          <p:cBhvr additive="base">
                                            <p:cTn id="455" dur="2000" fill="hold"/>
                                            <p:tgtEl>
                                              <p:spTgt spid="384"/>
                                            </p:tgtEl>
                                            <p:attrNameLst>
                                              <p:attrName>ppt_x</p:attrName>
                                            </p:attrNameLst>
                                          </p:cBhvr>
                                          <p:tavLst>
                                            <p:tav tm="0">
                                              <p:val>
                                                <p:strVal val="1+#ppt_w/2"/>
                                              </p:val>
                                            </p:tav>
                                            <p:tav tm="100000">
                                              <p:val>
                                                <p:strVal val="#ppt_x"/>
                                              </p:val>
                                            </p:tav>
                                          </p:tavLst>
                                        </p:anim>
                                        <p:anim calcmode="lin" valueType="num" p14:bounceEnd="78000">
                                          <p:cBhvr additive="base">
                                            <p:cTn id="456" dur="2000" fill="hold"/>
                                            <p:tgtEl>
                                              <p:spTgt spid="384"/>
                                            </p:tgtEl>
                                            <p:attrNameLst>
                                              <p:attrName>ppt_y</p:attrName>
                                            </p:attrNameLst>
                                          </p:cBhvr>
                                          <p:tavLst>
                                            <p:tav tm="0">
                                              <p:val>
                                                <p:strVal val="1+#ppt_h/2"/>
                                              </p:val>
                                            </p:tav>
                                            <p:tav tm="100000">
                                              <p:val>
                                                <p:strVal val="#ppt_y"/>
                                              </p:val>
                                            </p:tav>
                                          </p:tavLst>
                                        </p:anim>
                                      </p:childTnLst>
                                    </p:cTn>
                                  </p:par>
                                  <p:par>
                                    <p:cTn id="457" presetID="2" presetClass="entr" presetSubtype="6" fill="hold" grpId="0" nodeType="withEffect" nodePh="1" p14:presetBounceEnd="78000">
                                      <p:stCondLst>
                                        <p:cond delay="0"/>
                                      </p:stCondLst>
                                      <p:endCondLst>
                                        <p:cond evt="begin" delay="0">
                                          <p:tn val="457"/>
                                        </p:cond>
                                      </p:endCondLst>
                                      <p:childTnLst>
                                        <p:set>
                                          <p:cBhvr>
                                            <p:cTn id="458" dur="1" fill="hold">
                                              <p:stCondLst>
                                                <p:cond delay="0"/>
                                              </p:stCondLst>
                                            </p:cTn>
                                            <p:tgtEl>
                                              <p:spTgt spid="385"/>
                                            </p:tgtEl>
                                            <p:attrNameLst>
                                              <p:attrName>style.visibility</p:attrName>
                                            </p:attrNameLst>
                                          </p:cBhvr>
                                          <p:to>
                                            <p:strVal val="visible"/>
                                          </p:to>
                                        </p:set>
                                        <p:anim calcmode="lin" valueType="num" p14:bounceEnd="78000">
                                          <p:cBhvr additive="base">
                                            <p:cTn id="459" dur="2000" fill="hold"/>
                                            <p:tgtEl>
                                              <p:spTgt spid="385"/>
                                            </p:tgtEl>
                                            <p:attrNameLst>
                                              <p:attrName>ppt_x</p:attrName>
                                            </p:attrNameLst>
                                          </p:cBhvr>
                                          <p:tavLst>
                                            <p:tav tm="0">
                                              <p:val>
                                                <p:strVal val="1+#ppt_w/2"/>
                                              </p:val>
                                            </p:tav>
                                            <p:tav tm="100000">
                                              <p:val>
                                                <p:strVal val="#ppt_x"/>
                                              </p:val>
                                            </p:tav>
                                          </p:tavLst>
                                        </p:anim>
                                        <p:anim calcmode="lin" valueType="num" p14:bounceEnd="78000">
                                          <p:cBhvr additive="base">
                                            <p:cTn id="460" dur="2000" fill="hold"/>
                                            <p:tgtEl>
                                              <p:spTgt spid="385"/>
                                            </p:tgtEl>
                                            <p:attrNameLst>
                                              <p:attrName>ppt_y</p:attrName>
                                            </p:attrNameLst>
                                          </p:cBhvr>
                                          <p:tavLst>
                                            <p:tav tm="0">
                                              <p:val>
                                                <p:strVal val="1+#ppt_h/2"/>
                                              </p:val>
                                            </p:tav>
                                            <p:tav tm="100000">
                                              <p:val>
                                                <p:strVal val="#ppt_y"/>
                                              </p:val>
                                            </p:tav>
                                          </p:tavLst>
                                        </p:anim>
                                      </p:childTnLst>
                                    </p:cTn>
                                  </p:par>
                                  <p:par>
                                    <p:cTn id="461" presetID="2" presetClass="entr" presetSubtype="6" fill="hold" grpId="0" nodeType="withEffect" p14:presetBounceEnd="78000">
                                      <p:stCondLst>
                                        <p:cond delay="0"/>
                                      </p:stCondLst>
                                      <p:childTnLst>
                                        <p:set>
                                          <p:cBhvr>
                                            <p:cTn id="462" dur="1" fill="hold">
                                              <p:stCondLst>
                                                <p:cond delay="0"/>
                                              </p:stCondLst>
                                            </p:cTn>
                                            <p:tgtEl>
                                              <p:spTgt spid="386"/>
                                            </p:tgtEl>
                                            <p:attrNameLst>
                                              <p:attrName>style.visibility</p:attrName>
                                            </p:attrNameLst>
                                          </p:cBhvr>
                                          <p:to>
                                            <p:strVal val="visible"/>
                                          </p:to>
                                        </p:set>
                                        <p:anim calcmode="lin" valueType="num" p14:bounceEnd="78000">
                                          <p:cBhvr additive="base">
                                            <p:cTn id="463" dur="2000" fill="hold"/>
                                            <p:tgtEl>
                                              <p:spTgt spid="386"/>
                                            </p:tgtEl>
                                            <p:attrNameLst>
                                              <p:attrName>ppt_x</p:attrName>
                                            </p:attrNameLst>
                                          </p:cBhvr>
                                          <p:tavLst>
                                            <p:tav tm="0">
                                              <p:val>
                                                <p:strVal val="1+#ppt_w/2"/>
                                              </p:val>
                                            </p:tav>
                                            <p:tav tm="100000">
                                              <p:val>
                                                <p:strVal val="#ppt_x"/>
                                              </p:val>
                                            </p:tav>
                                          </p:tavLst>
                                        </p:anim>
                                        <p:anim calcmode="lin" valueType="num" p14:bounceEnd="78000">
                                          <p:cBhvr additive="base">
                                            <p:cTn id="464" dur="2000" fill="hold"/>
                                            <p:tgtEl>
                                              <p:spTgt spid="386"/>
                                            </p:tgtEl>
                                            <p:attrNameLst>
                                              <p:attrName>ppt_y</p:attrName>
                                            </p:attrNameLst>
                                          </p:cBhvr>
                                          <p:tavLst>
                                            <p:tav tm="0">
                                              <p:val>
                                                <p:strVal val="1+#ppt_h/2"/>
                                              </p:val>
                                            </p:tav>
                                            <p:tav tm="100000">
                                              <p:val>
                                                <p:strVal val="#ppt_y"/>
                                              </p:val>
                                            </p:tav>
                                          </p:tavLst>
                                        </p:anim>
                                      </p:childTnLst>
                                    </p:cTn>
                                  </p:par>
                                  <p:par>
                                    <p:cTn id="465" presetID="2" presetClass="entr" presetSubtype="6" fill="hold" grpId="0" nodeType="withEffect" nodePh="1" p14:presetBounceEnd="78000">
                                      <p:stCondLst>
                                        <p:cond delay="0"/>
                                      </p:stCondLst>
                                      <p:endCondLst>
                                        <p:cond evt="begin" delay="0">
                                          <p:tn val="465"/>
                                        </p:cond>
                                      </p:endCondLst>
                                      <p:childTnLst>
                                        <p:set>
                                          <p:cBhvr>
                                            <p:cTn id="466" dur="1" fill="hold">
                                              <p:stCondLst>
                                                <p:cond delay="0"/>
                                              </p:stCondLst>
                                            </p:cTn>
                                            <p:tgtEl>
                                              <p:spTgt spid="387"/>
                                            </p:tgtEl>
                                            <p:attrNameLst>
                                              <p:attrName>style.visibility</p:attrName>
                                            </p:attrNameLst>
                                          </p:cBhvr>
                                          <p:to>
                                            <p:strVal val="visible"/>
                                          </p:to>
                                        </p:set>
                                        <p:anim calcmode="lin" valueType="num" p14:bounceEnd="78000">
                                          <p:cBhvr additive="base">
                                            <p:cTn id="467" dur="2000" fill="hold"/>
                                            <p:tgtEl>
                                              <p:spTgt spid="387"/>
                                            </p:tgtEl>
                                            <p:attrNameLst>
                                              <p:attrName>ppt_x</p:attrName>
                                            </p:attrNameLst>
                                          </p:cBhvr>
                                          <p:tavLst>
                                            <p:tav tm="0">
                                              <p:val>
                                                <p:strVal val="1+#ppt_w/2"/>
                                              </p:val>
                                            </p:tav>
                                            <p:tav tm="100000">
                                              <p:val>
                                                <p:strVal val="#ppt_x"/>
                                              </p:val>
                                            </p:tav>
                                          </p:tavLst>
                                        </p:anim>
                                        <p:anim calcmode="lin" valueType="num" p14:bounceEnd="78000">
                                          <p:cBhvr additive="base">
                                            <p:cTn id="468" dur="2000" fill="hold"/>
                                            <p:tgtEl>
                                              <p:spTgt spid="387"/>
                                            </p:tgtEl>
                                            <p:attrNameLst>
                                              <p:attrName>ppt_y</p:attrName>
                                            </p:attrNameLst>
                                          </p:cBhvr>
                                          <p:tavLst>
                                            <p:tav tm="0">
                                              <p:val>
                                                <p:strVal val="1+#ppt_h/2"/>
                                              </p:val>
                                            </p:tav>
                                            <p:tav tm="100000">
                                              <p:val>
                                                <p:strVal val="#ppt_y"/>
                                              </p:val>
                                            </p:tav>
                                          </p:tavLst>
                                        </p:anim>
                                      </p:childTnLst>
                                    </p:cTn>
                                  </p:par>
                                  <p:par>
                                    <p:cTn id="469" presetID="2" presetClass="entr" presetSubtype="6" fill="hold" grpId="0" nodeType="withEffect" nodePh="1" p14:presetBounceEnd="78000">
                                      <p:stCondLst>
                                        <p:cond delay="0"/>
                                      </p:stCondLst>
                                      <p:endCondLst>
                                        <p:cond evt="begin" delay="0">
                                          <p:tn val="469"/>
                                        </p:cond>
                                      </p:endCondLst>
                                      <p:childTnLst>
                                        <p:set>
                                          <p:cBhvr>
                                            <p:cTn id="470" dur="1" fill="hold">
                                              <p:stCondLst>
                                                <p:cond delay="0"/>
                                              </p:stCondLst>
                                            </p:cTn>
                                            <p:tgtEl>
                                              <p:spTgt spid="388"/>
                                            </p:tgtEl>
                                            <p:attrNameLst>
                                              <p:attrName>style.visibility</p:attrName>
                                            </p:attrNameLst>
                                          </p:cBhvr>
                                          <p:to>
                                            <p:strVal val="visible"/>
                                          </p:to>
                                        </p:set>
                                        <p:anim calcmode="lin" valueType="num" p14:bounceEnd="78000">
                                          <p:cBhvr additive="base">
                                            <p:cTn id="471" dur="2000" fill="hold"/>
                                            <p:tgtEl>
                                              <p:spTgt spid="388"/>
                                            </p:tgtEl>
                                            <p:attrNameLst>
                                              <p:attrName>ppt_x</p:attrName>
                                            </p:attrNameLst>
                                          </p:cBhvr>
                                          <p:tavLst>
                                            <p:tav tm="0">
                                              <p:val>
                                                <p:strVal val="1+#ppt_w/2"/>
                                              </p:val>
                                            </p:tav>
                                            <p:tav tm="100000">
                                              <p:val>
                                                <p:strVal val="#ppt_x"/>
                                              </p:val>
                                            </p:tav>
                                          </p:tavLst>
                                        </p:anim>
                                        <p:anim calcmode="lin" valueType="num" p14:bounceEnd="78000">
                                          <p:cBhvr additive="base">
                                            <p:cTn id="472" dur="2000" fill="hold"/>
                                            <p:tgtEl>
                                              <p:spTgt spid="388"/>
                                            </p:tgtEl>
                                            <p:attrNameLst>
                                              <p:attrName>ppt_y</p:attrName>
                                            </p:attrNameLst>
                                          </p:cBhvr>
                                          <p:tavLst>
                                            <p:tav tm="0">
                                              <p:val>
                                                <p:strVal val="1+#ppt_h/2"/>
                                              </p:val>
                                            </p:tav>
                                            <p:tav tm="100000">
                                              <p:val>
                                                <p:strVal val="#ppt_y"/>
                                              </p:val>
                                            </p:tav>
                                          </p:tavLst>
                                        </p:anim>
                                      </p:childTnLst>
                                    </p:cTn>
                                  </p:par>
                                  <p:par>
                                    <p:cTn id="473" presetID="2" presetClass="entr" presetSubtype="6" fill="hold" grpId="0" nodeType="withEffect" p14:presetBounceEnd="78000">
                                      <p:stCondLst>
                                        <p:cond delay="0"/>
                                      </p:stCondLst>
                                      <p:childTnLst>
                                        <p:set>
                                          <p:cBhvr>
                                            <p:cTn id="474" dur="1" fill="hold">
                                              <p:stCondLst>
                                                <p:cond delay="0"/>
                                              </p:stCondLst>
                                            </p:cTn>
                                            <p:tgtEl>
                                              <p:spTgt spid="389"/>
                                            </p:tgtEl>
                                            <p:attrNameLst>
                                              <p:attrName>style.visibility</p:attrName>
                                            </p:attrNameLst>
                                          </p:cBhvr>
                                          <p:to>
                                            <p:strVal val="visible"/>
                                          </p:to>
                                        </p:set>
                                        <p:anim calcmode="lin" valueType="num" p14:bounceEnd="78000">
                                          <p:cBhvr additive="base">
                                            <p:cTn id="475" dur="2000" fill="hold"/>
                                            <p:tgtEl>
                                              <p:spTgt spid="389"/>
                                            </p:tgtEl>
                                            <p:attrNameLst>
                                              <p:attrName>ppt_x</p:attrName>
                                            </p:attrNameLst>
                                          </p:cBhvr>
                                          <p:tavLst>
                                            <p:tav tm="0">
                                              <p:val>
                                                <p:strVal val="1+#ppt_w/2"/>
                                              </p:val>
                                            </p:tav>
                                            <p:tav tm="100000">
                                              <p:val>
                                                <p:strVal val="#ppt_x"/>
                                              </p:val>
                                            </p:tav>
                                          </p:tavLst>
                                        </p:anim>
                                        <p:anim calcmode="lin" valueType="num" p14:bounceEnd="78000">
                                          <p:cBhvr additive="base">
                                            <p:cTn id="476" dur="2000" fill="hold"/>
                                            <p:tgtEl>
                                              <p:spTgt spid="389"/>
                                            </p:tgtEl>
                                            <p:attrNameLst>
                                              <p:attrName>ppt_y</p:attrName>
                                            </p:attrNameLst>
                                          </p:cBhvr>
                                          <p:tavLst>
                                            <p:tav tm="0">
                                              <p:val>
                                                <p:strVal val="1+#ppt_h/2"/>
                                              </p:val>
                                            </p:tav>
                                            <p:tav tm="100000">
                                              <p:val>
                                                <p:strVal val="#ppt_y"/>
                                              </p:val>
                                            </p:tav>
                                          </p:tavLst>
                                        </p:anim>
                                      </p:childTnLst>
                                    </p:cTn>
                                  </p:par>
                                  <p:par>
                                    <p:cTn id="477" presetID="2" presetClass="entr" presetSubtype="6" fill="hold" grpId="0" nodeType="withEffect" nodePh="1" p14:presetBounceEnd="78000">
                                      <p:stCondLst>
                                        <p:cond delay="0"/>
                                      </p:stCondLst>
                                      <p:endCondLst>
                                        <p:cond evt="begin" delay="0">
                                          <p:tn val="477"/>
                                        </p:cond>
                                      </p:endCondLst>
                                      <p:childTnLst>
                                        <p:set>
                                          <p:cBhvr>
                                            <p:cTn id="478" dur="1" fill="hold">
                                              <p:stCondLst>
                                                <p:cond delay="0"/>
                                              </p:stCondLst>
                                            </p:cTn>
                                            <p:tgtEl>
                                              <p:spTgt spid="390"/>
                                            </p:tgtEl>
                                            <p:attrNameLst>
                                              <p:attrName>style.visibility</p:attrName>
                                            </p:attrNameLst>
                                          </p:cBhvr>
                                          <p:to>
                                            <p:strVal val="visible"/>
                                          </p:to>
                                        </p:set>
                                        <p:anim calcmode="lin" valueType="num" p14:bounceEnd="78000">
                                          <p:cBhvr additive="base">
                                            <p:cTn id="479" dur="2000" fill="hold"/>
                                            <p:tgtEl>
                                              <p:spTgt spid="390"/>
                                            </p:tgtEl>
                                            <p:attrNameLst>
                                              <p:attrName>ppt_x</p:attrName>
                                            </p:attrNameLst>
                                          </p:cBhvr>
                                          <p:tavLst>
                                            <p:tav tm="0">
                                              <p:val>
                                                <p:strVal val="1+#ppt_w/2"/>
                                              </p:val>
                                            </p:tav>
                                            <p:tav tm="100000">
                                              <p:val>
                                                <p:strVal val="#ppt_x"/>
                                              </p:val>
                                            </p:tav>
                                          </p:tavLst>
                                        </p:anim>
                                        <p:anim calcmode="lin" valueType="num" p14:bounceEnd="78000">
                                          <p:cBhvr additive="base">
                                            <p:cTn id="480" dur="2000" fill="hold"/>
                                            <p:tgtEl>
                                              <p:spTgt spid="390"/>
                                            </p:tgtEl>
                                            <p:attrNameLst>
                                              <p:attrName>ppt_y</p:attrName>
                                            </p:attrNameLst>
                                          </p:cBhvr>
                                          <p:tavLst>
                                            <p:tav tm="0">
                                              <p:val>
                                                <p:strVal val="1+#ppt_h/2"/>
                                              </p:val>
                                            </p:tav>
                                            <p:tav tm="100000">
                                              <p:val>
                                                <p:strVal val="#ppt_y"/>
                                              </p:val>
                                            </p:tav>
                                          </p:tavLst>
                                        </p:anim>
                                      </p:childTnLst>
                                    </p:cTn>
                                  </p:par>
                                  <p:par>
                                    <p:cTn id="481" presetID="2" presetClass="entr" presetSubtype="6" fill="hold" grpId="0" nodeType="withEffect" p14:presetBounceEnd="78000">
                                      <p:stCondLst>
                                        <p:cond delay="0"/>
                                      </p:stCondLst>
                                      <p:childTnLst>
                                        <p:set>
                                          <p:cBhvr>
                                            <p:cTn id="482" dur="1" fill="hold">
                                              <p:stCondLst>
                                                <p:cond delay="0"/>
                                              </p:stCondLst>
                                            </p:cTn>
                                            <p:tgtEl>
                                              <p:spTgt spid="391"/>
                                            </p:tgtEl>
                                            <p:attrNameLst>
                                              <p:attrName>style.visibility</p:attrName>
                                            </p:attrNameLst>
                                          </p:cBhvr>
                                          <p:to>
                                            <p:strVal val="visible"/>
                                          </p:to>
                                        </p:set>
                                        <p:anim calcmode="lin" valueType="num" p14:bounceEnd="78000">
                                          <p:cBhvr additive="base">
                                            <p:cTn id="483" dur="2000" fill="hold"/>
                                            <p:tgtEl>
                                              <p:spTgt spid="391"/>
                                            </p:tgtEl>
                                            <p:attrNameLst>
                                              <p:attrName>ppt_x</p:attrName>
                                            </p:attrNameLst>
                                          </p:cBhvr>
                                          <p:tavLst>
                                            <p:tav tm="0">
                                              <p:val>
                                                <p:strVal val="1+#ppt_w/2"/>
                                              </p:val>
                                            </p:tav>
                                            <p:tav tm="100000">
                                              <p:val>
                                                <p:strVal val="#ppt_x"/>
                                              </p:val>
                                            </p:tav>
                                          </p:tavLst>
                                        </p:anim>
                                        <p:anim calcmode="lin" valueType="num" p14:bounceEnd="78000">
                                          <p:cBhvr additive="base">
                                            <p:cTn id="484" dur="2000" fill="hold"/>
                                            <p:tgtEl>
                                              <p:spTgt spid="391"/>
                                            </p:tgtEl>
                                            <p:attrNameLst>
                                              <p:attrName>ppt_y</p:attrName>
                                            </p:attrNameLst>
                                          </p:cBhvr>
                                          <p:tavLst>
                                            <p:tav tm="0">
                                              <p:val>
                                                <p:strVal val="1+#ppt_h/2"/>
                                              </p:val>
                                            </p:tav>
                                            <p:tav tm="100000">
                                              <p:val>
                                                <p:strVal val="#ppt_y"/>
                                              </p:val>
                                            </p:tav>
                                          </p:tavLst>
                                        </p:anim>
                                      </p:childTnLst>
                                    </p:cTn>
                                  </p:par>
                                  <p:par>
                                    <p:cTn id="485" presetID="2" presetClass="entr" presetSubtype="6" fill="hold" grpId="0" nodeType="withEffect" nodePh="1" p14:presetBounceEnd="78000">
                                      <p:stCondLst>
                                        <p:cond delay="0"/>
                                      </p:stCondLst>
                                      <p:endCondLst>
                                        <p:cond evt="begin" delay="0">
                                          <p:tn val="485"/>
                                        </p:cond>
                                      </p:endCondLst>
                                      <p:childTnLst>
                                        <p:set>
                                          <p:cBhvr>
                                            <p:cTn id="486" dur="1" fill="hold">
                                              <p:stCondLst>
                                                <p:cond delay="0"/>
                                              </p:stCondLst>
                                            </p:cTn>
                                            <p:tgtEl>
                                              <p:spTgt spid="392"/>
                                            </p:tgtEl>
                                            <p:attrNameLst>
                                              <p:attrName>style.visibility</p:attrName>
                                            </p:attrNameLst>
                                          </p:cBhvr>
                                          <p:to>
                                            <p:strVal val="visible"/>
                                          </p:to>
                                        </p:set>
                                        <p:anim calcmode="lin" valueType="num" p14:bounceEnd="78000">
                                          <p:cBhvr additive="base">
                                            <p:cTn id="487" dur="2000" fill="hold"/>
                                            <p:tgtEl>
                                              <p:spTgt spid="392"/>
                                            </p:tgtEl>
                                            <p:attrNameLst>
                                              <p:attrName>ppt_x</p:attrName>
                                            </p:attrNameLst>
                                          </p:cBhvr>
                                          <p:tavLst>
                                            <p:tav tm="0">
                                              <p:val>
                                                <p:strVal val="1+#ppt_w/2"/>
                                              </p:val>
                                            </p:tav>
                                            <p:tav tm="100000">
                                              <p:val>
                                                <p:strVal val="#ppt_x"/>
                                              </p:val>
                                            </p:tav>
                                          </p:tavLst>
                                        </p:anim>
                                        <p:anim calcmode="lin" valueType="num" p14:bounceEnd="78000">
                                          <p:cBhvr additive="base">
                                            <p:cTn id="488" dur="2000" fill="hold"/>
                                            <p:tgtEl>
                                              <p:spTgt spid="392"/>
                                            </p:tgtEl>
                                            <p:attrNameLst>
                                              <p:attrName>ppt_y</p:attrName>
                                            </p:attrNameLst>
                                          </p:cBhvr>
                                          <p:tavLst>
                                            <p:tav tm="0">
                                              <p:val>
                                                <p:strVal val="1+#ppt_h/2"/>
                                              </p:val>
                                            </p:tav>
                                            <p:tav tm="100000">
                                              <p:val>
                                                <p:strVal val="#ppt_y"/>
                                              </p:val>
                                            </p:tav>
                                          </p:tavLst>
                                        </p:anim>
                                      </p:childTnLst>
                                    </p:cTn>
                                  </p:par>
                                  <p:par>
                                    <p:cTn id="489" presetID="2" presetClass="entr" presetSubtype="6" fill="hold" grpId="0" nodeType="withEffect" p14:presetBounceEnd="78000">
                                      <p:stCondLst>
                                        <p:cond delay="0"/>
                                      </p:stCondLst>
                                      <p:childTnLst>
                                        <p:set>
                                          <p:cBhvr>
                                            <p:cTn id="490" dur="1" fill="hold">
                                              <p:stCondLst>
                                                <p:cond delay="0"/>
                                              </p:stCondLst>
                                            </p:cTn>
                                            <p:tgtEl>
                                              <p:spTgt spid="393"/>
                                            </p:tgtEl>
                                            <p:attrNameLst>
                                              <p:attrName>style.visibility</p:attrName>
                                            </p:attrNameLst>
                                          </p:cBhvr>
                                          <p:to>
                                            <p:strVal val="visible"/>
                                          </p:to>
                                        </p:set>
                                        <p:anim calcmode="lin" valueType="num" p14:bounceEnd="78000">
                                          <p:cBhvr additive="base">
                                            <p:cTn id="491" dur="2000" fill="hold"/>
                                            <p:tgtEl>
                                              <p:spTgt spid="393"/>
                                            </p:tgtEl>
                                            <p:attrNameLst>
                                              <p:attrName>ppt_x</p:attrName>
                                            </p:attrNameLst>
                                          </p:cBhvr>
                                          <p:tavLst>
                                            <p:tav tm="0">
                                              <p:val>
                                                <p:strVal val="1+#ppt_w/2"/>
                                              </p:val>
                                            </p:tav>
                                            <p:tav tm="100000">
                                              <p:val>
                                                <p:strVal val="#ppt_x"/>
                                              </p:val>
                                            </p:tav>
                                          </p:tavLst>
                                        </p:anim>
                                        <p:anim calcmode="lin" valueType="num" p14:bounceEnd="78000">
                                          <p:cBhvr additive="base">
                                            <p:cTn id="492" dur="2000" fill="hold"/>
                                            <p:tgtEl>
                                              <p:spTgt spid="393"/>
                                            </p:tgtEl>
                                            <p:attrNameLst>
                                              <p:attrName>ppt_y</p:attrName>
                                            </p:attrNameLst>
                                          </p:cBhvr>
                                          <p:tavLst>
                                            <p:tav tm="0">
                                              <p:val>
                                                <p:strVal val="1+#ppt_h/2"/>
                                              </p:val>
                                            </p:tav>
                                            <p:tav tm="100000">
                                              <p:val>
                                                <p:strVal val="#ppt_y"/>
                                              </p:val>
                                            </p:tav>
                                          </p:tavLst>
                                        </p:anim>
                                      </p:childTnLst>
                                    </p:cTn>
                                  </p:par>
                                  <p:par>
                                    <p:cTn id="493" presetID="2" presetClass="entr" presetSubtype="6" fill="hold" grpId="0" nodeType="withEffect" nodePh="1" p14:presetBounceEnd="78000">
                                      <p:stCondLst>
                                        <p:cond delay="0"/>
                                      </p:stCondLst>
                                      <p:endCondLst>
                                        <p:cond evt="begin" delay="0">
                                          <p:tn val="493"/>
                                        </p:cond>
                                      </p:endCondLst>
                                      <p:childTnLst>
                                        <p:set>
                                          <p:cBhvr>
                                            <p:cTn id="494" dur="1" fill="hold">
                                              <p:stCondLst>
                                                <p:cond delay="0"/>
                                              </p:stCondLst>
                                            </p:cTn>
                                            <p:tgtEl>
                                              <p:spTgt spid="394"/>
                                            </p:tgtEl>
                                            <p:attrNameLst>
                                              <p:attrName>style.visibility</p:attrName>
                                            </p:attrNameLst>
                                          </p:cBhvr>
                                          <p:to>
                                            <p:strVal val="visible"/>
                                          </p:to>
                                        </p:set>
                                        <p:anim calcmode="lin" valueType="num" p14:bounceEnd="78000">
                                          <p:cBhvr additive="base">
                                            <p:cTn id="495" dur="2000" fill="hold"/>
                                            <p:tgtEl>
                                              <p:spTgt spid="394"/>
                                            </p:tgtEl>
                                            <p:attrNameLst>
                                              <p:attrName>ppt_x</p:attrName>
                                            </p:attrNameLst>
                                          </p:cBhvr>
                                          <p:tavLst>
                                            <p:tav tm="0">
                                              <p:val>
                                                <p:strVal val="1+#ppt_w/2"/>
                                              </p:val>
                                            </p:tav>
                                            <p:tav tm="100000">
                                              <p:val>
                                                <p:strVal val="#ppt_x"/>
                                              </p:val>
                                            </p:tav>
                                          </p:tavLst>
                                        </p:anim>
                                        <p:anim calcmode="lin" valueType="num" p14:bounceEnd="78000">
                                          <p:cBhvr additive="base">
                                            <p:cTn id="496" dur="2000" fill="hold"/>
                                            <p:tgtEl>
                                              <p:spTgt spid="394"/>
                                            </p:tgtEl>
                                            <p:attrNameLst>
                                              <p:attrName>ppt_y</p:attrName>
                                            </p:attrNameLst>
                                          </p:cBhvr>
                                          <p:tavLst>
                                            <p:tav tm="0">
                                              <p:val>
                                                <p:strVal val="1+#ppt_h/2"/>
                                              </p:val>
                                            </p:tav>
                                            <p:tav tm="100000">
                                              <p:val>
                                                <p:strVal val="#ppt_y"/>
                                              </p:val>
                                            </p:tav>
                                          </p:tavLst>
                                        </p:anim>
                                      </p:childTnLst>
                                    </p:cTn>
                                  </p:par>
                                  <p:par>
                                    <p:cTn id="497" presetID="2" presetClass="entr" presetSubtype="6" fill="hold" grpId="0" nodeType="withEffect" p14:presetBounceEnd="78000">
                                      <p:stCondLst>
                                        <p:cond delay="0"/>
                                      </p:stCondLst>
                                      <p:childTnLst>
                                        <p:set>
                                          <p:cBhvr>
                                            <p:cTn id="498" dur="1" fill="hold">
                                              <p:stCondLst>
                                                <p:cond delay="0"/>
                                              </p:stCondLst>
                                            </p:cTn>
                                            <p:tgtEl>
                                              <p:spTgt spid="395"/>
                                            </p:tgtEl>
                                            <p:attrNameLst>
                                              <p:attrName>style.visibility</p:attrName>
                                            </p:attrNameLst>
                                          </p:cBhvr>
                                          <p:to>
                                            <p:strVal val="visible"/>
                                          </p:to>
                                        </p:set>
                                        <p:anim calcmode="lin" valueType="num" p14:bounceEnd="78000">
                                          <p:cBhvr additive="base">
                                            <p:cTn id="499" dur="2000" fill="hold"/>
                                            <p:tgtEl>
                                              <p:spTgt spid="395"/>
                                            </p:tgtEl>
                                            <p:attrNameLst>
                                              <p:attrName>ppt_x</p:attrName>
                                            </p:attrNameLst>
                                          </p:cBhvr>
                                          <p:tavLst>
                                            <p:tav tm="0">
                                              <p:val>
                                                <p:strVal val="1+#ppt_w/2"/>
                                              </p:val>
                                            </p:tav>
                                            <p:tav tm="100000">
                                              <p:val>
                                                <p:strVal val="#ppt_x"/>
                                              </p:val>
                                            </p:tav>
                                          </p:tavLst>
                                        </p:anim>
                                        <p:anim calcmode="lin" valueType="num" p14:bounceEnd="78000">
                                          <p:cBhvr additive="base">
                                            <p:cTn id="500" dur="2000" fill="hold"/>
                                            <p:tgtEl>
                                              <p:spTgt spid="395"/>
                                            </p:tgtEl>
                                            <p:attrNameLst>
                                              <p:attrName>ppt_y</p:attrName>
                                            </p:attrNameLst>
                                          </p:cBhvr>
                                          <p:tavLst>
                                            <p:tav tm="0">
                                              <p:val>
                                                <p:strVal val="1+#ppt_h/2"/>
                                              </p:val>
                                            </p:tav>
                                            <p:tav tm="100000">
                                              <p:val>
                                                <p:strVal val="#ppt_y"/>
                                              </p:val>
                                            </p:tav>
                                          </p:tavLst>
                                        </p:anim>
                                      </p:childTnLst>
                                    </p:cTn>
                                  </p:par>
                                  <p:par>
                                    <p:cTn id="501" presetID="2" presetClass="entr" presetSubtype="6" fill="hold" grpId="0" nodeType="withEffect" nodePh="1" p14:presetBounceEnd="78000">
                                      <p:stCondLst>
                                        <p:cond delay="0"/>
                                      </p:stCondLst>
                                      <p:endCondLst>
                                        <p:cond evt="begin" delay="0">
                                          <p:tn val="501"/>
                                        </p:cond>
                                      </p:endCondLst>
                                      <p:childTnLst>
                                        <p:set>
                                          <p:cBhvr>
                                            <p:cTn id="502" dur="1" fill="hold">
                                              <p:stCondLst>
                                                <p:cond delay="0"/>
                                              </p:stCondLst>
                                            </p:cTn>
                                            <p:tgtEl>
                                              <p:spTgt spid="396"/>
                                            </p:tgtEl>
                                            <p:attrNameLst>
                                              <p:attrName>style.visibility</p:attrName>
                                            </p:attrNameLst>
                                          </p:cBhvr>
                                          <p:to>
                                            <p:strVal val="visible"/>
                                          </p:to>
                                        </p:set>
                                        <p:anim calcmode="lin" valueType="num" p14:bounceEnd="78000">
                                          <p:cBhvr additive="base">
                                            <p:cTn id="503" dur="2000" fill="hold"/>
                                            <p:tgtEl>
                                              <p:spTgt spid="396"/>
                                            </p:tgtEl>
                                            <p:attrNameLst>
                                              <p:attrName>ppt_x</p:attrName>
                                            </p:attrNameLst>
                                          </p:cBhvr>
                                          <p:tavLst>
                                            <p:tav tm="0">
                                              <p:val>
                                                <p:strVal val="1+#ppt_w/2"/>
                                              </p:val>
                                            </p:tav>
                                            <p:tav tm="100000">
                                              <p:val>
                                                <p:strVal val="#ppt_x"/>
                                              </p:val>
                                            </p:tav>
                                          </p:tavLst>
                                        </p:anim>
                                        <p:anim calcmode="lin" valueType="num" p14:bounceEnd="78000">
                                          <p:cBhvr additive="base">
                                            <p:cTn id="504" dur="2000" fill="hold"/>
                                            <p:tgtEl>
                                              <p:spTgt spid="396"/>
                                            </p:tgtEl>
                                            <p:attrNameLst>
                                              <p:attrName>ppt_y</p:attrName>
                                            </p:attrNameLst>
                                          </p:cBhvr>
                                          <p:tavLst>
                                            <p:tav tm="0">
                                              <p:val>
                                                <p:strVal val="1+#ppt_h/2"/>
                                              </p:val>
                                            </p:tav>
                                            <p:tav tm="100000">
                                              <p:val>
                                                <p:strVal val="#ppt_y"/>
                                              </p:val>
                                            </p:tav>
                                          </p:tavLst>
                                        </p:anim>
                                      </p:childTnLst>
                                    </p:cTn>
                                  </p:par>
                                  <p:par>
                                    <p:cTn id="505" presetID="2" presetClass="entr" presetSubtype="6" fill="hold" grpId="0" nodeType="withEffect" p14:presetBounceEnd="78000">
                                      <p:stCondLst>
                                        <p:cond delay="0"/>
                                      </p:stCondLst>
                                      <p:childTnLst>
                                        <p:set>
                                          <p:cBhvr>
                                            <p:cTn id="506" dur="1" fill="hold">
                                              <p:stCondLst>
                                                <p:cond delay="0"/>
                                              </p:stCondLst>
                                            </p:cTn>
                                            <p:tgtEl>
                                              <p:spTgt spid="397"/>
                                            </p:tgtEl>
                                            <p:attrNameLst>
                                              <p:attrName>style.visibility</p:attrName>
                                            </p:attrNameLst>
                                          </p:cBhvr>
                                          <p:to>
                                            <p:strVal val="visible"/>
                                          </p:to>
                                        </p:set>
                                        <p:anim calcmode="lin" valueType="num" p14:bounceEnd="78000">
                                          <p:cBhvr additive="base">
                                            <p:cTn id="507" dur="2000" fill="hold"/>
                                            <p:tgtEl>
                                              <p:spTgt spid="397"/>
                                            </p:tgtEl>
                                            <p:attrNameLst>
                                              <p:attrName>ppt_x</p:attrName>
                                            </p:attrNameLst>
                                          </p:cBhvr>
                                          <p:tavLst>
                                            <p:tav tm="0">
                                              <p:val>
                                                <p:strVal val="1+#ppt_w/2"/>
                                              </p:val>
                                            </p:tav>
                                            <p:tav tm="100000">
                                              <p:val>
                                                <p:strVal val="#ppt_x"/>
                                              </p:val>
                                            </p:tav>
                                          </p:tavLst>
                                        </p:anim>
                                        <p:anim calcmode="lin" valueType="num" p14:bounceEnd="78000">
                                          <p:cBhvr additive="base">
                                            <p:cTn id="508" dur="2000" fill="hold"/>
                                            <p:tgtEl>
                                              <p:spTgt spid="397"/>
                                            </p:tgtEl>
                                            <p:attrNameLst>
                                              <p:attrName>ppt_y</p:attrName>
                                            </p:attrNameLst>
                                          </p:cBhvr>
                                          <p:tavLst>
                                            <p:tav tm="0">
                                              <p:val>
                                                <p:strVal val="1+#ppt_h/2"/>
                                              </p:val>
                                            </p:tav>
                                            <p:tav tm="100000">
                                              <p:val>
                                                <p:strVal val="#ppt_y"/>
                                              </p:val>
                                            </p:tav>
                                          </p:tavLst>
                                        </p:anim>
                                      </p:childTnLst>
                                    </p:cTn>
                                  </p:par>
                                  <p:par>
                                    <p:cTn id="509" presetID="2" presetClass="entr" presetSubtype="6" fill="hold" grpId="0" nodeType="withEffect" nodePh="1" p14:presetBounceEnd="78000">
                                      <p:stCondLst>
                                        <p:cond delay="0"/>
                                      </p:stCondLst>
                                      <p:endCondLst>
                                        <p:cond evt="begin" delay="0">
                                          <p:tn val="509"/>
                                        </p:cond>
                                      </p:endCondLst>
                                      <p:childTnLst>
                                        <p:set>
                                          <p:cBhvr>
                                            <p:cTn id="510" dur="1" fill="hold">
                                              <p:stCondLst>
                                                <p:cond delay="0"/>
                                              </p:stCondLst>
                                            </p:cTn>
                                            <p:tgtEl>
                                              <p:spTgt spid="398"/>
                                            </p:tgtEl>
                                            <p:attrNameLst>
                                              <p:attrName>style.visibility</p:attrName>
                                            </p:attrNameLst>
                                          </p:cBhvr>
                                          <p:to>
                                            <p:strVal val="visible"/>
                                          </p:to>
                                        </p:set>
                                        <p:anim calcmode="lin" valueType="num" p14:bounceEnd="78000">
                                          <p:cBhvr additive="base">
                                            <p:cTn id="511" dur="2000" fill="hold"/>
                                            <p:tgtEl>
                                              <p:spTgt spid="398"/>
                                            </p:tgtEl>
                                            <p:attrNameLst>
                                              <p:attrName>ppt_x</p:attrName>
                                            </p:attrNameLst>
                                          </p:cBhvr>
                                          <p:tavLst>
                                            <p:tav tm="0">
                                              <p:val>
                                                <p:strVal val="1+#ppt_w/2"/>
                                              </p:val>
                                            </p:tav>
                                            <p:tav tm="100000">
                                              <p:val>
                                                <p:strVal val="#ppt_x"/>
                                              </p:val>
                                            </p:tav>
                                          </p:tavLst>
                                        </p:anim>
                                        <p:anim calcmode="lin" valueType="num" p14:bounceEnd="78000">
                                          <p:cBhvr additive="base">
                                            <p:cTn id="512" dur="2000" fill="hold"/>
                                            <p:tgtEl>
                                              <p:spTgt spid="398"/>
                                            </p:tgtEl>
                                            <p:attrNameLst>
                                              <p:attrName>ppt_y</p:attrName>
                                            </p:attrNameLst>
                                          </p:cBhvr>
                                          <p:tavLst>
                                            <p:tav tm="0">
                                              <p:val>
                                                <p:strVal val="1+#ppt_h/2"/>
                                              </p:val>
                                            </p:tav>
                                            <p:tav tm="100000">
                                              <p:val>
                                                <p:strVal val="#ppt_y"/>
                                              </p:val>
                                            </p:tav>
                                          </p:tavLst>
                                        </p:anim>
                                      </p:childTnLst>
                                    </p:cTn>
                                  </p:par>
                                  <p:par>
                                    <p:cTn id="513" presetID="2" presetClass="entr" presetSubtype="6" fill="hold" grpId="0" nodeType="withEffect" p14:presetBounceEnd="78000">
                                      <p:stCondLst>
                                        <p:cond delay="0"/>
                                      </p:stCondLst>
                                      <p:childTnLst>
                                        <p:set>
                                          <p:cBhvr>
                                            <p:cTn id="514" dur="1" fill="hold">
                                              <p:stCondLst>
                                                <p:cond delay="0"/>
                                              </p:stCondLst>
                                            </p:cTn>
                                            <p:tgtEl>
                                              <p:spTgt spid="399"/>
                                            </p:tgtEl>
                                            <p:attrNameLst>
                                              <p:attrName>style.visibility</p:attrName>
                                            </p:attrNameLst>
                                          </p:cBhvr>
                                          <p:to>
                                            <p:strVal val="visible"/>
                                          </p:to>
                                        </p:set>
                                        <p:anim calcmode="lin" valueType="num" p14:bounceEnd="78000">
                                          <p:cBhvr additive="base">
                                            <p:cTn id="515" dur="2000" fill="hold"/>
                                            <p:tgtEl>
                                              <p:spTgt spid="399"/>
                                            </p:tgtEl>
                                            <p:attrNameLst>
                                              <p:attrName>ppt_x</p:attrName>
                                            </p:attrNameLst>
                                          </p:cBhvr>
                                          <p:tavLst>
                                            <p:tav tm="0">
                                              <p:val>
                                                <p:strVal val="1+#ppt_w/2"/>
                                              </p:val>
                                            </p:tav>
                                            <p:tav tm="100000">
                                              <p:val>
                                                <p:strVal val="#ppt_x"/>
                                              </p:val>
                                            </p:tav>
                                          </p:tavLst>
                                        </p:anim>
                                        <p:anim calcmode="lin" valueType="num" p14:bounceEnd="78000">
                                          <p:cBhvr additive="base">
                                            <p:cTn id="516" dur="2000" fill="hold"/>
                                            <p:tgtEl>
                                              <p:spTgt spid="399"/>
                                            </p:tgtEl>
                                            <p:attrNameLst>
                                              <p:attrName>ppt_y</p:attrName>
                                            </p:attrNameLst>
                                          </p:cBhvr>
                                          <p:tavLst>
                                            <p:tav tm="0">
                                              <p:val>
                                                <p:strVal val="1+#ppt_h/2"/>
                                              </p:val>
                                            </p:tav>
                                            <p:tav tm="100000">
                                              <p:val>
                                                <p:strVal val="#ppt_y"/>
                                              </p:val>
                                            </p:tav>
                                          </p:tavLst>
                                        </p:anim>
                                      </p:childTnLst>
                                    </p:cTn>
                                  </p:par>
                                  <p:par>
                                    <p:cTn id="517" presetID="2" presetClass="entr" presetSubtype="6" fill="hold" grpId="0" nodeType="withEffect" nodePh="1" p14:presetBounceEnd="78000">
                                      <p:stCondLst>
                                        <p:cond delay="0"/>
                                      </p:stCondLst>
                                      <p:endCondLst>
                                        <p:cond evt="begin" delay="0">
                                          <p:tn val="517"/>
                                        </p:cond>
                                      </p:endCondLst>
                                      <p:childTnLst>
                                        <p:set>
                                          <p:cBhvr>
                                            <p:cTn id="518" dur="1" fill="hold">
                                              <p:stCondLst>
                                                <p:cond delay="0"/>
                                              </p:stCondLst>
                                            </p:cTn>
                                            <p:tgtEl>
                                              <p:spTgt spid="400"/>
                                            </p:tgtEl>
                                            <p:attrNameLst>
                                              <p:attrName>style.visibility</p:attrName>
                                            </p:attrNameLst>
                                          </p:cBhvr>
                                          <p:to>
                                            <p:strVal val="visible"/>
                                          </p:to>
                                        </p:set>
                                        <p:anim calcmode="lin" valueType="num" p14:bounceEnd="78000">
                                          <p:cBhvr additive="base">
                                            <p:cTn id="519" dur="2000" fill="hold"/>
                                            <p:tgtEl>
                                              <p:spTgt spid="400"/>
                                            </p:tgtEl>
                                            <p:attrNameLst>
                                              <p:attrName>ppt_x</p:attrName>
                                            </p:attrNameLst>
                                          </p:cBhvr>
                                          <p:tavLst>
                                            <p:tav tm="0">
                                              <p:val>
                                                <p:strVal val="1+#ppt_w/2"/>
                                              </p:val>
                                            </p:tav>
                                            <p:tav tm="100000">
                                              <p:val>
                                                <p:strVal val="#ppt_x"/>
                                              </p:val>
                                            </p:tav>
                                          </p:tavLst>
                                        </p:anim>
                                        <p:anim calcmode="lin" valueType="num" p14:bounceEnd="78000">
                                          <p:cBhvr additive="base">
                                            <p:cTn id="520" dur="2000" fill="hold"/>
                                            <p:tgtEl>
                                              <p:spTgt spid="400"/>
                                            </p:tgtEl>
                                            <p:attrNameLst>
                                              <p:attrName>ppt_y</p:attrName>
                                            </p:attrNameLst>
                                          </p:cBhvr>
                                          <p:tavLst>
                                            <p:tav tm="0">
                                              <p:val>
                                                <p:strVal val="1+#ppt_h/2"/>
                                              </p:val>
                                            </p:tav>
                                            <p:tav tm="100000">
                                              <p:val>
                                                <p:strVal val="#ppt_y"/>
                                              </p:val>
                                            </p:tav>
                                          </p:tavLst>
                                        </p:anim>
                                      </p:childTnLst>
                                    </p:cTn>
                                  </p:par>
                                  <p:par>
                                    <p:cTn id="521" presetID="2" presetClass="entr" presetSubtype="6" fill="hold" grpId="0" nodeType="withEffect" p14:presetBounceEnd="78000">
                                      <p:stCondLst>
                                        <p:cond delay="0"/>
                                      </p:stCondLst>
                                      <p:childTnLst>
                                        <p:set>
                                          <p:cBhvr>
                                            <p:cTn id="522" dur="1" fill="hold">
                                              <p:stCondLst>
                                                <p:cond delay="0"/>
                                              </p:stCondLst>
                                            </p:cTn>
                                            <p:tgtEl>
                                              <p:spTgt spid="401"/>
                                            </p:tgtEl>
                                            <p:attrNameLst>
                                              <p:attrName>style.visibility</p:attrName>
                                            </p:attrNameLst>
                                          </p:cBhvr>
                                          <p:to>
                                            <p:strVal val="visible"/>
                                          </p:to>
                                        </p:set>
                                        <p:anim calcmode="lin" valueType="num" p14:bounceEnd="78000">
                                          <p:cBhvr additive="base">
                                            <p:cTn id="523" dur="2000" fill="hold"/>
                                            <p:tgtEl>
                                              <p:spTgt spid="401"/>
                                            </p:tgtEl>
                                            <p:attrNameLst>
                                              <p:attrName>ppt_x</p:attrName>
                                            </p:attrNameLst>
                                          </p:cBhvr>
                                          <p:tavLst>
                                            <p:tav tm="0">
                                              <p:val>
                                                <p:strVal val="1+#ppt_w/2"/>
                                              </p:val>
                                            </p:tav>
                                            <p:tav tm="100000">
                                              <p:val>
                                                <p:strVal val="#ppt_x"/>
                                              </p:val>
                                            </p:tav>
                                          </p:tavLst>
                                        </p:anim>
                                        <p:anim calcmode="lin" valueType="num" p14:bounceEnd="78000">
                                          <p:cBhvr additive="base">
                                            <p:cTn id="524" dur="2000" fill="hold"/>
                                            <p:tgtEl>
                                              <p:spTgt spid="401"/>
                                            </p:tgtEl>
                                            <p:attrNameLst>
                                              <p:attrName>ppt_y</p:attrName>
                                            </p:attrNameLst>
                                          </p:cBhvr>
                                          <p:tavLst>
                                            <p:tav tm="0">
                                              <p:val>
                                                <p:strVal val="1+#ppt_h/2"/>
                                              </p:val>
                                            </p:tav>
                                            <p:tav tm="100000">
                                              <p:val>
                                                <p:strVal val="#ppt_y"/>
                                              </p:val>
                                            </p:tav>
                                          </p:tavLst>
                                        </p:anim>
                                      </p:childTnLst>
                                    </p:cTn>
                                  </p:par>
                                  <p:par>
                                    <p:cTn id="525" presetID="2" presetClass="entr" presetSubtype="6" fill="hold" grpId="0" nodeType="withEffect" nodePh="1" p14:presetBounceEnd="78000">
                                      <p:stCondLst>
                                        <p:cond delay="0"/>
                                      </p:stCondLst>
                                      <p:endCondLst>
                                        <p:cond evt="begin" delay="0">
                                          <p:tn val="525"/>
                                        </p:cond>
                                      </p:endCondLst>
                                      <p:childTnLst>
                                        <p:set>
                                          <p:cBhvr>
                                            <p:cTn id="526" dur="1" fill="hold">
                                              <p:stCondLst>
                                                <p:cond delay="0"/>
                                              </p:stCondLst>
                                            </p:cTn>
                                            <p:tgtEl>
                                              <p:spTgt spid="402"/>
                                            </p:tgtEl>
                                            <p:attrNameLst>
                                              <p:attrName>style.visibility</p:attrName>
                                            </p:attrNameLst>
                                          </p:cBhvr>
                                          <p:to>
                                            <p:strVal val="visible"/>
                                          </p:to>
                                        </p:set>
                                        <p:anim calcmode="lin" valueType="num" p14:bounceEnd="78000">
                                          <p:cBhvr additive="base">
                                            <p:cTn id="527" dur="2000" fill="hold"/>
                                            <p:tgtEl>
                                              <p:spTgt spid="402"/>
                                            </p:tgtEl>
                                            <p:attrNameLst>
                                              <p:attrName>ppt_x</p:attrName>
                                            </p:attrNameLst>
                                          </p:cBhvr>
                                          <p:tavLst>
                                            <p:tav tm="0">
                                              <p:val>
                                                <p:strVal val="1+#ppt_w/2"/>
                                              </p:val>
                                            </p:tav>
                                            <p:tav tm="100000">
                                              <p:val>
                                                <p:strVal val="#ppt_x"/>
                                              </p:val>
                                            </p:tav>
                                          </p:tavLst>
                                        </p:anim>
                                        <p:anim calcmode="lin" valueType="num" p14:bounceEnd="78000">
                                          <p:cBhvr additive="base">
                                            <p:cTn id="528" dur="2000" fill="hold"/>
                                            <p:tgtEl>
                                              <p:spTgt spid="402"/>
                                            </p:tgtEl>
                                            <p:attrNameLst>
                                              <p:attrName>ppt_y</p:attrName>
                                            </p:attrNameLst>
                                          </p:cBhvr>
                                          <p:tavLst>
                                            <p:tav tm="0">
                                              <p:val>
                                                <p:strVal val="1+#ppt_h/2"/>
                                              </p:val>
                                            </p:tav>
                                            <p:tav tm="100000">
                                              <p:val>
                                                <p:strVal val="#ppt_y"/>
                                              </p:val>
                                            </p:tav>
                                          </p:tavLst>
                                        </p:anim>
                                      </p:childTnLst>
                                    </p:cTn>
                                  </p:par>
                                  <p:par>
                                    <p:cTn id="529" presetID="2" presetClass="entr" presetSubtype="6" fill="hold" grpId="0" nodeType="withEffect" p14:presetBounceEnd="78000">
                                      <p:stCondLst>
                                        <p:cond delay="0"/>
                                      </p:stCondLst>
                                      <p:childTnLst>
                                        <p:set>
                                          <p:cBhvr>
                                            <p:cTn id="530" dur="1" fill="hold">
                                              <p:stCondLst>
                                                <p:cond delay="0"/>
                                              </p:stCondLst>
                                            </p:cTn>
                                            <p:tgtEl>
                                              <p:spTgt spid="403"/>
                                            </p:tgtEl>
                                            <p:attrNameLst>
                                              <p:attrName>style.visibility</p:attrName>
                                            </p:attrNameLst>
                                          </p:cBhvr>
                                          <p:to>
                                            <p:strVal val="visible"/>
                                          </p:to>
                                        </p:set>
                                        <p:anim calcmode="lin" valueType="num" p14:bounceEnd="78000">
                                          <p:cBhvr additive="base">
                                            <p:cTn id="531" dur="2000" fill="hold"/>
                                            <p:tgtEl>
                                              <p:spTgt spid="403"/>
                                            </p:tgtEl>
                                            <p:attrNameLst>
                                              <p:attrName>ppt_x</p:attrName>
                                            </p:attrNameLst>
                                          </p:cBhvr>
                                          <p:tavLst>
                                            <p:tav tm="0">
                                              <p:val>
                                                <p:strVal val="1+#ppt_w/2"/>
                                              </p:val>
                                            </p:tav>
                                            <p:tav tm="100000">
                                              <p:val>
                                                <p:strVal val="#ppt_x"/>
                                              </p:val>
                                            </p:tav>
                                          </p:tavLst>
                                        </p:anim>
                                        <p:anim calcmode="lin" valueType="num" p14:bounceEnd="78000">
                                          <p:cBhvr additive="base">
                                            <p:cTn id="532" dur="2000" fill="hold"/>
                                            <p:tgtEl>
                                              <p:spTgt spid="403"/>
                                            </p:tgtEl>
                                            <p:attrNameLst>
                                              <p:attrName>ppt_y</p:attrName>
                                            </p:attrNameLst>
                                          </p:cBhvr>
                                          <p:tavLst>
                                            <p:tav tm="0">
                                              <p:val>
                                                <p:strVal val="1+#ppt_h/2"/>
                                              </p:val>
                                            </p:tav>
                                            <p:tav tm="100000">
                                              <p:val>
                                                <p:strVal val="#ppt_y"/>
                                              </p:val>
                                            </p:tav>
                                          </p:tavLst>
                                        </p:anim>
                                      </p:childTnLst>
                                    </p:cTn>
                                  </p:par>
                                  <p:par>
                                    <p:cTn id="533" presetID="2" presetClass="entr" presetSubtype="6" fill="hold" grpId="0" nodeType="withEffect" nodePh="1" p14:presetBounceEnd="78000">
                                      <p:stCondLst>
                                        <p:cond delay="0"/>
                                      </p:stCondLst>
                                      <p:endCondLst>
                                        <p:cond evt="begin" delay="0">
                                          <p:tn val="533"/>
                                        </p:cond>
                                      </p:endCondLst>
                                      <p:childTnLst>
                                        <p:set>
                                          <p:cBhvr>
                                            <p:cTn id="534" dur="1" fill="hold">
                                              <p:stCondLst>
                                                <p:cond delay="0"/>
                                              </p:stCondLst>
                                            </p:cTn>
                                            <p:tgtEl>
                                              <p:spTgt spid="404"/>
                                            </p:tgtEl>
                                            <p:attrNameLst>
                                              <p:attrName>style.visibility</p:attrName>
                                            </p:attrNameLst>
                                          </p:cBhvr>
                                          <p:to>
                                            <p:strVal val="visible"/>
                                          </p:to>
                                        </p:set>
                                        <p:anim calcmode="lin" valueType="num" p14:bounceEnd="78000">
                                          <p:cBhvr additive="base">
                                            <p:cTn id="535" dur="2000" fill="hold"/>
                                            <p:tgtEl>
                                              <p:spTgt spid="404"/>
                                            </p:tgtEl>
                                            <p:attrNameLst>
                                              <p:attrName>ppt_x</p:attrName>
                                            </p:attrNameLst>
                                          </p:cBhvr>
                                          <p:tavLst>
                                            <p:tav tm="0">
                                              <p:val>
                                                <p:strVal val="1+#ppt_w/2"/>
                                              </p:val>
                                            </p:tav>
                                            <p:tav tm="100000">
                                              <p:val>
                                                <p:strVal val="#ppt_x"/>
                                              </p:val>
                                            </p:tav>
                                          </p:tavLst>
                                        </p:anim>
                                        <p:anim calcmode="lin" valueType="num" p14:bounceEnd="78000">
                                          <p:cBhvr additive="base">
                                            <p:cTn id="536" dur="2000" fill="hold"/>
                                            <p:tgtEl>
                                              <p:spTgt spid="404"/>
                                            </p:tgtEl>
                                            <p:attrNameLst>
                                              <p:attrName>ppt_y</p:attrName>
                                            </p:attrNameLst>
                                          </p:cBhvr>
                                          <p:tavLst>
                                            <p:tav tm="0">
                                              <p:val>
                                                <p:strVal val="1+#ppt_h/2"/>
                                              </p:val>
                                            </p:tav>
                                            <p:tav tm="100000">
                                              <p:val>
                                                <p:strVal val="#ppt_y"/>
                                              </p:val>
                                            </p:tav>
                                          </p:tavLst>
                                        </p:anim>
                                      </p:childTnLst>
                                    </p:cTn>
                                  </p:par>
                                  <p:par>
                                    <p:cTn id="537" presetID="2" presetClass="entr" presetSubtype="6" fill="hold" grpId="0" nodeType="withEffect" p14:presetBounceEnd="78000">
                                      <p:stCondLst>
                                        <p:cond delay="0"/>
                                      </p:stCondLst>
                                      <p:childTnLst>
                                        <p:set>
                                          <p:cBhvr>
                                            <p:cTn id="538" dur="1" fill="hold">
                                              <p:stCondLst>
                                                <p:cond delay="0"/>
                                              </p:stCondLst>
                                            </p:cTn>
                                            <p:tgtEl>
                                              <p:spTgt spid="405"/>
                                            </p:tgtEl>
                                            <p:attrNameLst>
                                              <p:attrName>style.visibility</p:attrName>
                                            </p:attrNameLst>
                                          </p:cBhvr>
                                          <p:to>
                                            <p:strVal val="visible"/>
                                          </p:to>
                                        </p:set>
                                        <p:anim calcmode="lin" valueType="num" p14:bounceEnd="78000">
                                          <p:cBhvr additive="base">
                                            <p:cTn id="539" dur="2000" fill="hold"/>
                                            <p:tgtEl>
                                              <p:spTgt spid="405"/>
                                            </p:tgtEl>
                                            <p:attrNameLst>
                                              <p:attrName>ppt_x</p:attrName>
                                            </p:attrNameLst>
                                          </p:cBhvr>
                                          <p:tavLst>
                                            <p:tav tm="0">
                                              <p:val>
                                                <p:strVal val="1+#ppt_w/2"/>
                                              </p:val>
                                            </p:tav>
                                            <p:tav tm="100000">
                                              <p:val>
                                                <p:strVal val="#ppt_x"/>
                                              </p:val>
                                            </p:tav>
                                          </p:tavLst>
                                        </p:anim>
                                        <p:anim calcmode="lin" valueType="num" p14:bounceEnd="78000">
                                          <p:cBhvr additive="base">
                                            <p:cTn id="540" dur="2000" fill="hold"/>
                                            <p:tgtEl>
                                              <p:spTgt spid="405"/>
                                            </p:tgtEl>
                                            <p:attrNameLst>
                                              <p:attrName>ppt_y</p:attrName>
                                            </p:attrNameLst>
                                          </p:cBhvr>
                                          <p:tavLst>
                                            <p:tav tm="0">
                                              <p:val>
                                                <p:strVal val="1+#ppt_h/2"/>
                                              </p:val>
                                            </p:tav>
                                            <p:tav tm="100000">
                                              <p:val>
                                                <p:strVal val="#ppt_y"/>
                                              </p:val>
                                            </p:tav>
                                          </p:tavLst>
                                        </p:anim>
                                      </p:childTnLst>
                                    </p:cTn>
                                  </p:par>
                                  <p:par>
                                    <p:cTn id="541" presetID="2" presetClass="entr" presetSubtype="6" fill="hold" grpId="0" nodeType="withEffect" nodePh="1" p14:presetBounceEnd="78000">
                                      <p:stCondLst>
                                        <p:cond delay="0"/>
                                      </p:stCondLst>
                                      <p:endCondLst>
                                        <p:cond evt="begin" delay="0">
                                          <p:tn val="541"/>
                                        </p:cond>
                                      </p:endCondLst>
                                      <p:childTnLst>
                                        <p:set>
                                          <p:cBhvr>
                                            <p:cTn id="542" dur="1" fill="hold">
                                              <p:stCondLst>
                                                <p:cond delay="0"/>
                                              </p:stCondLst>
                                            </p:cTn>
                                            <p:tgtEl>
                                              <p:spTgt spid="406"/>
                                            </p:tgtEl>
                                            <p:attrNameLst>
                                              <p:attrName>style.visibility</p:attrName>
                                            </p:attrNameLst>
                                          </p:cBhvr>
                                          <p:to>
                                            <p:strVal val="visible"/>
                                          </p:to>
                                        </p:set>
                                        <p:anim calcmode="lin" valueType="num" p14:bounceEnd="78000">
                                          <p:cBhvr additive="base">
                                            <p:cTn id="543" dur="2000" fill="hold"/>
                                            <p:tgtEl>
                                              <p:spTgt spid="406"/>
                                            </p:tgtEl>
                                            <p:attrNameLst>
                                              <p:attrName>ppt_x</p:attrName>
                                            </p:attrNameLst>
                                          </p:cBhvr>
                                          <p:tavLst>
                                            <p:tav tm="0">
                                              <p:val>
                                                <p:strVal val="1+#ppt_w/2"/>
                                              </p:val>
                                            </p:tav>
                                            <p:tav tm="100000">
                                              <p:val>
                                                <p:strVal val="#ppt_x"/>
                                              </p:val>
                                            </p:tav>
                                          </p:tavLst>
                                        </p:anim>
                                        <p:anim calcmode="lin" valueType="num" p14:bounceEnd="78000">
                                          <p:cBhvr additive="base">
                                            <p:cTn id="544" dur="2000" fill="hold"/>
                                            <p:tgtEl>
                                              <p:spTgt spid="406"/>
                                            </p:tgtEl>
                                            <p:attrNameLst>
                                              <p:attrName>ppt_y</p:attrName>
                                            </p:attrNameLst>
                                          </p:cBhvr>
                                          <p:tavLst>
                                            <p:tav tm="0">
                                              <p:val>
                                                <p:strVal val="1+#ppt_h/2"/>
                                              </p:val>
                                            </p:tav>
                                            <p:tav tm="100000">
                                              <p:val>
                                                <p:strVal val="#ppt_y"/>
                                              </p:val>
                                            </p:tav>
                                          </p:tavLst>
                                        </p:anim>
                                      </p:childTnLst>
                                    </p:cTn>
                                  </p:par>
                                  <p:par>
                                    <p:cTn id="545" presetID="2" presetClass="entr" presetSubtype="6" fill="hold" grpId="0" nodeType="withEffect" p14:presetBounceEnd="78000">
                                      <p:stCondLst>
                                        <p:cond delay="0"/>
                                      </p:stCondLst>
                                      <p:childTnLst>
                                        <p:set>
                                          <p:cBhvr>
                                            <p:cTn id="546" dur="1" fill="hold">
                                              <p:stCondLst>
                                                <p:cond delay="0"/>
                                              </p:stCondLst>
                                            </p:cTn>
                                            <p:tgtEl>
                                              <p:spTgt spid="407"/>
                                            </p:tgtEl>
                                            <p:attrNameLst>
                                              <p:attrName>style.visibility</p:attrName>
                                            </p:attrNameLst>
                                          </p:cBhvr>
                                          <p:to>
                                            <p:strVal val="visible"/>
                                          </p:to>
                                        </p:set>
                                        <p:anim calcmode="lin" valueType="num" p14:bounceEnd="78000">
                                          <p:cBhvr additive="base">
                                            <p:cTn id="547" dur="2000" fill="hold"/>
                                            <p:tgtEl>
                                              <p:spTgt spid="407"/>
                                            </p:tgtEl>
                                            <p:attrNameLst>
                                              <p:attrName>ppt_x</p:attrName>
                                            </p:attrNameLst>
                                          </p:cBhvr>
                                          <p:tavLst>
                                            <p:tav tm="0">
                                              <p:val>
                                                <p:strVal val="1+#ppt_w/2"/>
                                              </p:val>
                                            </p:tav>
                                            <p:tav tm="100000">
                                              <p:val>
                                                <p:strVal val="#ppt_x"/>
                                              </p:val>
                                            </p:tav>
                                          </p:tavLst>
                                        </p:anim>
                                        <p:anim calcmode="lin" valueType="num" p14:bounceEnd="78000">
                                          <p:cBhvr additive="base">
                                            <p:cTn id="548" dur="2000" fill="hold"/>
                                            <p:tgtEl>
                                              <p:spTgt spid="407"/>
                                            </p:tgtEl>
                                            <p:attrNameLst>
                                              <p:attrName>ppt_y</p:attrName>
                                            </p:attrNameLst>
                                          </p:cBhvr>
                                          <p:tavLst>
                                            <p:tav tm="0">
                                              <p:val>
                                                <p:strVal val="1+#ppt_h/2"/>
                                              </p:val>
                                            </p:tav>
                                            <p:tav tm="100000">
                                              <p:val>
                                                <p:strVal val="#ppt_y"/>
                                              </p:val>
                                            </p:tav>
                                          </p:tavLst>
                                        </p:anim>
                                      </p:childTnLst>
                                    </p:cTn>
                                  </p:par>
                                  <p:par>
                                    <p:cTn id="549" presetID="2" presetClass="entr" presetSubtype="6" fill="hold" grpId="0" nodeType="withEffect" nodePh="1" p14:presetBounceEnd="78000">
                                      <p:stCondLst>
                                        <p:cond delay="0"/>
                                      </p:stCondLst>
                                      <p:endCondLst>
                                        <p:cond evt="begin" delay="0">
                                          <p:tn val="549"/>
                                        </p:cond>
                                      </p:endCondLst>
                                      <p:childTnLst>
                                        <p:set>
                                          <p:cBhvr>
                                            <p:cTn id="550" dur="1" fill="hold">
                                              <p:stCondLst>
                                                <p:cond delay="0"/>
                                              </p:stCondLst>
                                            </p:cTn>
                                            <p:tgtEl>
                                              <p:spTgt spid="408"/>
                                            </p:tgtEl>
                                            <p:attrNameLst>
                                              <p:attrName>style.visibility</p:attrName>
                                            </p:attrNameLst>
                                          </p:cBhvr>
                                          <p:to>
                                            <p:strVal val="visible"/>
                                          </p:to>
                                        </p:set>
                                        <p:anim calcmode="lin" valueType="num" p14:bounceEnd="78000">
                                          <p:cBhvr additive="base">
                                            <p:cTn id="551" dur="2000" fill="hold"/>
                                            <p:tgtEl>
                                              <p:spTgt spid="408"/>
                                            </p:tgtEl>
                                            <p:attrNameLst>
                                              <p:attrName>ppt_x</p:attrName>
                                            </p:attrNameLst>
                                          </p:cBhvr>
                                          <p:tavLst>
                                            <p:tav tm="0">
                                              <p:val>
                                                <p:strVal val="1+#ppt_w/2"/>
                                              </p:val>
                                            </p:tav>
                                            <p:tav tm="100000">
                                              <p:val>
                                                <p:strVal val="#ppt_x"/>
                                              </p:val>
                                            </p:tav>
                                          </p:tavLst>
                                        </p:anim>
                                        <p:anim calcmode="lin" valueType="num" p14:bounceEnd="78000">
                                          <p:cBhvr additive="base">
                                            <p:cTn id="552" dur="2000" fill="hold"/>
                                            <p:tgtEl>
                                              <p:spTgt spid="408"/>
                                            </p:tgtEl>
                                            <p:attrNameLst>
                                              <p:attrName>ppt_y</p:attrName>
                                            </p:attrNameLst>
                                          </p:cBhvr>
                                          <p:tavLst>
                                            <p:tav tm="0">
                                              <p:val>
                                                <p:strVal val="1+#ppt_h/2"/>
                                              </p:val>
                                            </p:tav>
                                            <p:tav tm="100000">
                                              <p:val>
                                                <p:strVal val="#ppt_y"/>
                                              </p:val>
                                            </p:tav>
                                          </p:tavLst>
                                        </p:anim>
                                      </p:childTnLst>
                                    </p:cTn>
                                  </p:par>
                                  <p:par>
                                    <p:cTn id="553" presetID="2" presetClass="entr" presetSubtype="6" fill="hold" grpId="0" nodeType="withEffect" p14:presetBounceEnd="78000">
                                      <p:stCondLst>
                                        <p:cond delay="0"/>
                                      </p:stCondLst>
                                      <p:childTnLst>
                                        <p:set>
                                          <p:cBhvr>
                                            <p:cTn id="554" dur="1" fill="hold">
                                              <p:stCondLst>
                                                <p:cond delay="0"/>
                                              </p:stCondLst>
                                            </p:cTn>
                                            <p:tgtEl>
                                              <p:spTgt spid="409"/>
                                            </p:tgtEl>
                                            <p:attrNameLst>
                                              <p:attrName>style.visibility</p:attrName>
                                            </p:attrNameLst>
                                          </p:cBhvr>
                                          <p:to>
                                            <p:strVal val="visible"/>
                                          </p:to>
                                        </p:set>
                                        <p:anim calcmode="lin" valueType="num" p14:bounceEnd="78000">
                                          <p:cBhvr additive="base">
                                            <p:cTn id="555" dur="2000" fill="hold"/>
                                            <p:tgtEl>
                                              <p:spTgt spid="409"/>
                                            </p:tgtEl>
                                            <p:attrNameLst>
                                              <p:attrName>ppt_x</p:attrName>
                                            </p:attrNameLst>
                                          </p:cBhvr>
                                          <p:tavLst>
                                            <p:tav tm="0">
                                              <p:val>
                                                <p:strVal val="1+#ppt_w/2"/>
                                              </p:val>
                                            </p:tav>
                                            <p:tav tm="100000">
                                              <p:val>
                                                <p:strVal val="#ppt_x"/>
                                              </p:val>
                                            </p:tav>
                                          </p:tavLst>
                                        </p:anim>
                                        <p:anim calcmode="lin" valueType="num" p14:bounceEnd="78000">
                                          <p:cBhvr additive="base">
                                            <p:cTn id="556" dur="2000" fill="hold"/>
                                            <p:tgtEl>
                                              <p:spTgt spid="409"/>
                                            </p:tgtEl>
                                            <p:attrNameLst>
                                              <p:attrName>ppt_y</p:attrName>
                                            </p:attrNameLst>
                                          </p:cBhvr>
                                          <p:tavLst>
                                            <p:tav tm="0">
                                              <p:val>
                                                <p:strVal val="1+#ppt_h/2"/>
                                              </p:val>
                                            </p:tav>
                                            <p:tav tm="100000">
                                              <p:val>
                                                <p:strVal val="#ppt_y"/>
                                              </p:val>
                                            </p:tav>
                                          </p:tavLst>
                                        </p:anim>
                                      </p:childTnLst>
                                    </p:cTn>
                                  </p:par>
                                  <p:par>
                                    <p:cTn id="557" presetID="2" presetClass="entr" presetSubtype="6" fill="hold" grpId="0" nodeType="withEffect" nodePh="1" p14:presetBounceEnd="78000">
                                      <p:stCondLst>
                                        <p:cond delay="0"/>
                                      </p:stCondLst>
                                      <p:endCondLst>
                                        <p:cond evt="begin" delay="0">
                                          <p:tn val="557"/>
                                        </p:cond>
                                      </p:endCondLst>
                                      <p:childTnLst>
                                        <p:set>
                                          <p:cBhvr>
                                            <p:cTn id="558" dur="1" fill="hold">
                                              <p:stCondLst>
                                                <p:cond delay="0"/>
                                              </p:stCondLst>
                                            </p:cTn>
                                            <p:tgtEl>
                                              <p:spTgt spid="410"/>
                                            </p:tgtEl>
                                            <p:attrNameLst>
                                              <p:attrName>style.visibility</p:attrName>
                                            </p:attrNameLst>
                                          </p:cBhvr>
                                          <p:to>
                                            <p:strVal val="visible"/>
                                          </p:to>
                                        </p:set>
                                        <p:anim calcmode="lin" valueType="num" p14:bounceEnd="78000">
                                          <p:cBhvr additive="base">
                                            <p:cTn id="559" dur="2000" fill="hold"/>
                                            <p:tgtEl>
                                              <p:spTgt spid="410"/>
                                            </p:tgtEl>
                                            <p:attrNameLst>
                                              <p:attrName>ppt_x</p:attrName>
                                            </p:attrNameLst>
                                          </p:cBhvr>
                                          <p:tavLst>
                                            <p:tav tm="0">
                                              <p:val>
                                                <p:strVal val="1+#ppt_w/2"/>
                                              </p:val>
                                            </p:tav>
                                            <p:tav tm="100000">
                                              <p:val>
                                                <p:strVal val="#ppt_x"/>
                                              </p:val>
                                            </p:tav>
                                          </p:tavLst>
                                        </p:anim>
                                        <p:anim calcmode="lin" valueType="num" p14:bounceEnd="78000">
                                          <p:cBhvr additive="base">
                                            <p:cTn id="560" dur="2000" fill="hold"/>
                                            <p:tgtEl>
                                              <p:spTgt spid="410"/>
                                            </p:tgtEl>
                                            <p:attrNameLst>
                                              <p:attrName>ppt_y</p:attrName>
                                            </p:attrNameLst>
                                          </p:cBhvr>
                                          <p:tavLst>
                                            <p:tav tm="0">
                                              <p:val>
                                                <p:strVal val="1+#ppt_h/2"/>
                                              </p:val>
                                            </p:tav>
                                            <p:tav tm="100000">
                                              <p:val>
                                                <p:strVal val="#ppt_y"/>
                                              </p:val>
                                            </p:tav>
                                          </p:tavLst>
                                        </p:anim>
                                      </p:childTnLst>
                                    </p:cTn>
                                  </p:par>
                                  <p:par>
                                    <p:cTn id="561" presetID="2" presetClass="entr" presetSubtype="6" fill="hold" grpId="0" nodeType="withEffect" p14:presetBounceEnd="78000">
                                      <p:stCondLst>
                                        <p:cond delay="0"/>
                                      </p:stCondLst>
                                      <p:childTnLst>
                                        <p:set>
                                          <p:cBhvr>
                                            <p:cTn id="562" dur="1" fill="hold">
                                              <p:stCondLst>
                                                <p:cond delay="0"/>
                                              </p:stCondLst>
                                            </p:cTn>
                                            <p:tgtEl>
                                              <p:spTgt spid="411"/>
                                            </p:tgtEl>
                                            <p:attrNameLst>
                                              <p:attrName>style.visibility</p:attrName>
                                            </p:attrNameLst>
                                          </p:cBhvr>
                                          <p:to>
                                            <p:strVal val="visible"/>
                                          </p:to>
                                        </p:set>
                                        <p:anim calcmode="lin" valueType="num" p14:bounceEnd="78000">
                                          <p:cBhvr additive="base">
                                            <p:cTn id="563" dur="2000" fill="hold"/>
                                            <p:tgtEl>
                                              <p:spTgt spid="411"/>
                                            </p:tgtEl>
                                            <p:attrNameLst>
                                              <p:attrName>ppt_x</p:attrName>
                                            </p:attrNameLst>
                                          </p:cBhvr>
                                          <p:tavLst>
                                            <p:tav tm="0">
                                              <p:val>
                                                <p:strVal val="1+#ppt_w/2"/>
                                              </p:val>
                                            </p:tav>
                                            <p:tav tm="100000">
                                              <p:val>
                                                <p:strVal val="#ppt_x"/>
                                              </p:val>
                                            </p:tav>
                                          </p:tavLst>
                                        </p:anim>
                                        <p:anim calcmode="lin" valueType="num" p14:bounceEnd="78000">
                                          <p:cBhvr additive="base">
                                            <p:cTn id="564" dur="2000" fill="hold"/>
                                            <p:tgtEl>
                                              <p:spTgt spid="411"/>
                                            </p:tgtEl>
                                            <p:attrNameLst>
                                              <p:attrName>ppt_y</p:attrName>
                                            </p:attrNameLst>
                                          </p:cBhvr>
                                          <p:tavLst>
                                            <p:tav tm="0">
                                              <p:val>
                                                <p:strVal val="1+#ppt_h/2"/>
                                              </p:val>
                                            </p:tav>
                                            <p:tav tm="100000">
                                              <p:val>
                                                <p:strVal val="#ppt_y"/>
                                              </p:val>
                                            </p:tav>
                                          </p:tavLst>
                                        </p:anim>
                                      </p:childTnLst>
                                    </p:cTn>
                                  </p:par>
                                  <p:par>
                                    <p:cTn id="565" presetID="2" presetClass="entr" presetSubtype="6" fill="hold" grpId="0" nodeType="withEffect" nodePh="1" p14:presetBounceEnd="78000">
                                      <p:stCondLst>
                                        <p:cond delay="0"/>
                                      </p:stCondLst>
                                      <p:endCondLst>
                                        <p:cond evt="begin" delay="0">
                                          <p:tn val="565"/>
                                        </p:cond>
                                      </p:endCondLst>
                                      <p:childTnLst>
                                        <p:set>
                                          <p:cBhvr>
                                            <p:cTn id="566" dur="1" fill="hold">
                                              <p:stCondLst>
                                                <p:cond delay="0"/>
                                              </p:stCondLst>
                                            </p:cTn>
                                            <p:tgtEl>
                                              <p:spTgt spid="412"/>
                                            </p:tgtEl>
                                            <p:attrNameLst>
                                              <p:attrName>style.visibility</p:attrName>
                                            </p:attrNameLst>
                                          </p:cBhvr>
                                          <p:to>
                                            <p:strVal val="visible"/>
                                          </p:to>
                                        </p:set>
                                        <p:anim calcmode="lin" valueType="num" p14:bounceEnd="78000">
                                          <p:cBhvr additive="base">
                                            <p:cTn id="567" dur="2000" fill="hold"/>
                                            <p:tgtEl>
                                              <p:spTgt spid="412"/>
                                            </p:tgtEl>
                                            <p:attrNameLst>
                                              <p:attrName>ppt_x</p:attrName>
                                            </p:attrNameLst>
                                          </p:cBhvr>
                                          <p:tavLst>
                                            <p:tav tm="0">
                                              <p:val>
                                                <p:strVal val="1+#ppt_w/2"/>
                                              </p:val>
                                            </p:tav>
                                            <p:tav tm="100000">
                                              <p:val>
                                                <p:strVal val="#ppt_x"/>
                                              </p:val>
                                            </p:tav>
                                          </p:tavLst>
                                        </p:anim>
                                        <p:anim calcmode="lin" valueType="num" p14:bounceEnd="78000">
                                          <p:cBhvr additive="base">
                                            <p:cTn id="568" dur="2000" fill="hold"/>
                                            <p:tgtEl>
                                              <p:spTgt spid="412"/>
                                            </p:tgtEl>
                                            <p:attrNameLst>
                                              <p:attrName>ppt_y</p:attrName>
                                            </p:attrNameLst>
                                          </p:cBhvr>
                                          <p:tavLst>
                                            <p:tav tm="0">
                                              <p:val>
                                                <p:strVal val="1+#ppt_h/2"/>
                                              </p:val>
                                            </p:tav>
                                            <p:tav tm="100000">
                                              <p:val>
                                                <p:strVal val="#ppt_y"/>
                                              </p:val>
                                            </p:tav>
                                          </p:tavLst>
                                        </p:anim>
                                      </p:childTnLst>
                                    </p:cTn>
                                  </p:par>
                                  <p:par>
                                    <p:cTn id="569" presetID="2" presetClass="entr" presetSubtype="1" fill="hold" grpId="0" nodeType="withEffect" p14:presetBounceEnd="78000">
                                      <p:stCondLst>
                                        <p:cond delay="0"/>
                                      </p:stCondLst>
                                      <p:childTnLst>
                                        <p:set>
                                          <p:cBhvr>
                                            <p:cTn id="570" dur="1" fill="hold">
                                              <p:stCondLst>
                                                <p:cond delay="0"/>
                                              </p:stCondLst>
                                            </p:cTn>
                                            <p:tgtEl>
                                              <p:spTgt spid="413"/>
                                            </p:tgtEl>
                                            <p:attrNameLst>
                                              <p:attrName>style.visibility</p:attrName>
                                            </p:attrNameLst>
                                          </p:cBhvr>
                                          <p:to>
                                            <p:strVal val="visible"/>
                                          </p:to>
                                        </p:set>
                                        <p:anim calcmode="lin" valueType="num" p14:bounceEnd="78000">
                                          <p:cBhvr additive="base">
                                            <p:cTn id="571" dur="2000" fill="hold"/>
                                            <p:tgtEl>
                                              <p:spTgt spid="413"/>
                                            </p:tgtEl>
                                            <p:attrNameLst>
                                              <p:attrName>ppt_x</p:attrName>
                                            </p:attrNameLst>
                                          </p:cBhvr>
                                          <p:tavLst>
                                            <p:tav tm="0">
                                              <p:val>
                                                <p:strVal val="#ppt_x"/>
                                              </p:val>
                                            </p:tav>
                                            <p:tav tm="100000">
                                              <p:val>
                                                <p:strVal val="#ppt_x"/>
                                              </p:val>
                                            </p:tav>
                                          </p:tavLst>
                                        </p:anim>
                                        <p:anim calcmode="lin" valueType="num" p14:bounceEnd="78000">
                                          <p:cBhvr additive="base">
                                            <p:cTn id="572" dur="2000" fill="hold"/>
                                            <p:tgtEl>
                                              <p:spTgt spid="413"/>
                                            </p:tgtEl>
                                            <p:attrNameLst>
                                              <p:attrName>ppt_y</p:attrName>
                                            </p:attrNameLst>
                                          </p:cBhvr>
                                          <p:tavLst>
                                            <p:tav tm="0">
                                              <p:val>
                                                <p:strVal val="0-#ppt_h/2"/>
                                              </p:val>
                                            </p:tav>
                                            <p:tav tm="100000">
                                              <p:val>
                                                <p:strVal val="#ppt_y"/>
                                              </p:val>
                                            </p:tav>
                                          </p:tavLst>
                                        </p:anim>
                                      </p:childTnLst>
                                    </p:cTn>
                                  </p:par>
                                  <p:par>
                                    <p:cTn id="573" presetID="2" presetClass="entr" presetSubtype="1" fill="hold" grpId="0" nodeType="withEffect" nodePh="1" p14:presetBounceEnd="78000">
                                      <p:stCondLst>
                                        <p:cond delay="0"/>
                                      </p:stCondLst>
                                      <p:endCondLst>
                                        <p:cond evt="begin" delay="0">
                                          <p:tn val="573"/>
                                        </p:cond>
                                      </p:endCondLst>
                                      <p:childTnLst>
                                        <p:set>
                                          <p:cBhvr>
                                            <p:cTn id="574" dur="1" fill="hold">
                                              <p:stCondLst>
                                                <p:cond delay="0"/>
                                              </p:stCondLst>
                                            </p:cTn>
                                            <p:tgtEl>
                                              <p:spTgt spid="414"/>
                                            </p:tgtEl>
                                            <p:attrNameLst>
                                              <p:attrName>style.visibility</p:attrName>
                                            </p:attrNameLst>
                                          </p:cBhvr>
                                          <p:to>
                                            <p:strVal val="visible"/>
                                          </p:to>
                                        </p:set>
                                        <p:anim calcmode="lin" valueType="num" p14:bounceEnd="78000">
                                          <p:cBhvr additive="base">
                                            <p:cTn id="575" dur="2000" fill="hold"/>
                                            <p:tgtEl>
                                              <p:spTgt spid="414"/>
                                            </p:tgtEl>
                                            <p:attrNameLst>
                                              <p:attrName>ppt_x</p:attrName>
                                            </p:attrNameLst>
                                          </p:cBhvr>
                                          <p:tavLst>
                                            <p:tav tm="0">
                                              <p:val>
                                                <p:strVal val="#ppt_x"/>
                                              </p:val>
                                            </p:tav>
                                            <p:tav tm="100000">
                                              <p:val>
                                                <p:strVal val="#ppt_x"/>
                                              </p:val>
                                            </p:tav>
                                          </p:tavLst>
                                        </p:anim>
                                        <p:anim calcmode="lin" valueType="num" p14:bounceEnd="78000">
                                          <p:cBhvr additive="base">
                                            <p:cTn id="576" dur="2000" fill="hold"/>
                                            <p:tgtEl>
                                              <p:spTgt spid="414"/>
                                            </p:tgtEl>
                                            <p:attrNameLst>
                                              <p:attrName>ppt_y</p:attrName>
                                            </p:attrNameLst>
                                          </p:cBhvr>
                                          <p:tavLst>
                                            <p:tav tm="0">
                                              <p:val>
                                                <p:strVal val="0-#ppt_h/2"/>
                                              </p:val>
                                            </p:tav>
                                            <p:tav tm="100000">
                                              <p:val>
                                                <p:strVal val="#ppt_y"/>
                                              </p:val>
                                            </p:tav>
                                          </p:tavLst>
                                        </p:anim>
                                      </p:childTnLst>
                                    </p:cTn>
                                  </p:par>
                                  <p:par>
                                    <p:cTn id="577" presetID="2" presetClass="entr" presetSubtype="1" fill="hold" grpId="0" nodeType="withEffect" p14:presetBounceEnd="78000">
                                      <p:stCondLst>
                                        <p:cond delay="0"/>
                                      </p:stCondLst>
                                      <p:childTnLst>
                                        <p:set>
                                          <p:cBhvr>
                                            <p:cTn id="578" dur="1" fill="hold">
                                              <p:stCondLst>
                                                <p:cond delay="0"/>
                                              </p:stCondLst>
                                            </p:cTn>
                                            <p:tgtEl>
                                              <p:spTgt spid="415"/>
                                            </p:tgtEl>
                                            <p:attrNameLst>
                                              <p:attrName>style.visibility</p:attrName>
                                            </p:attrNameLst>
                                          </p:cBhvr>
                                          <p:to>
                                            <p:strVal val="visible"/>
                                          </p:to>
                                        </p:set>
                                        <p:anim calcmode="lin" valueType="num" p14:bounceEnd="78000">
                                          <p:cBhvr additive="base">
                                            <p:cTn id="579" dur="2000" fill="hold"/>
                                            <p:tgtEl>
                                              <p:spTgt spid="415"/>
                                            </p:tgtEl>
                                            <p:attrNameLst>
                                              <p:attrName>ppt_x</p:attrName>
                                            </p:attrNameLst>
                                          </p:cBhvr>
                                          <p:tavLst>
                                            <p:tav tm="0">
                                              <p:val>
                                                <p:strVal val="#ppt_x"/>
                                              </p:val>
                                            </p:tav>
                                            <p:tav tm="100000">
                                              <p:val>
                                                <p:strVal val="#ppt_x"/>
                                              </p:val>
                                            </p:tav>
                                          </p:tavLst>
                                        </p:anim>
                                        <p:anim calcmode="lin" valueType="num" p14:bounceEnd="78000">
                                          <p:cBhvr additive="base">
                                            <p:cTn id="580" dur="2000" fill="hold"/>
                                            <p:tgtEl>
                                              <p:spTgt spid="415"/>
                                            </p:tgtEl>
                                            <p:attrNameLst>
                                              <p:attrName>ppt_y</p:attrName>
                                            </p:attrNameLst>
                                          </p:cBhvr>
                                          <p:tavLst>
                                            <p:tav tm="0">
                                              <p:val>
                                                <p:strVal val="0-#ppt_h/2"/>
                                              </p:val>
                                            </p:tav>
                                            <p:tav tm="100000">
                                              <p:val>
                                                <p:strVal val="#ppt_y"/>
                                              </p:val>
                                            </p:tav>
                                          </p:tavLst>
                                        </p:anim>
                                      </p:childTnLst>
                                    </p:cTn>
                                  </p:par>
                                  <p:par>
                                    <p:cTn id="581" presetID="2" presetClass="entr" presetSubtype="1" fill="hold" grpId="0" nodeType="withEffect" nodePh="1" p14:presetBounceEnd="78000">
                                      <p:stCondLst>
                                        <p:cond delay="0"/>
                                      </p:stCondLst>
                                      <p:endCondLst>
                                        <p:cond evt="begin" delay="0">
                                          <p:tn val="581"/>
                                        </p:cond>
                                      </p:endCondLst>
                                      <p:childTnLst>
                                        <p:set>
                                          <p:cBhvr>
                                            <p:cTn id="582" dur="1" fill="hold">
                                              <p:stCondLst>
                                                <p:cond delay="0"/>
                                              </p:stCondLst>
                                            </p:cTn>
                                            <p:tgtEl>
                                              <p:spTgt spid="416"/>
                                            </p:tgtEl>
                                            <p:attrNameLst>
                                              <p:attrName>style.visibility</p:attrName>
                                            </p:attrNameLst>
                                          </p:cBhvr>
                                          <p:to>
                                            <p:strVal val="visible"/>
                                          </p:to>
                                        </p:set>
                                        <p:anim calcmode="lin" valueType="num" p14:bounceEnd="78000">
                                          <p:cBhvr additive="base">
                                            <p:cTn id="583" dur="2000" fill="hold"/>
                                            <p:tgtEl>
                                              <p:spTgt spid="416"/>
                                            </p:tgtEl>
                                            <p:attrNameLst>
                                              <p:attrName>ppt_x</p:attrName>
                                            </p:attrNameLst>
                                          </p:cBhvr>
                                          <p:tavLst>
                                            <p:tav tm="0">
                                              <p:val>
                                                <p:strVal val="#ppt_x"/>
                                              </p:val>
                                            </p:tav>
                                            <p:tav tm="100000">
                                              <p:val>
                                                <p:strVal val="#ppt_x"/>
                                              </p:val>
                                            </p:tav>
                                          </p:tavLst>
                                        </p:anim>
                                        <p:anim calcmode="lin" valueType="num" p14:bounceEnd="78000">
                                          <p:cBhvr additive="base">
                                            <p:cTn id="584" dur="2000" fill="hold"/>
                                            <p:tgtEl>
                                              <p:spTgt spid="416"/>
                                            </p:tgtEl>
                                            <p:attrNameLst>
                                              <p:attrName>ppt_y</p:attrName>
                                            </p:attrNameLst>
                                          </p:cBhvr>
                                          <p:tavLst>
                                            <p:tav tm="0">
                                              <p:val>
                                                <p:strVal val="0-#ppt_h/2"/>
                                              </p:val>
                                            </p:tav>
                                            <p:tav tm="100000">
                                              <p:val>
                                                <p:strVal val="#ppt_y"/>
                                              </p:val>
                                            </p:tav>
                                          </p:tavLst>
                                        </p:anim>
                                      </p:childTnLst>
                                    </p:cTn>
                                  </p:par>
                                  <p:par>
                                    <p:cTn id="585" presetID="2" presetClass="entr" presetSubtype="1" fill="hold" grpId="0" nodeType="withEffect" p14:presetBounceEnd="78000">
                                      <p:stCondLst>
                                        <p:cond delay="0"/>
                                      </p:stCondLst>
                                      <p:childTnLst>
                                        <p:set>
                                          <p:cBhvr>
                                            <p:cTn id="586" dur="1" fill="hold">
                                              <p:stCondLst>
                                                <p:cond delay="0"/>
                                              </p:stCondLst>
                                            </p:cTn>
                                            <p:tgtEl>
                                              <p:spTgt spid="417"/>
                                            </p:tgtEl>
                                            <p:attrNameLst>
                                              <p:attrName>style.visibility</p:attrName>
                                            </p:attrNameLst>
                                          </p:cBhvr>
                                          <p:to>
                                            <p:strVal val="visible"/>
                                          </p:to>
                                        </p:set>
                                        <p:anim calcmode="lin" valueType="num" p14:bounceEnd="78000">
                                          <p:cBhvr additive="base">
                                            <p:cTn id="587" dur="2000" fill="hold"/>
                                            <p:tgtEl>
                                              <p:spTgt spid="417"/>
                                            </p:tgtEl>
                                            <p:attrNameLst>
                                              <p:attrName>ppt_x</p:attrName>
                                            </p:attrNameLst>
                                          </p:cBhvr>
                                          <p:tavLst>
                                            <p:tav tm="0">
                                              <p:val>
                                                <p:strVal val="#ppt_x"/>
                                              </p:val>
                                            </p:tav>
                                            <p:tav tm="100000">
                                              <p:val>
                                                <p:strVal val="#ppt_x"/>
                                              </p:val>
                                            </p:tav>
                                          </p:tavLst>
                                        </p:anim>
                                        <p:anim calcmode="lin" valueType="num" p14:bounceEnd="78000">
                                          <p:cBhvr additive="base">
                                            <p:cTn id="588" dur="2000" fill="hold"/>
                                            <p:tgtEl>
                                              <p:spTgt spid="417"/>
                                            </p:tgtEl>
                                            <p:attrNameLst>
                                              <p:attrName>ppt_y</p:attrName>
                                            </p:attrNameLst>
                                          </p:cBhvr>
                                          <p:tavLst>
                                            <p:tav tm="0">
                                              <p:val>
                                                <p:strVal val="0-#ppt_h/2"/>
                                              </p:val>
                                            </p:tav>
                                            <p:tav tm="100000">
                                              <p:val>
                                                <p:strVal val="#ppt_y"/>
                                              </p:val>
                                            </p:tav>
                                          </p:tavLst>
                                        </p:anim>
                                      </p:childTnLst>
                                    </p:cTn>
                                  </p:par>
                                  <p:par>
                                    <p:cTn id="589" presetID="2" presetClass="entr" presetSubtype="1" fill="hold" grpId="0" nodeType="withEffect" nodePh="1" p14:presetBounceEnd="78000">
                                      <p:stCondLst>
                                        <p:cond delay="0"/>
                                      </p:stCondLst>
                                      <p:endCondLst>
                                        <p:cond evt="begin" delay="0">
                                          <p:tn val="589"/>
                                        </p:cond>
                                      </p:endCondLst>
                                      <p:childTnLst>
                                        <p:set>
                                          <p:cBhvr>
                                            <p:cTn id="590" dur="1" fill="hold">
                                              <p:stCondLst>
                                                <p:cond delay="0"/>
                                              </p:stCondLst>
                                            </p:cTn>
                                            <p:tgtEl>
                                              <p:spTgt spid="418"/>
                                            </p:tgtEl>
                                            <p:attrNameLst>
                                              <p:attrName>style.visibility</p:attrName>
                                            </p:attrNameLst>
                                          </p:cBhvr>
                                          <p:to>
                                            <p:strVal val="visible"/>
                                          </p:to>
                                        </p:set>
                                        <p:anim calcmode="lin" valueType="num" p14:bounceEnd="78000">
                                          <p:cBhvr additive="base">
                                            <p:cTn id="591" dur="2000" fill="hold"/>
                                            <p:tgtEl>
                                              <p:spTgt spid="418"/>
                                            </p:tgtEl>
                                            <p:attrNameLst>
                                              <p:attrName>ppt_x</p:attrName>
                                            </p:attrNameLst>
                                          </p:cBhvr>
                                          <p:tavLst>
                                            <p:tav tm="0">
                                              <p:val>
                                                <p:strVal val="#ppt_x"/>
                                              </p:val>
                                            </p:tav>
                                            <p:tav tm="100000">
                                              <p:val>
                                                <p:strVal val="#ppt_x"/>
                                              </p:val>
                                            </p:tav>
                                          </p:tavLst>
                                        </p:anim>
                                        <p:anim calcmode="lin" valueType="num" p14:bounceEnd="78000">
                                          <p:cBhvr additive="base">
                                            <p:cTn id="592" dur="2000" fill="hold"/>
                                            <p:tgtEl>
                                              <p:spTgt spid="418"/>
                                            </p:tgtEl>
                                            <p:attrNameLst>
                                              <p:attrName>ppt_y</p:attrName>
                                            </p:attrNameLst>
                                          </p:cBhvr>
                                          <p:tavLst>
                                            <p:tav tm="0">
                                              <p:val>
                                                <p:strVal val="0-#ppt_h/2"/>
                                              </p:val>
                                            </p:tav>
                                            <p:tav tm="100000">
                                              <p:val>
                                                <p:strVal val="#ppt_y"/>
                                              </p:val>
                                            </p:tav>
                                          </p:tavLst>
                                        </p:anim>
                                      </p:childTnLst>
                                    </p:cTn>
                                  </p:par>
                                  <p:par>
                                    <p:cTn id="593" presetID="2" presetClass="entr" presetSubtype="1" fill="hold" grpId="0" nodeType="withEffect" p14:presetBounceEnd="78000">
                                      <p:stCondLst>
                                        <p:cond delay="0"/>
                                      </p:stCondLst>
                                      <p:childTnLst>
                                        <p:set>
                                          <p:cBhvr>
                                            <p:cTn id="594" dur="1" fill="hold">
                                              <p:stCondLst>
                                                <p:cond delay="0"/>
                                              </p:stCondLst>
                                            </p:cTn>
                                            <p:tgtEl>
                                              <p:spTgt spid="419"/>
                                            </p:tgtEl>
                                            <p:attrNameLst>
                                              <p:attrName>style.visibility</p:attrName>
                                            </p:attrNameLst>
                                          </p:cBhvr>
                                          <p:to>
                                            <p:strVal val="visible"/>
                                          </p:to>
                                        </p:set>
                                        <p:anim calcmode="lin" valueType="num" p14:bounceEnd="78000">
                                          <p:cBhvr additive="base">
                                            <p:cTn id="595" dur="2000" fill="hold"/>
                                            <p:tgtEl>
                                              <p:spTgt spid="419"/>
                                            </p:tgtEl>
                                            <p:attrNameLst>
                                              <p:attrName>ppt_x</p:attrName>
                                            </p:attrNameLst>
                                          </p:cBhvr>
                                          <p:tavLst>
                                            <p:tav tm="0">
                                              <p:val>
                                                <p:strVal val="#ppt_x"/>
                                              </p:val>
                                            </p:tav>
                                            <p:tav tm="100000">
                                              <p:val>
                                                <p:strVal val="#ppt_x"/>
                                              </p:val>
                                            </p:tav>
                                          </p:tavLst>
                                        </p:anim>
                                        <p:anim calcmode="lin" valueType="num" p14:bounceEnd="78000">
                                          <p:cBhvr additive="base">
                                            <p:cTn id="596" dur="2000" fill="hold"/>
                                            <p:tgtEl>
                                              <p:spTgt spid="419"/>
                                            </p:tgtEl>
                                            <p:attrNameLst>
                                              <p:attrName>ppt_y</p:attrName>
                                            </p:attrNameLst>
                                          </p:cBhvr>
                                          <p:tavLst>
                                            <p:tav tm="0">
                                              <p:val>
                                                <p:strVal val="0-#ppt_h/2"/>
                                              </p:val>
                                            </p:tav>
                                            <p:tav tm="100000">
                                              <p:val>
                                                <p:strVal val="#ppt_y"/>
                                              </p:val>
                                            </p:tav>
                                          </p:tavLst>
                                        </p:anim>
                                      </p:childTnLst>
                                    </p:cTn>
                                  </p:par>
                                  <p:par>
                                    <p:cTn id="597" presetID="2" presetClass="entr" presetSubtype="1" fill="hold" grpId="0" nodeType="withEffect" nodePh="1" p14:presetBounceEnd="78000">
                                      <p:stCondLst>
                                        <p:cond delay="0"/>
                                      </p:stCondLst>
                                      <p:endCondLst>
                                        <p:cond evt="begin" delay="0">
                                          <p:tn val="597"/>
                                        </p:cond>
                                      </p:endCondLst>
                                      <p:childTnLst>
                                        <p:set>
                                          <p:cBhvr>
                                            <p:cTn id="598" dur="1" fill="hold">
                                              <p:stCondLst>
                                                <p:cond delay="0"/>
                                              </p:stCondLst>
                                            </p:cTn>
                                            <p:tgtEl>
                                              <p:spTgt spid="420"/>
                                            </p:tgtEl>
                                            <p:attrNameLst>
                                              <p:attrName>style.visibility</p:attrName>
                                            </p:attrNameLst>
                                          </p:cBhvr>
                                          <p:to>
                                            <p:strVal val="visible"/>
                                          </p:to>
                                        </p:set>
                                        <p:anim calcmode="lin" valueType="num" p14:bounceEnd="78000">
                                          <p:cBhvr additive="base">
                                            <p:cTn id="599" dur="2000" fill="hold"/>
                                            <p:tgtEl>
                                              <p:spTgt spid="420"/>
                                            </p:tgtEl>
                                            <p:attrNameLst>
                                              <p:attrName>ppt_x</p:attrName>
                                            </p:attrNameLst>
                                          </p:cBhvr>
                                          <p:tavLst>
                                            <p:tav tm="0">
                                              <p:val>
                                                <p:strVal val="#ppt_x"/>
                                              </p:val>
                                            </p:tav>
                                            <p:tav tm="100000">
                                              <p:val>
                                                <p:strVal val="#ppt_x"/>
                                              </p:val>
                                            </p:tav>
                                          </p:tavLst>
                                        </p:anim>
                                        <p:anim calcmode="lin" valueType="num" p14:bounceEnd="78000">
                                          <p:cBhvr additive="base">
                                            <p:cTn id="600" dur="2000" fill="hold"/>
                                            <p:tgtEl>
                                              <p:spTgt spid="420"/>
                                            </p:tgtEl>
                                            <p:attrNameLst>
                                              <p:attrName>ppt_y</p:attrName>
                                            </p:attrNameLst>
                                          </p:cBhvr>
                                          <p:tavLst>
                                            <p:tav tm="0">
                                              <p:val>
                                                <p:strVal val="0-#ppt_h/2"/>
                                              </p:val>
                                            </p:tav>
                                            <p:tav tm="100000">
                                              <p:val>
                                                <p:strVal val="#ppt_y"/>
                                              </p:val>
                                            </p:tav>
                                          </p:tavLst>
                                        </p:anim>
                                      </p:childTnLst>
                                    </p:cTn>
                                  </p:par>
                                  <p:par>
                                    <p:cTn id="601" presetID="2" presetClass="entr" presetSubtype="1" fill="hold" grpId="0" nodeType="withEffect" p14:presetBounceEnd="78000">
                                      <p:stCondLst>
                                        <p:cond delay="0"/>
                                      </p:stCondLst>
                                      <p:childTnLst>
                                        <p:set>
                                          <p:cBhvr>
                                            <p:cTn id="602" dur="1" fill="hold">
                                              <p:stCondLst>
                                                <p:cond delay="0"/>
                                              </p:stCondLst>
                                            </p:cTn>
                                            <p:tgtEl>
                                              <p:spTgt spid="421"/>
                                            </p:tgtEl>
                                            <p:attrNameLst>
                                              <p:attrName>style.visibility</p:attrName>
                                            </p:attrNameLst>
                                          </p:cBhvr>
                                          <p:to>
                                            <p:strVal val="visible"/>
                                          </p:to>
                                        </p:set>
                                        <p:anim calcmode="lin" valueType="num" p14:bounceEnd="78000">
                                          <p:cBhvr additive="base">
                                            <p:cTn id="603" dur="2000" fill="hold"/>
                                            <p:tgtEl>
                                              <p:spTgt spid="421"/>
                                            </p:tgtEl>
                                            <p:attrNameLst>
                                              <p:attrName>ppt_x</p:attrName>
                                            </p:attrNameLst>
                                          </p:cBhvr>
                                          <p:tavLst>
                                            <p:tav tm="0">
                                              <p:val>
                                                <p:strVal val="#ppt_x"/>
                                              </p:val>
                                            </p:tav>
                                            <p:tav tm="100000">
                                              <p:val>
                                                <p:strVal val="#ppt_x"/>
                                              </p:val>
                                            </p:tav>
                                          </p:tavLst>
                                        </p:anim>
                                        <p:anim calcmode="lin" valueType="num" p14:bounceEnd="78000">
                                          <p:cBhvr additive="base">
                                            <p:cTn id="604" dur="2000" fill="hold"/>
                                            <p:tgtEl>
                                              <p:spTgt spid="421"/>
                                            </p:tgtEl>
                                            <p:attrNameLst>
                                              <p:attrName>ppt_y</p:attrName>
                                            </p:attrNameLst>
                                          </p:cBhvr>
                                          <p:tavLst>
                                            <p:tav tm="0">
                                              <p:val>
                                                <p:strVal val="0-#ppt_h/2"/>
                                              </p:val>
                                            </p:tav>
                                            <p:tav tm="100000">
                                              <p:val>
                                                <p:strVal val="#ppt_y"/>
                                              </p:val>
                                            </p:tav>
                                          </p:tavLst>
                                        </p:anim>
                                      </p:childTnLst>
                                    </p:cTn>
                                  </p:par>
                                  <p:par>
                                    <p:cTn id="605" presetID="2" presetClass="entr" presetSubtype="1" fill="hold" grpId="0" nodeType="withEffect" nodePh="1" p14:presetBounceEnd="78000">
                                      <p:stCondLst>
                                        <p:cond delay="0"/>
                                      </p:stCondLst>
                                      <p:endCondLst>
                                        <p:cond evt="begin" delay="0">
                                          <p:tn val="605"/>
                                        </p:cond>
                                      </p:endCondLst>
                                      <p:childTnLst>
                                        <p:set>
                                          <p:cBhvr>
                                            <p:cTn id="606" dur="1" fill="hold">
                                              <p:stCondLst>
                                                <p:cond delay="0"/>
                                              </p:stCondLst>
                                            </p:cTn>
                                            <p:tgtEl>
                                              <p:spTgt spid="422"/>
                                            </p:tgtEl>
                                            <p:attrNameLst>
                                              <p:attrName>style.visibility</p:attrName>
                                            </p:attrNameLst>
                                          </p:cBhvr>
                                          <p:to>
                                            <p:strVal val="visible"/>
                                          </p:to>
                                        </p:set>
                                        <p:anim calcmode="lin" valueType="num" p14:bounceEnd="78000">
                                          <p:cBhvr additive="base">
                                            <p:cTn id="607" dur="2000" fill="hold"/>
                                            <p:tgtEl>
                                              <p:spTgt spid="422"/>
                                            </p:tgtEl>
                                            <p:attrNameLst>
                                              <p:attrName>ppt_x</p:attrName>
                                            </p:attrNameLst>
                                          </p:cBhvr>
                                          <p:tavLst>
                                            <p:tav tm="0">
                                              <p:val>
                                                <p:strVal val="#ppt_x"/>
                                              </p:val>
                                            </p:tav>
                                            <p:tav tm="100000">
                                              <p:val>
                                                <p:strVal val="#ppt_x"/>
                                              </p:val>
                                            </p:tav>
                                          </p:tavLst>
                                        </p:anim>
                                        <p:anim calcmode="lin" valueType="num" p14:bounceEnd="78000">
                                          <p:cBhvr additive="base">
                                            <p:cTn id="608" dur="2000" fill="hold"/>
                                            <p:tgtEl>
                                              <p:spTgt spid="422"/>
                                            </p:tgtEl>
                                            <p:attrNameLst>
                                              <p:attrName>ppt_y</p:attrName>
                                            </p:attrNameLst>
                                          </p:cBhvr>
                                          <p:tavLst>
                                            <p:tav tm="0">
                                              <p:val>
                                                <p:strVal val="0-#ppt_h/2"/>
                                              </p:val>
                                            </p:tav>
                                            <p:tav tm="100000">
                                              <p:val>
                                                <p:strVal val="#ppt_y"/>
                                              </p:val>
                                            </p:tav>
                                          </p:tavLst>
                                        </p:anim>
                                      </p:childTnLst>
                                    </p:cTn>
                                  </p:par>
                                  <p:par>
                                    <p:cTn id="609" presetID="2" presetClass="entr" presetSubtype="1" fill="hold" grpId="0" nodeType="withEffect" p14:presetBounceEnd="78000">
                                      <p:stCondLst>
                                        <p:cond delay="0"/>
                                      </p:stCondLst>
                                      <p:childTnLst>
                                        <p:set>
                                          <p:cBhvr>
                                            <p:cTn id="610" dur="1" fill="hold">
                                              <p:stCondLst>
                                                <p:cond delay="0"/>
                                              </p:stCondLst>
                                            </p:cTn>
                                            <p:tgtEl>
                                              <p:spTgt spid="423"/>
                                            </p:tgtEl>
                                            <p:attrNameLst>
                                              <p:attrName>style.visibility</p:attrName>
                                            </p:attrNameLst>
                                          </p:cBhvr>
                                          <p:to>
                                            <p:strVal val="visible"/>
                                          </p:to>
                                        </p:set>
                                        <p:anim calcmode="lin" valueType="num" p14:bounceEnd="78000">
                                          <p:cBhvr additive="base">
                                            <p:cTn id="611" dur="2000" fill="hold"/>
                                            <p:tgtEl>
                                              <p:spTgt spid="423"/>
                                            </p:tgtEl>
                                            <p:attrNameLst>
                                              <p:attrName>ppt_x</p:attrName>
                                            </p:attrNameLst>
                                          </p:cBhvr>
                                          <p:tavLst>
                                            <p:tav tm="0">
                                              <p:val>
                                                <p:strVal val="#ppt_x"/>
                                              </p:val>
                                            </p:tav>
                                            <p:tav tm="100000">
                                              <p:val>
                                                <p:strVal val="#ppt_x"/>
                                              </p:val>
                                            </p:tav>
                                          </p:tavLst>
                                        </p:anim>
                                        <p:anim calcmode="lin" valueType="num" p14:bounceEnd="78000">
                                          <p:cBhvr additive="base">
                                            <p:cTn id="612" dur="2000" fill="hold"/>
                                            <p:tgtEl>
                                              <p:spTgt spid="423"/>
                                            </p:tgtEl>
                                            <p:attrNameLst>
                                              <p:attrName>ppt_y</p:attrName>
                                            </p:attrNameLst>
                                          </p:cBhvr>
                                          <p:tavLst>
                                            <p:tav tm="0">
                                              <p:val>
                                                <p:strVal val="0-#ppt_h/2"/>
                                              </p:val>
                                            </p:tav>
                                            <p:tav tm="100000">
                                              <p:val>
                                                <p:strVal val="#ppt_y"/>
                                              </p:val>
                                            </p:tav>
                                          </p:tavLst>
                                        </p:anim>
                                      </p:childTnLst>
                                    </p:cTn>
                                  </p:par>
                                  <p:par>
                                    <p:cTn id="613" presetID="2" presetClass="entr" presetSubtype="1" fill="hold" grpId="0" nodeType="withEffect" nodePh="1" p14:presetBounceEnd="78000">
                                      <p:stCondLst>
                                        <p:cond delay="0"/>
                                      </p:stCondLst>
                                      <p:endCondLst>
                                        <p:cond evt="begin" delay="0">
                                          <p:tn val="613"/>
                                        </p:cond>
                                      </p:endCondLst>
                                      <p:childTnLst>
                                        <p:set>
                                          <p:cBhvr>
                                            <p:cTn id="614" dur="1" fill="hold">
                                              <p:stCondLst>
                                                <p:cond delay="0"/>
                                              </p:stCondLst>
                                            </p:cTn>
                                            <p:tgtEl>
                                              <p:spTgt spid="424"/>
                                            </p:tgtEl>
                                            <p:attrNameLst>
                                              <p:attrName>style.visibility</p:attrName>
                                            </p:attrNameLst>
                                          </p:cBhvr>
                                          <p:to>
                                            <p:strVal val="visible"/>
                                          </p:to>
                                        </p:set>
                                        <p:anim calcmode="lin" valueType="num" p14:bounceEnd="78000">
                                          <p:cBhvr additive="base">
                                            <p:cTn id="615" dur="2000" fill="hold"/>
                                            <p:tgtEl>
                                              <p:spTgt spid="424"/>
                                            </p:tgtEl>
                                            <p:attrNameLst>
                                              <p:attrName>ppt_x</p:attrName>
                                            </p:attrNameLst>
                                          </p:cBhvr>
                                          <p:tavLst>
                                            <p:tav tm="0">
                                              <p:val>
                                                <p:strVal val="#ppt_x"/>
                                              </p:val>
                                            </p:tav>
                                            <p:tav tm="100000">
                                              <p:val>
                                                <p:strVal val="#ppt_x"/>
                                              </p:val>
                                            </p:tav>
                                          </p:tavLst>
                                        </p:anim>
                                        <p:anim calcmode="lin" valueType="num" p14:bounceEnd="78000">
                                          <p:cBhvr additive="base">
                                            <p:cTn id="616" dur="2000" fill="hold"/>
                                            <p:tgtEl>
                                              <p:spTgt spid="424"/>
                                            </p:tgtEl>
                                            <p:attrNameLst>
                                              <p:attrName>ppt_y</p:attrName>
                                            </p:attrNameLst>
                                          </p:cBhvr>
                                          <p:tavLst>
                                            <p:tav tm="0">
                                              <p:val>
                                                <p:strVal val="0-#ppt_h/2"/>
                                              </p:val>
                                            </p:tav>
                                            <p:tav tm="100000">
                                              <p:val>
                                                <p:strVal val="#ppt_y"/>
                                              </p:val>
                                            </p:tav>
                                          </p:tavLst>
                                        </p:anim>
                                      </p:childTnLst>
                                    </p:cTn>
                                  </p:par>
                                  <p:par>
                                    <p:cTn id="617" presetID="2" presetClass="entr" presetSubtype="1" fill="hold" grpId="0" nodeType="withEffect" p14:presetBounceEnd="78000">
                                      <p:stCondLst>
                                        <p:cond delay="0"/>
                                      </p:stCondLst>
                                      <p:childTnLst>
                                        <p:set>
                                          <p:cBhvr>
                                            <p:cTn id="618" dur="1" fill="hold">
                                              <p:stCondLst>
                                                <p:cond delay="0"/>
                                              </p:stCondLst>
                                            </p:cTn>
                                            <p:tgtEl>
                                              <p:spTgt spid="425"/>
                                            </p:tgtEl>
                                            <p:attrNameLst>
                                              <p:attrName>style.visibility</p:attrName>
                                            </p:attrNameLst>
                                          </p:cBhvr>
                                          <p:to>
                                            <p:strVal val="visible"/>
                                          </p:to>
                                        </p:set>
                                        <p:anim calcmode="lin" valueType="num" p14:bounceEnd="78000">
                                          <p:cBhvr additive="base">
                                            <p:cTn id="619" dur="2000" fill="hold"/>
                                            <p:tgtEl>
                                              <p:spTgt spid="425"/>
                                            </p:tgtEl>
                                            <p:attrNameLst>
                                              <p:attrName>ppt_x</p:attrName>
                                            </p:attrNameLst>
                                          </p:cBhvr>
                                          <p:tavLst>
                                            <p:tav tm="0">
                                              <p:val>
                                                <p:strVal val="#ppt_x"/>
                                              </p:val>
                                            </p:tav>
                                            <p:tav tm="100000">
                                              <p:val>
                                                <p:strVal val="#ppt_x"/>
                                              </p:val>
                                            </p:tav>
                                          </p:tavLst>
                                        </p:anim>
                                        <p:anim calcmode="lin" valueType="num" p14:bounceEnd="78000">
                                          <p:cBhvr additive="base">
                                            <p:cTn id="620" dur="2000" fill="hold"/>
                                            <p:tgtEl>
                                              <p:spTgt spid="425"/>
                                            </p:tgtEl>
                                            <p:attrNameLst>
                                              <p:attrName>ppt_y</p:attrName>
                                            </p:attrNameLst>
                                          </p:cBhvr>
                                          <p:tavLst>
                                            <p:tav tm="0">
                                              <p:val>
                                                <p:strVal val="0-#ppt_h/2"/>
                                              </p:val>
                                            </p:tav>
                                            <p:tav tm="100000">
                                              <p:val>
                                                <p:strVal val="#ppt_y"/>
                                              </p:val>
                                            </p:tav>
                                          </p:tavLst>
                                        </p:anim>
                                      </p:childTnLst>
                                    </p:cTn>
                                  </p:par>
                                  <p:par>
                                    <p:cTn id="621" presetID="2" presetClass="entr" presetSubtype="1" fill="hold" grpId="0" nodeType="withEffect" nodePh="1" p14:presetBounceEnd="78000">
                                      <p:stCondLst>
                                        <p:cond delay="0"/>
                                      </p:stCondLst>
                                      <p:endCondLst>
                                        <p:cond evt="begin" delay="0">
                                          <p:tn val="621"/>
                                        </p:cond>
                                      </p:endCondLst>
                                      <p:childTnLst>
                                        <p:set>
                                          <p:cBhvr>
                                            <p:cTn id="622" dur="1" fill="hold">
                                              <p:stCondLst>
                                                <p:cond delay="0"/>
                                              </p:stCondLst>
                                            </p:cTn>
                                            <p:tgtEl>
                                              <p:spTgt spid="426"/>
                                            </p:tgtEl>
                                            <p:attrNameLst>
                                              <p:attrName>style.visibility</p:attrName>
                                            </p:attrNameLst>
                                          </p:cBhvr>
                                          <p:to>
                                            <p:strVal val="visible"/>
                                          </p:to>
                                        </p:set>
                                        <p:anim calcmode="lin" valueType="num" p14:bounceEnd="78000">
                                          <p:cBhvr additive="base">
                                            <p:cTn id="623" dur="2000" fill="hold"/>
                                            <p:tgtEl>
                                              <p:spTgt spid="426"/>
                                            </p:tgtEl>
                                            <p:attrNameLst>
                                              <p:attrName>ppt_x</p:attrName>
                                            </p:attrNameLst>
                                          </p:cBhvr>
                                          <p:tavLst>
                                            <p:tav tm="0">
                                              <p:val>
                                                <p:strVal val="#ppt_x"/>
                                              </p:val>
                                            </p:tav>
                                            <p:tav tm="100000">
                                              <p:val>
                                                <p:strVal val="#ppt_x"/>
                                              </p:val>
                                            </p:tav>
                                          </p:tavLst>
                                        </p:anim>
                                        <p:anim calcmode="lin" valueType="num" p14:bounceEnd="78000">
                                          <p:cBhvr additive="base">
                                            <p:cTn id="624" dur="2000" fill="hold"/>
                                            <p:tgtEl>
                                              <p:spTgt spid="426"/>
                                            </p:tgtEl>
                                            <p:attrNameLst>
                                              <p:attrName>ppt_y</p:attrName>
                                            </p:attrNameLst>
                                          </p:cBhvr>
                                          <p:tavLst>
                                            <p:tav tm="0">
                                              <p:val>
                                                <p:strVal val="0-#ppt_h/2"/>
                                              </p:val>
                                            </p:tav>
                                            <p:tav tm="100000">
                                              <p:val>
                                                <p:strVal val="#ppt_y"/>
                                              </p:val>
                                            </p:tav>
                                          </p:tavLst>
                                        </p:anim>
                                      </p:childTnLst>
                                    </p:cTn>
                                  </p:par>
                                  <p:par>
                                    <p:cTn id="625" presetID="2" presetClass="entr" presetSubtype="1" fill="hold" grpId="0" nodeType="withEffect" p14:presetBounceEnd="78000">
                                      <p:stCondLst>
                                        <p:cond delay="0"/>
                                      </p:stCondLst>
                                      <p:childTnLst>
                                        <p:set>
                                          <p:cBhvr>
                                            <p:cTn id="626" dur="1" fill="hold">
                                              <p:stCondLst>
                                                <p:cond delay="0"/>
                                              </p:stCondLst>
                                            </p:cTn>
                                            <p:tgtEl>
                                              <p:spTgt spid="427"/>
                                            </p:tgtEl>
                                            <p:attrNameLst>
                                              <p:attrName>style.visibility</p:attrName>
                                            </p:attrNameLst>
                                          </p:cBhvr>
                                          <p:to>
                                            <p:strVal val="visible"/>
                                          </p:to>
                                        </p:set>
                                        <p:anim calcmode="lin" valueType="num" p14:bounceEnd="78000">
                                          <p:cBhvr additive="base">
                                            <p:cTn id="627" dur="2000" fill="hold"/>
                                            <p:tgtEl>
                                              <p:spTgt spid="427"/>
                                            </p:tgtEl>
                                            <p:attrNameLst>
                                              <p:attrName>ppt_x</p:attrName>
                                            </p:attrNameLst>
                                          </p:cBhvr>
                                          <p:tavLst>
                                            <p:tav tm="0">
                                              <p:val>
                                                <p:strVal val="#ppt_x"/>
                                              </p:val>
                                            </p:tav>
                                            <p:tav tm="100000">
                                              <p:val>
                                                <p:strVal val="#ppt_x"/>
                                              </p:val>
                                            </p:tav>
                                          </p:tavLst>
                                        </p:anim>
                                        <p:anim calcmode="lin" valueType="num" p14:bounceEnd="78000">
                                          <p:cBhvr additive="base">
                                            <p:cTn id="628" dur="2000" fill="hold"/>
                                            <p:tgtEl>
                                              <p:spTgt spid="427"/>
                                            </p:tgtEl>
                                            <p:attrNameLst>
                                              <p:attrName>ppt_y</p:attrName>
                                            </p:attrNameLst>
                                          </p:cBhvr>
                                          <p:tavLst>
                                            <p:tav tm="0">
                                              <p:val>
                                                <p:strVal val="0-#ppt_h/2"/>
                                              </p:val>
                                            </p:tav>
                                            <p:tav tm="100000">
                                              <p:val>
                                                <p:strVal val="#ppt_y"/>
                                              </p:val>
                                            </p:tav>
                                          </p:tavLst>
                                        </p:anim>
                                      </p:childTnLst>
                                    </p:cTn>
                                  </p:par>
                                  <p:par>
                                    <p:cTn id="629" presetID="2" presetClass="entr" presetSubtype="1" fill="hold" grpId="0" nodeType="withEffect" nodePh="1" p14:presetBounceEnd="78000">
                                      <p:stCondLst>
                                        <p:cond delay="0"/>
                                      </p:stCondLst>
                                      <p:endCondLst>
                                        <p:cond evt="begin" delay="0">
                                          <p:tn val="629"/>
                                        </p:cond>
                                      </p:endCondLst>
                                      <p:childTnLst>
                                        <p:set>
                                          <p:cBhvr>
                                            <p:cTn id="630" dur="1" fill="hold">
                                              <p:stCondLst>
                                                <p:cond delay="0"/>
                                              </p:stCondLst>
                                            </p:cTn>
                                            <p:tgtEl>
                                              <p:spTgt spid="428"/>
                                            </p:tgtEl>
                                            <p:attrNameLst>
                                              <p:attrName>style.visibility</p:attrName>
                                            </p:attrNameLst>
                                          </p:cBhvr>
                                          <p:to>
                                            <p:strVal val="visible"/>
                                          </p:to>
                                        </p:set>
                                        <p:anim calcmode="lin" valueType="num" p14:bounceEnd="78000">
                                          <p:cBhvr additive="base">
                                            <p:cTn id="631" dur="2000" fill="hold"/>
                                            <p:tgtEl>
                                              <p:spTgt spid="428"/>
                                            </p:tgtEl>
                                            <p:attrNameLst>
                                              <p:attrName>ppt_x</p:attrName>
                                            </p:attrNameLst>
                                          </p:cBhvr>
                                          <p:tavLst>
                                            <p:tav tm="0">
                                              <p:val>
                                                <p:strVal val="#ppt_x"/>
                                              </p:val>
                                            </p:tav>
                                            <p:tav tm="100000">
                                              <p:val>
                                                <p:strVal val="#ppt_x"/>
                                              </p:val>
                                            </p:tav>
                                          </p:tavLst>
                                        </p:anim>
                                        <p:anim calcmode="lin" valueType="num" p14:bounceEnd="78000">
                                          <p:cBhvr additive="base">
                                            <p:cTn id="632" dur="2000" fill="hold"/>
                                            <p:tgtEl>
                                              <p:spTgt spid="428"/>
                                            </p:tgtEl>
                                            <p:attrNameLst>
                                              <p:attrName>ppt_y</p:attrName>
                                            </p:attrNameLst>
                                          </p:cBhvr>
                                          <p:tavLst>
                                            <p:tav tm="0">
                                              <p:val>
                                                <p:strVal val="0-#ppt_h/2"/>
                                              </p:val>
                                            </p:tav>
                                            <p:tav tm="100000">
                                              <p:val>
                                                <p:strVal val="#ppt_y"/>
                                              </p:val>
                                            </p:tav>
                                          </p:tavLst>
                                        </p:anim>
                                      </p:childTnLst>
                                    </p:cTn>
                                  </p:par>
                                  <p:par>
                                    <p:cTn id="633" presetID="2" presetClass="entr" presetSubtype="1" fill="hold" grpId="0" nodeType="withEffect" p14:presetBounceEnd="78000">
                                      <p:stCondLst>
                                        <p:cond delay="0"/>
                                      </p:stCondLst>
                                      <p:childTnLst>
                                        <p:set>
                                          <p:cBhvr>
                                            <p:cTn id="634" dur="1" fill="hold">
                                              <p:stCondLst>
                                                <p:cond delay="0"/>
                                              </p:stCondLst>
                                            </p:cTn>
                                            <p:tgtEl>
                                              <p:spTgt spid="429"/>
                                            </p:tgtEl>
                                            <p:attrNameLst>
                                              <p:attrName>style.visibility</p:attrName>
                                            </p:attrNameLst>
                                          </p:cBhvr>
                                          <p:to>
                                            <p:strVal val="visible"/>
                                          </p:to>
                                        </p:set>
                                        <p:anim calcmode="lin" valueType="num" p14:bounceEnd="78000">
                                          <p:cBhvr additive="base">
                                            <p:cTn id="635" dur="2000" fill="hold"/>
                                            <p:tgtEl>
                                              <p:spTgt spid="429"/>
                                            </p:tgtEl>
                                            <p:attrNameLst>
                                              <p:attrName>ppt_x</p:attrName>
                                            </p:attrNameLst>
                                          </p:cBhvr>
                                          <p:tavLst>
                                            <p:tav tm="0">
                                              <p:val>
                                                <p:strVal val="#ppt_x"/>
                                              </p:val>
                                            </p:tav>
                                            <p:tav tm="100000">
                                              <p:val>
                                                <p:strVal val="#ppt_x"/>
                                              </p:val>
                                            </p:tav>
                                          </p:tavLst>
                                        </p:anim>
                                        <p:anim calcmode="lin" valueType="num" p14:bounceEnd="78000">
                                          <p:cBhvr additive="base">
                                            <p:cTn id="636" dur="2000" fill="hold"/>
                                            <p:tgtEl>
                                              <p:spTgt spid="429"/>
                                            </p:tgtEl>
                                            <p:attrNameLst>
                                              <p:attrName>ppt_y</p:attrName>
                                            </p:attrNameLst>
                                          </p:cBhvr>
                                          <p:tavLst>
                                            <p:tav tm="0">
                                              <p:val>
                                                <p:strVal val="0-#ppt_h/2"/>
                                              </p:val>
                                            </p:tav>
                                            <p:tav tm="100000">
                                              <p:val>
                                                <p:strVal val="#ppt_y"/>
                                              </p:val>
                                            </p:tav>
                                          </p:tavLst>
                                        </p:anim>
                                      </p:childTnLst>
                                    </p:cTn>
                                  </p:par>
                                  <p:par>
                                    <p:cTn id="637" presetID="2" presetClass="entr" presetSubtype="2" fill="hold" grpId="0" nodeType="withEffect" nodePh="1" p14:presetBounceEnd="78000">
                                      <p:stCondLst>
                                        <p:cond delay="0"/>
                                      </p:stCondLst>
                                      <p:endCondLst>
                                        <p:cond evt="begin" delay="0">
                                          <p:tn val="637"/>
                                        </p:cond>
                                      </p:endCondLst>
                                      <p:childTnLst>
                                        <p:set>
                                          <p:cBhvr>
                                            <p:cTn id="638" dur="1" fill="hold">
                                              <p:stCondLst>
                                                <p:cond delay="0"/>
                                              </p:stCondLst>
                                            </p:cTn>
                                            <p:tgtEl>
                                              <p:spTgt spid="430"/>
                                            </p:tgtEl>
                                            <p:attrNameLst>
                                              <p:attrName>style.visibility</p:attrName>
                                            </p:attrNameLst>
                                          </p:cBhvr>
                                          <p:to>
                                            <p:strVal val="visible"/>
                                          </p:to>
                                        </p:set>
                                        <p:anim calcmode="lin" valueType="num" p14:bounceEnd="78000">
                                          <p:cBhvr additive="base">
                                            <p:cTn id="639" dur="2000" fill="hold"/>
                                            <p:tgtEl>
                                              <p:spTgt spid="430"/>
                                            </p:tgtEl>
                                            <p:attrNameLst>
                                              <p:attrName>ppt_x</p:attrName>
                                            </p:attrNameLst>
                                          </p:cBhvr>
                                          <p:tavLst>
                                            <p:tav tm="0">
                                              <p:val>
                                                <p:strVal val="1+#ppt_w/2"/>
                                              </p:val>
                                            </p:tav>
                                            <p:tav tm="100000">
                                              <p:val>
                                                <p:strVal val="#ppt_x"/>
                                              </p:val>
                                            </p:tav>
                                          </p:tavLst>
                                        </p:anim>
                                        <p:anim calcmode="lin" valueType="num" p14:bounceEnd="78000">
                                          <p:cBhvr additive="base">
                                            <p:cTn id="640" dur="2000" fill="hold"/>
                                            <p:tgtEl>
                                              <p:spTgt spid="430"/>
                                            </p:tgtEl>
                                            <p:attrNameLst>
                                              <p:attrName>ppt_y</p:attrName>
                                            </p:attrNameLst>
                                          </p:cBhvr>
                                          <p:tavLst>
                                            <p:tav tm="0">
                                              <p:val>
                                                <p:strVal val="#ppt_y"/>
                                              </p:val>
                                            </p:tav>
                                            <p:tav tm="100000">
                                              <p:val>
                                                <p:strVal val="#ppt_y"/>
                                              </p:val>
                                            </p:tav>
                                          </p:tavLst>
                                        </p:anim>
                                      </p:childTnLst>
                                    </p:cTn>
                                  </p:par>
                                  <p:par>
                                    <p:cTn id="641" presetID="2" presetClass="entr" presetSubtype="2" fill="hold" grpId="0" nodeType="withEffect" p14:presetBounceEnd="78000">
                                      <p:stCondLst>
                                        <p:cond delay="0"/>
                                      </p:stCondLst>
                                      <p:childTnLst>
                                        <p:set>
                                          <p:cBhvr>
                                            <p:cTn id="642" dur="1" fill="hold">
                                              <p:stCondLst>
                                                <p:cond delay="0"/>
                                              </p:stCondLst>
                                            </p:cTn>
                                            <p:tgtEl>
                                              <p:spTgt spid="431"/>
                                            </p:tgtEl>
                                            <p:attrNameLst>
                                              <p:attrName>style.visibility</p:attrName>
                                            </p:attrNameLst>
                                          </p:cBhvr>
                                          <p:to>
                                            <p:strVal val="visible"/>
                                          </p:to>
                                        </p:set>
                                        <p:anim calcmode="lin" valueType="num" p14:bounceEnd="78000">
                                          <p:cBhvr additive="base">
                                            <p:cTn id="643" dur="2000" fill="hold"/>
                                            <p:tgtEl>
                                              <p:spTgt spid="431"/>
                                            </p:tgtEl>
                                            <p:attrNameLst>
                                              <p:attrName>ppt_x</p:attrName>
                                            </p:attrNameLst>
                                          </p:cBhvr>
                                          <p:tavLst>
                                            <p:tav tm="0">
                                              <p:val>
                                                <p:strVal val="1+#ppt_w/2"/>
                                              </p:val>
                                            </p:tav>
                                            <p:tav tm="100000">
                                              <p:val>
                                                <p:strVal val="#ppt_x"/>
                                              </p:val>
                                            </p:tav>
                                          </p:tavLst>
                                        </p:anim>
                                        <p:anim calcmode="lin" valueType="num" p14:bounceEnd="78000">
                                          <p:cBhvr additive="base">
                                            <p:cTn id="644" dur="2000" fill="hold"/>
                                            <p:tgtEl>
                                              <p:spTgt spid="431"/>
                                            </p:tgtEl>
                                            <p:attrNameLst>
                                              <p:attrName>ppt_y</p:attrName>
                                            </p:attrNameLst>
                                          </p:cBhvr>
                                          <p:tavLst>
                                            <p:tav tm="0">
                                              <p:val>
                                                <p:strVal val="#ppt_y"/>
                                              </p:val>
                                            </p:tav>
                                            <p:tav tm="100000">
                                              <p:val>
                                                <p:strVal val="#ppt_y"/>
                                              </p:val>
                                            </p:tav>
                                          </p:tavLst>
                                        </p:anim>
                                      </p:childTnLst>
                                    </p:cTn>
                                  </p:par>
                                  <p:par>
                                    <p:cTn id="645" presetID="2" presetClass="entr" presetSubtype="2" fill="hold" grpId="0" nodeType="withEffect" nodePh="1" p14:presetBounceEnd="78000">
                                      <p:stCondLst>
                                        <p:cond delay="0"/>
                                      </p:stCondLst>
                                      <p:endCondLst>
                                        <p:cond evt="begin" delay="0">
                                          <p:tn val="645"/>
                                        </p:cond>
                                      </p:endCondLst>
                                      <p:childTnLst>
                                        <p:set>
                                          <p:cBhvr>
                                            <p:cTn id="646" dur="1" fill="hold">
                                              <p:stCondLst>
                                                <p:cond delay="0"/>
                                              </p:stCondLst>
                                            </p:cTn>
                                            <p:tgtEl>
                                              <p:spTgt spid="432"/>
                                            </p:tgtEl>
                                            <p:attrNameLst>
                                              <p:attrName>style.visibility</p:attrName>
                                            </p:attrNameLst>
                                          </p:cBhvr>
                                          <p:to>
                                            <p:strVal val="visible"/>
                                          </p:to>
                                        </p:set>
                                        <p:anim calcmode="lin" valueType="num" p14:bounceEnd="78000">
                                          <p:cBhvr additive="base">
                                            <p:cTn id="647" dur="2000" fill="hold"/>
                                            <p:tgtEl>
                                              <p:spTgt spid="432"/>
                                            </p:tgtEl>
                                            <p:attrNameLst>
                                              <p:attrName>ppt_x</p:attrName>
                                            </p:attrNameLst>
                                          </p:cBhvr>
                                          <p:tavLst>
                                            <p:tav tm="0">
                                              <p:val>
                                                <p:strVal val="1+#ppt_w/2"/>
                                              </p:val>
                                            </p:tav>
                                            <p:tav tm="100000">
                                              <p:val>
                                                <p:strVal val="#ppt_x"/>
                                              </p:val>
                                            </p:tav>
                                          </p:tavLst>
                                        </p:anim>
                                        <p:anim calcmode="lin" valueType="num" p14:bounceEnd="78000">
                                          <p:cBhvr additive="base">
                                            <p:cTn id="648" dur="2000" fill="hold"/>
                                            <p:tgtEl>
                                              <p:spTgt spid="432"/>
                                            </p:tgtEl>
                                            <p:attrNameLst>
                                              <p:attrName>ppt_y</p:attrName>
                                            </p:attrNameLst>
                                          </p:cBhvr>
                                          <p:tavLst>
                                            <p:tav tm="0">
                                              <p:val>
                                                <p:strVal val="#ppt_y"/>
                                              </p:val>
                                            </p:tav>
                                            <p:tav tm="100000">
                                              <p:val>
                                                <p:strVal val="#ppt_y"/>
                                              </p:val>
                                            </p:tav>
                                          </p:tavLst>
                                        </p:anim>
                                      </p:childTnLst>
                                    </p:cTn>
                                  </p:par>
                                  <p:par>
                                    <p:cTn id="649" presetID="2" presetClass="entr" presetSubtype="2" fill="hold" grpId="0" nodeType="withEffect" p14:presetBounceEnd="78000">
                                      <p:stCondLst>
                                        <p:cond delay="0"/>
                                      </p:stCondLst>
                                      <p:childTnLst>
                                        <p:set>
                                          <p:cBhvr>
                                            <p:cTn id="650" dur="1" fill="hold">
                                              <p:stCondLst>
                                                <p:cond delay="0"/>
                                              </p:stCondLst>
                                            </p:cTn>
                                            <p:tgtEl>
                                              <p:spTgt spid="433"/>
                                            </p:tgtEl>
                                            <p:attrNameLst>
                                              <p:attrName>style.visibility</p:attrName>
                                            </p:attrNameLst>
                                          </p:cBhvr>
                                          <p:to>
                                            <p:strVal val="visible"/>
                                          </p:to>
                                        </p:set>
                                        <p:anim calcmode="lin" valueType="num" p14:bounceEnd="78000">
                                          <p:cBhvr additive="base">
                                            <p:cTn id="651" dur="2000" fill="hold"/>
                                            <p:tgtEl>
                                              <p:spTgt spid="433"/>
                                            </p:tgtEl>
                                            <p:attrNameLst>
                                              <p:attrName>ppt_x</p:attrName>
                                            </p:attrNameLst>
                                          </p:cBhvr>
                                          <p:tavLst>
                                            <p:tav tm="0">
                                              <p:val>
                                                <p:strVal val="1+#ppt_w/2"/>
                                              </p:val>
                                            </p:tav>
                                            <p:tav tm="100000">
                                              <p:val>
                                                <p:strVal val="#ppt_x"/>
                                              </p:val>
                                            </p:tav>
                                          </p:tavLst>
                                        </p:anim>
                                        <p:anim calcmode="lin" valueType="num" p14:bounceEnd="78000">
                                          <p:cBhvr additive="base">
                                            <p:cTn id="652" dur="2000" fill="hold"/>
                                            <p:tgtEl>
                                              <p:spTgt spid="433"/>
                                            </p:tgtEl>
                                            <p:attrNameLst>
                                              <p:attrName>ppt_y</p:attrName>
                                            </p:attrNameLst>
                                          </p:cBhvr>
                                          <p:tavLst>
                                            <p:tav tm="0">
                                              <p:val>
                                                <p:strVal val="#ppt_y"/>
                                              </p:val>
                                            </p:tav>
                                            <p:tav tm="100000">
                                              <p:val>
                                                <p:strVal val="#ppt_y"/>
                                              </p:val>
                                            </p:tav>
                                          </p:tavLst>
                                        </p:anim>
                                      </p:childTnLst>
                                    </p:cTn>
                                  </p:par>
                                  <p:par>
                                    <p:cTn id="653" presetID="2" presetClass="entr" presetSubtype="2" fill="hold" grpId="0" nodeType="withEffect" nodePh="1" p14:presetBounceEnd="78000">
                                      <p:stCondLst>
                                        <p:cond delay="0"/>
                                      </p:stCondLst>
                                      <p:endCondLst>
                                        <p:cond evt="begin" delay="0">
                                          <p:tn val="653"/>
                                        </p:cond>
                                      </p:endCondLst>
                                      <p:childTnLst>
                                        <p:set>
                                          <p:cBhvr>
                                            <p:cTn id="654" dur="1" fill="hold">
                                              <p:stCondLst>
                                                <p:cond delay="0"/>
                                              </p:stCondLst>
                                            </p:cTn>
                                            <p:tgtEl>
                                              <p:spTgt spid="434"/>
                                            </p:tgtEl>
                                            <p:attrNameLst>
                                              <p:attrName>style.visibility</p:attrName>
                                            </p:attrNameLst>
                                          </p:cBhvr>
                                          <p:to>
                                            <p:strVal val="visible"/>
                                          </p:to>
                                        </p:set>
                                        <p:anim calcmode="lin" valueType="num" p14:bounceEnd="78000">
                                          <p:cBhvr additive="base">
                                            <p:cTn id="655" dur="2000" fill="hold"/>
                                            <p:tgtEl>
                                              <p:spTgt spid="434"/>
                                            </p:tgtEl>
                                            <p:attrNameLst>
                                              <p:attrName>ppt_x</p:attrName>
                                            </p:attrNameLst>
                                          </p:cBhvr>
                                          <p:tavLst>
                                            <p:tav tm="0">
                                              <p:val>
                                                <p:strVal val="1+#ppt_w/2"/>
                                              </p:val>
                                            </p:tav>
                                            <p:tav tm="100000">
                                              <p:val>
                                                <p:strVal val="#ppt_x"/>
                                              </p:val>
                                            </p:tav>
                                          </p:tavLst>
                                        </p:anim>
                                        <p:anim calcmode="lin" valueType="num" p14:bounceEnd="78000">
                                          <p:cBhvr additive="base">
                                            <p:cTn id="656" dur="2000" fill="hold"/>
                                            <p:tgtEl>
                                              <p:spTgt spid="434"/>
                                            </p:tgtEl>
                                            <p:attrNameLst>
                                              <p:attrName>ppt_y</p:attrName>
                                            </p:attrNameLst>
                                          </p:cBhvr>
                                          <p:tavLst>
                                            <p:tav tm="0">
                                              <p:val>
                                                <p:strVal val="#ppt_y"/>
                                              </p:val>
                                            </p:tav>
                                            <p:tav tm="100000">
                                              <p:val>
                                                <p:strVal val="#ppt_y"/>
                                              </p:val>
                                            </p:tav>
                                          </p:tavLst>
                                        </p:anim>
                                      </p:childTnLst>
                                    </p:cTn>
                                  </p:par>
                                  <p:par>
                                    <p:cTn id="657" presetID="2" presetClass="entr" presetSubtype="2" fill="hold" grpId="0" nodeType="withEffect" p14:presetBounceEnd="78000">
                                      <p:stCondLst>
                                        <p:cond delay="0"/>
                                      </p:stCondLst>
                                      <p:childTnLst>
                                        <p:set>
                                          <p:cBhvr>
                                            <p:cTn id="658" dur="1" fill="hold">
                                              <p:stCondLst>
                                                <p:cond delay="0"/>
                                              </p:stCondLst>
                                            </p:cTn>
                                            <p:tgtEl>
                                              <p:spTgt spid="435"/>
                                            </p:tgtEl>
                                            <p:attrNameLst>
                                              <p:attrName>style.visibility</p:attrName>
                                            </p:attrNameLst>
                                          </p:cBhvr>
                                          <p:to>
                                            <p:strVal val="visible"/>
                                          </p:to>
                                        </p:set>
                                        <p:anim calcmode="lin" valueType="num" p14:bounceEnd="78000">
                                          <p:cBhvr additive="base">
                                            <p:cTn id="659" dur="2000" fill="hold"/>
                                            <p:tgtEl>
                                              <p:spTgt spid="435"/>
                                            </p:tgtEl>
                                            <p:attrNameLst>
                                              <p:attrName>ppt_x</p:attrName>
                                            </p:attrNameLst>
                                          </p:cBhvr>
                                          <p:tavLst>
                                            <p:tav tm="0">
                                              <p:val>
                                                <p:strVal val="1+#ppt_w/2"/>
                                              </p:val>
                                            </p:tav>
                                            <p:tav tm="100000">
                                              <p:val>
                                                <p:strVal val="#ppt_x"/>
                                              </p:val>
                                            </p:tav>
                                          </p:tavLst>
                                        </p:anim>
                                        <p:anim calcmode="lin" valueType="num" p14:bounceEnd="78000">
                                          <p:cBhvr additive="base">
                                            <p:cTn id="660" dur="2000" fill="hold"/>
                                            <p:tgtEl>
                                              <p:spTgt spid="435"/>
                                            </p:tgtEl>
                                            <p:attrNameLst>
                                              <p:attrName>ppt_y</p:attrName>
                                            </p:attrNameLst>
                                          </p:cBhvr>
                                          <p:tavLst>
                                            <p:tav tm="0">
                                              <p:val>
                                                <p:strVal val="#ppt_y"/>
                                              </p:val>
                                            </p:tav>
                                            <p:tav tm="100000">
                                              <p:val>
                                                <p:strVal val="#ppt_y"/>
                                              </p:val>
                                            </p:tav>
                                          </p:tavLst>
                                        </p:anim>
                                      </p:childTnLst>
                                    </p:cTn>
                                  </p:par>
                                  <p:par>
                                    <p:cTn id="661" presetID="2" presetClass="entr" presetSubtype="2" fill="hold" grpId="0" nodeType="withEffect" nodePh="1" p14:presetBounceEnd="78000">
                                      <p:stCondLst>
                                        <p:cond delay="0"/>
                                      </p:stCondLst>
                                      <p:endCondLst>
                                        <p:cond evt="begin" delay="0">
                                          <p:tn val="661"/>
                                        </p:cond>
                                      </p:endCondLst>
                                      <p:childTnLst>
                                        <p:set>
                                          <p:cBhvr>
                                            <p:cTn id="662" dur="1" fill="hold">
                                              <p:stCondLst>
                                                <p:cond delay="0"/>
                                              </p:stCondLst>
                                            </p:cTn>
                                            <p:tgtEl>
                                              <p:spTgt spid="436"/>
                                            </p:tgtEl>
                                            <p:attrNameLst>
                                              <p:attrName>style.visibility</p:attrName>
                                            </p:attrNameLst>
                                          </p:cBhvr>
                                          <p:to>
                                            <p:strVal val="visible"/>
                                          </p:to>
                                        </p:set>
                                        <p:anim calcmode="lin" valueType="num" p14:bounceEnd="78000">
                                          <p:cBhvr additive="base">
                                            <p:cTn id="663" dur="2000" fill="hold"/>
                                            <p:tgtEl>
                                              <p:spTgt spid="436"/>
                                            </p:tgtEl>
                                            <p:attrNameLst>
                                              <p:attrName>ppt_x</p:attrName>
                                            </p:attrNameLst>
                                          </p:cBhvr>
                                          <p:tavLst>
                                            <p:tav tm="0">
                                              <p:val>
                                                <p:strVal val="1+#ppt_w/2"/>
                                              </p:val>
                                            </p:tav>
                                            <p:tav tm="100000">
                                              <p:val>
                                                <p:strVal val="#ppt_x"/>
                                              </p:val>
                                            </p:tav>
                                          </p:tavLst>
                                        </p:anim>
                                        <p:anim calcmode="lin" valueType="num" p14:bounceEnd="78000">
                                          <p:cBhvr additive="base">
                                            <p:cTn id="664" dur="2000" fill="hold"/>
                                            <p:tgtEl>
                                              <p:spTgt spid="436"/>
                                            </p:tgtEl>
                                            <p:attrNameLst>
                                              <p:attrName>ppt_y</p:attrName>
                                            </p:attrNameLst>
                                          </p:cBhvr>
                                          <p:tavLst>
                                            <p:tav tm="0">
                                              <p:val>
                                                <p:strVal val="#ppt_y"/>
                                              </p:val>
                                            </p:tav>
                                            <p:tav tm="100000">
                                              <p:val>
                                                <p:strVal val="#ppt_y"/>
                                              </p:val>
                                            </p:tav>
                                          </p:tavLst>
                                        </p:anim>
                                      </p:childTnLst>
                                    </p:cTn>
                                  </p:par>
                                  <p:par>
                                    <p:cTn id="665" presetID="2" presetClass="entr" presetSubtype="2" fill="hold" grpId="0" nodeType="withEffect" p14:presetBounceEnd="78000">
                                      <p:stCondLst>
                                        <p:cond delay="0"/>
                                      </p:stCondLst>
                                      <p:childTnLst>
                                        <p:set>
                                          <p:cBhvr>
                                            <p:cTn id="666" dur="1" fill="hold">
                                              <p:stCondLst>
                                                <p:cond delay="0"/>
                                              </p:stCondLst>
                                            </p:cTn>
                                            <p:tgtEl>
                                              <p:spTgt spid="437"/>
                                            </p:tgtEl>
                                            <p:attrNameLst>
                                              <p:attrName>style.visibility</p:attrName>
                                            </p:attrNameLst>
                                          </p:cBhvr>
                                          <p:to>
                                            <p:strVal val="visible"/>
                                          </p:to>
                                        </p:set>
                                        <p:anim calcmode="lin" valueType="num" p14:bounceEnd="78000">
                                          <p:cBhvr additive="base">
                                            <p:cTn id="667" dur="2000" fill="hold"/>
                                            <p:tgtEl>
                                              <p:spTgt spid="437"/>
                                            </p:tgtEl>
                                            <p:attrNameLst>
                                              <p:attrName>ppt_x</p:attrName>
                                            </p:attrNameLst>
                                          </p:cBhvr>
                                          <p:tavLst>
                                            <p:tav tm="0">
                                              <p:val>
                                                <p:strVal val="1+#ppt_w/2"/>
                                              </p:val>
                                            </p:tav>
                                            <p:tav tm="100000">
                                              <p:val>
                                                <p:strVal val="#ppt_x"/>
                                              </p:val>
                                            </p:tav>
                                          </p:tavLst>
                                        </p:anim>
                                        <p:anim calcmode="lin" valueType="num" p14:bounceEnd="78000">
                                          <p:cBhvr additive="base">
                                            <p:cTn id="668" dur="2000" fill="hold"/>
                                            <p:tgtEl>
                                              <p:spTgt spid="437"/>
                                            </p:tgtEl>
                                            <p:attrNameLst>
                                              <p:attrName>ppt_y</p:attrName>
                                            </p:attrNameLst>
                                          </p:cBhvr>
                                          <p:tavLst>
                                            <p:tav tm="0">
                                              <p:val>
                                                <p:strVal val="#ppt_y"/>
                                              </p:val>
                                            </p:tav>
                                            <p:tav tm="100000">
                                              <p:val>
                                                <p:strVal val="#ppt_y"/>
                                              </p:val>
                                            </p:tav>
                                          </p:tavLst>
                                        </p:anim>
                                      </p:childTnLst>
                                    </p:cTn>
                                  </p:par>
                                  <p:par>
                                    <p:cTn id="669" presetID="2" presetClass="entr" presetSubtype="2" fill="hold" grpId="0" nodeType="withEffect" nodePh="1" p14:presetBounceEnd="78000">
                                      <p:stCondLst>
                                        <p:cond delay="0"/>
                                      </p:stCondLst>
                                      <p:endCondLst>
                                        <p:cond evt="begin" delay="0">
                                          <p:tn val="669"/>
                                        </p:cond>
                                      </p:endCondLst>
                                      <p:childTnLst>
                                        <p:set>
                                          <p:cBhvr>
                                            <p:cTn id="670" dur="1" fill="hold">
                                              <p:stCondLst>
                                                <p:cond delay="0"/>
                                              </p:stCondLst>
                                            </p:cTn>
                                            <p:tgtEl>
                                              <p:spTgt spid="438"/>
                                            </p:tgtEl>
                                            <p:attrNameLst>
                                              <p:attrName>style.visibility</p:attrName>
                                            </p:attrNameLst>
                                          </p:cBhvr>
                                          <p:to>
                                            <p:strVal val="visible"/>
                                          </p:to>
                                        </p:set>
                                        <p:anim calcmode="lin" valueType="num" p14:bounceEnd="78000">
                                          <p:cBhvr additive="base">
                                            <p:cTn id="671" dur="2000" fill="hold"/>
                                            <p:tgtEl>
                                              <p:spTgt spid="438"/>
                                            </p:tgtEl>
                                            <p:attrNameLst>
                                              <p:attrName>ppt_x</p:attrName>
                                            </p:attrNameLst>
                                          </p:cBhvr>
                                          <p:tavLst>
                                            <p:tav tm="0">
                                              <p:val>
                                                <p:strVal val="1+#ppt_w/2"/>
                                              </p:val>
                                            </p:tav>
                                            <p:tav tm="100000">
                                              <p:val>
                                                <p:strVal val="#ppt_x"/>
                                              </p:val>
                                            </p:tav>
                                          </p:tavLst>
                                        </p:anim>
                                        <p:anim calcmode="lin" valueType="num" p14:bounceEnd="78000">
                                          <p:cBhvr additive="base">
                                            <p:cTn id="672" dur="2000" fill="hold"/>
                                            <p:tgtEl>
                                              <p:spTgt spid="438"/>
                                            </p:tgtEl>
                                            <p:attrNameLst>
                                              <p:attrName>ppt_y</p:attrName>
                                            </p:attrNameLst>
                                          </p:cBhvr>
                                          <p:tavLst>
                                            <p:tav tm="0">
                                              <p:val>
                                                <p:strVal val="#ppt_y"/>
                                              </p:val>
                                            </p:tav>
                                            <p:tav tm="100000">
                                              <p:val>
                                                <p:strVal val="#ppt_y"/>
                                              </p:val>
                                            </p:tav>
                                          </p:tavLst>
                                        </p:anim>
                                      </p:childTnLst>
                                    </p:cTn>
                                  </p:par>
                                  <p:par>
                                    <p:cTn id="673" presetID="2" presetClass="entr" presetSubtype="2" fill="hold" grpId="0" nodeType="withEffect" p14:presetBounceEnd="78000">
                                      <p:stCondLst>
                                        <p:cond delay="0"/>
                                      </p:stCondLst>
                                      <p:childTnLst>
                                        <p:set>
                                          <p:cBhvr>
                                            <p:cTn id="674" dur="1" fill="hold">
                                              <p:stCondLst>
                                                <p:cond delay="0"/>
                                              </p:stCondLst>
                                            </p:cTn>
                                            <p:tgtEl>
                                              <p:spTgt spid="439"/>
                                            </p:tgtEl>
                                            <p:attrNameLst>
                                              <p:attrName>style.visibility</p:attrName>
                                            </p:attrNameLst>
                                          </p:cBhvr>
                                          <p:to>
                                            <p:strVal val="visible"/>
                                          </p:to>
                                        </p:set>
                                        <p:anim calcmode="lin" valueType="num" p14:bounceEnd="78000">
                                          <p:cBhvr additive="base">
                                            <p:cTn id="675" dur="2000" fill="hold"/>
                                            <p:tgtEl>
                                              <p:spTgt spid="439"/>
                                            </p:tgtEl>
                                            <p:attrNameLst>
                                              <p:attrName>ppt_x</p:attrName>
                                            </p:attrNameLst>
                                          </p:cBhvr>
                                          <p:tavLst>
                                            <p:tav tm="0">
                                              <p:val>
                                                <p:strVal val="1+#ppt_w/2"/>
                                              </p:val>
                                            </p:tav>
                                            <p:tav tm="100000">
                                              <p:val>
                                                <p:strVal val="#ppt_x"/>
                                              </p:val>
                                            </p:tav>
                                          </p:tavLst>
                                        </p:anim>
                                        <p:anim calcmode="lin" valueType="num" p14:bounceEnd="78000">
                                          <p:cBhvr additive="base">
                                            <p:cTn id="676" dur="2000" fill="hold"/>
                                            <p:tgtEl>
                                              <p:spTgt spid="439"/>
                                            </p:tgtEl>
                                            <p:attrNameLst>
                                              <p:attrName>ppt_y</p:attrName>
                                            </p:attrNameLst>
                                          </p:cBhvr>
                                          <p:tavLst>
                                            <p:tav tm="0">
                                              <p:val>
                                                <p:strVal val="#ppt_y"/>
                                              </p:val>
                                            </p:tav>
                                            <p:tav tm="100000">
                                              <p:val>
                                                <p:strVal val="#ppt_y"/>
                                              </p:val>
                                            </p:tav>
                                          </p:tavLst>
                                        </p:anim>
                                      </p:childTnLst>
                                    </p:cTn>
                                  </p:par>
                                  <p:par>
                                    <p:cTn id="677" presetID="2" presetClass="entr" presetSubtype="2" fill="hold" grpId="0" nodeType="withEffect" nodePh="1" p14:presetBounceEnd="78000">
                                      <p:stCondLst>
                                        <p:cond delay="0"/>
                                      </p:stCondLst>
                                      <p:endCondLst>
                                        <p:cond evt="begin" delay="0">
                                          <p:tn val="677"/>
                                        </p:cond>
                                      </p:endCondLst>
                                      <p:childTnLst>
                                        <p:set>
                                          <p:cBhvr>
                                            <p:cTn id="678" dur="1" fill="hold">
                                              <p:stCondLst>
                                                <p:cond delay="0"/>
                                              </p:stCondLst>
                                            </p:cTn>
                                            <p:tgtEl>
                                              <p:spTgt spid="440"/>
                                            </p:tgtEl>
                                            <p:attrNameLst>
                                              <p:attrName>style.visibility</p:attrName>
                                            </p:attrNameLst>
                                          </p:cBhvr>
                                          <p:to>
                                            <p:strVal val="visible"/>
                                          </p:to>
                                        </p:set>
                                        <p:anim calcmode="lin" valueType="num" p14:bounceEnd="78000">
                                          <p:cBhvr additive="base">
                                            <p:cTn id="679" dur="2000" fill="hold"/>
                                            <p:tgtEl>
                                              <p:spTgt spid="440"/>
                                            </p:tgtEl>
                                            <p:attrNameLst>
                                              <p:attrName>ppt_x</p:attrName>
                                            </p:attrNameLst>
                                          </p:cBhvr>
                                          <p:tavLst>
                                            <p:tav tm="0">
                                              <p:val>
                                                <p:strVal val="1+#ppt_w/2"/>
                                              </p:val>
                                            </p:tav>
                                            <p:tav tm="100000">
                                              <p:val>
                                                <p:strVal val="#ppt_x"/>
                                              </p:val>
                                            </p:tav>
                                          </p:tavLst>
                                        </p:anim>
                                        <p:anim calcmode="lin" valueType="num" p14:bounceEnd="78000">
                                          <p:cBhvr additive="base">
                                            <p:cTn id="680" dur="2000" fill="hold"/>
                                            <p:tgtEl>
                                              <p:spTgt spid="440"/>
                                            </p:tgtEl>
                                            <p:attrNameLst>
                                              <p:attrName>ppt_y</p:attrName>
                                            </p:attrNameLst>
                                          </p:cBhvr>
                                          <p:tavLst>
                                            <p:tav tm="0">
                                              <p:val>
                                                <p:strVal val="#ppt_y"/>
                                              </p:val>
                                            </p:tav>
                                            <p:tav tm="100000">
                                              <p:val>
                                                <p:strVal val="#ppt_y"/>
                                              </p:val>
                                            </p:tav>
                                          </p:tavLst>
                                        </p:anim>
                                      </p:childTnLst>
                                    </p:cTn>
                                  </p:par>
                                  <p:par>
                                    <p:cTn id="681" presetID="2" presetClass="entr" presetSubtype="8" fill="hold" grpId="0" nodeType="withEffect" p14:presetBounceEnd="78000">
                                      <p:stCondLst>
                                        <p:cond delay="0"/>
                                      </p:stCondLst>
                                      <p:childTnLst>
                                        <p:set>
                                          <p:cBhvr>
                                            <p:cTn id="682" dur="1" fill="hold">
                                              <p:stCondLst>
                                                <p:cond delay="0"/>
                                              </p:stCondLst>
                                            </p:cTn>
                                            <p:tgtEl>
                                              <p:spTgt spid="441"/>
                                            </p:tgtEl>
                                            <p:attrNameLst>
                                              <p:attrName>style.visibility</p:attrName>
                                            </p:attrNameLst>
                                          </p:cBhvr>
                                          <p:to>
                                            <p:strVal val="visible"/>
                                          </p:to>
                                        </p:set>
                                        <p:anim calcmode="lin" valueType="num" p14:bounceEnd="78000">
                                          <p:cBhvr additive="base">
                                            <p:cTn id="683" dur="2000" fill="hold"/>
                                            <p:tgtEl>
                                              <p:spTgt spid="441"/>
                                            </p:tgtEl>
                                            <p:attrNameLst>
                                              <p:attrName>ppt_x</p:attrName>
                                            </p:attrNameLst>
                                          </p:cBhvr>
                                          <p:tavLst>
                                            <p:tav tm="0">
                                              <p:val>
                                                <p:strVal val="0-#ppt_w/2"/>
                                              </p:val>
                                            </p:tav>
                                            <p:tav tm="100000">
                                              <p:val>
                                                <p:strVal val="#ppt_x"/>
                                              </p:val>
                                            </p:tav>
                                          </p:tavLst>
                                        </p:anim>
                                        <p:anim calcmode="lin" valueType="num" p14:bounceEnd="78000">
                                          <p:cBhvr additive="base">
                                            <p:cTn id="684" dur="2000" fill="hold"/>
                                            <p:tgtEl>
                                              <p:spTgt spid="441"/>
                                            </p:tgtEl>
                                            <p:attrNameLst>
                                              <p:attrName>ppt_y</p:attrName>
                                            </p:attrNameLst>
                                          </p:cBhvr>
                                          <p:tavLst>
                                            <p:tav tm="0">
                                              <p:val>
                                                <p:strVal val="#ppt_y"/>
                                              </p:val>
                                            </p:tav>
                                            <p:tav tm="100000">
                                              <p:val>
                                                <p:strVal val="#ppt_y"/>
                                              </p:val>
                                            </p:tav>
                                          </p:tavLst>
                                        </p:anim>
                                      </p:childTnLst>
                                    </p:cTn>
                                  </p:par>
                                  <p:par>
                                    <p:cTn id="685" presetID="2" presetClass="entr" presetSubtype="8" fill="hold" grpId="0" nodeType="withEffect" nodePh="1" p14:presetBounceEnd="78000">
                                      <p:stCondLst>
                                        <p:cond delay="0"/>
                                      </p:stCondLst>
                                      <p:endCondLst>
                                        <p:cond evt="begin" delay="0">
                                          <p:tn val="685"/>
                                        </p:cond>
                                      </p:endCondLst>
                                      <p:childTnLst>
                                        <p:set>
                                          <p:cBhvr>
                                            <p:cTn id="686" dur="1" fill="hold">
                                              <p:stCondLst>
                                                <p:cond delay="0"/>
                                              </p:stCondLst>
                                            </p:cTn>
                                            <p:tgtEl>
                                              <p:spTgt spid="442"/>
                                            </p:tgtEl>
                                            <p:attrNameLst>
                                              <p:attrName>style.visibility</p:attrName>
                                            </p:attrNameLst>
                                          </p:cBhvr>
                                          <p:to>
                                            <p:strVal val="visible"/>
                                          </p:to>
                                        </p:set>
                                        <p:anim calcmode="lin" valueType="num" p14:bounceEnd="78000">
                                          <p:cBhvr additive="base">
                                            <p:cTn id="687" dur="2000" fill="hold"/>
                                            <p:tgtEl>
                                              <p:spTgt spid="442"/>
                                            </p:tgtEl>
                                            <p:attrNameLst>
                                              <p:attrName>ppt_x</p:attrName>
                                            </p:attrNameLst>
                                          </p:cBhvr>
                                          <p:tavLst>
                                            <p:tav tm="0">
                                              <p:val>
                                                <p:strVal val="0-#ppt_w/2"/>
                                              </p:val>
                                            </p:tav>
                                            <p:tav tm="100000">
                                              <p:val>
                                                <p:strVal val="#ppt_x"/>
                                              </p:val>
                                            </p:tav>
                                          </p:tavLst>
                                        </p:anim>
                                        <p:anim calcmode="lin" valueType="num" p14:bounceEnd="78000">
                                          <p:cBhvr additive="base">
                                            <p:cTn id="688" dur="2000" fill="hold"/>
                                            <p:tgtEl>
                                              <p:spTgt spid="442"/>
                                            </p:tgtEl>
                                            <p:attrNameLst>
                                              <p:attrName>ppt_y</p:attrName>
                                            </p:attrNameLst>
                                          </p:cBhvr>
                                          <p:tavLst>
                                            <p:tav tm="0">
                                              <p:val>
                                                <p:strVal val="#ppt_y"/>
                                              </p:val>
                                            </p:tav>
                                            <p:tav tm="100000">
                                              <p:val>
                                                <p:strVal val="#ppt_y"/>
                                              </p:val>
                                            </p:tav>
                                          </p:tavLst>
                                        </p:anim>
                                      </p:childTnLst>
                                    </p:cTn>
                                  </p:par>
                                  <p:par>
                                    <p:cTn id="689" presetID="2" presetClass="entr" presetSubtype="8" fill="hold" grpId="0" nodeType="withEffect" p14:presetBounceEnd="78000">
                                      <p:stCondLst>
                                        <p:cond delay="0"/>
                                      </p:stCondLst>
                                      <p:childTnLst>
                                        <p:set>
                                          <p:cBhvr>
                                            <p:cTn id="690" dur="1" fill="hold">
                                              <p:stCondLst>
                                                <p:cond delay="0"/>
                                              </p:stCondLst>
                                            </p:cTn>
                                            <p:tgtEl>
                                              <p:spTgt spid="443"/>
                                            </p:tgtEl>
                                            <p:attrNameLst>
                                              <p:attrName>style.visibility</p:attrName>
                                            </p:attrNameLst>
                                          </p:cBhvr>
                                          <p:to>
                                            <p:strVal val="visible"/>
                                          </p:to>
                                        </p:set>
                                        <p:anim calcmode="lin" valueType="num" p14:bounceEnd="78000">
                                          <p:cBhvr additive="base">
                                            <p:cTn id="691" dur="2000" fill="hold"/>
                                            <p:tgtEl>
                                              <p:spTgt spid="443"/>
                                            </p:tgtEl>
                                            <p:attrNameLst>
                                              <p:attrName>ppt_x</p:attrName>
                                            </p:attrNameLst>
                                          </p:cBhvr>
                                          <p:tavLst>
                                            <p:tav tm="0">
                                              <p:val>
                                                <p:strVal val="0-#ppt_w/2"/>
                                              </p:val>
                                            </p:tav>
                                            <p:tav tm="100000">
                                              <p:val>
                                                <p:strVal val="#ppt_x"/>
                                              </p:val>
                                            </p:tav>
                                          </p:tavLst>
                                        </p:anim>
                                        <p:anim calcmode="lin" valueType="num" p14:bounceEnd="78000">
                                          <p:cBhvr additive="base">
                                            <p:cTn id="692" dur="2000" fill="hold"/>
                                            <p:tgtEl>
                                              <p:spTgt spid="443"/>
                                            </p:tgtEl>
                                            <p:attrNameLst>
                                              <p:attrName>ppt_y</p:attrName>
                                            </p:attrNameLst>
                                          </p:cBhvr>
                                          <p:tavLst>
                                            <p:tav tm="0">
                                              <p:val>
                                                <p:strVal val="#ppt_y"/>
                                              </p:val>
                                            </p:tav>
                                            <p:tav tm="100000">
                                              <p:val>
                                                <p:strVal val="#ppt_y"/>
                                              </p:val>
                                            </p:tav>
                                          </p:tavLst>
                                        </p:anim>
                                      </p:childTnLst>
                                    </p:cTn>
                                  </p:par>
                                  <p:par>
                                    <p:cTn id="693" presetID="2" presetClass="entr" presetSubtype="8" fill="hold" grpId="0" nodeType="withEffect" nodePh="1" p14:presetBounceEnd="78000">
                                      <p:stCondLst>
                                        <p:cond delay="0"/>
                                      </p:stCondLst>
                                      <p:endCondLst>
                                        <p:cond evt="begin" delay="0">
                                          <p:tn val="693"/>
                                        </p:cond>
                                      </p:endCondLst>
                                      <p:childTnLst>
                                        <p:set>
                                          <p:cBhvr>
                                            <p:cTn id="694" dur="1" fill="hold">
                                              <p:stCondLst>
                                                <p:cond delay="0"/>
                                              </p:stCondLst>
                                            </p:cTn>
                                            <p:tgtEl>
                                              <p:spTgt spid="444"/>
                                            </p:tgtEl>
                                            <p:attrNameLst>
                                              <p:attrName>style.visibility</p:attrName>
                                            </p:attrNameLst>
                                          </p:cBhvr>
                                          <p:to>
                                            <p:strVal val="visible"/>
                                          </p:to>
                                        </p:set>
                                        <p:anim calcmode="lin" valueType="num" p14:bounceEnd="78000">
                                          <p:cBhvr additive="base">
                                            <p:cTn id="695" dur="2000" fill="hold"/>
                                            <p:tgtEl>
                                              <p:spTgt spid="444"/>
                                            </p:tgtEl>
                                            <p:attrNameLst>
                                              <p:attrName>ppt_x</p:attrName>
                                            </p:attrNameLst>
                                          </p:cBhvr>
                                          <p:tavLst>
                                            <p:tav tm="0">
                                              <p:val>
                                                <p:strVal val="0-#ppt_w/2"/>
                                              </p:val>
                                            </p:tav>
                                            <p:tav tm="100000">
                                              <p:val>
                                                <p:strVal val="#ppt_x"/>
                                              </p:val>
                                            </p:tav>
                                          </p:tavLst>
                                        </p:anim>
                                        <p:anim calcmode="lin" valueType="num" p14:bounceEnd="78000">
                                          <p:cBhvr additive="base">
                                            <p:cTn id="696" dur="2000" fill="hold"/>
                                            <p:tgtEl>
                                              <p:spTgt spid="444"/>
                                            </p:tgtEl>
                                            <p:attrNameLst>
                                              <p:attrName>ppt_y</p:attrName>
                                            </p:attrNameLst>
                                          </p:cBhvr>
                                          <p:tavLst>
                                            <p:tav tm="0">
                                              <p:val>
                                                <p:strVal val="#ppt_y"/>
                                              </p:val>
                                            </p:tav>
                                            <p:tav tm="100000">
                                              <p:val>
                                                <p:strVal val="#ppt_y"/>
                                              </p:val>
                                            </p:tav>
                                          </p:tavLst>
                                        </p:anim>
                                      </p:childTnLst>
                                    </p:cTn>
                                  </p:par>
                                  <p:par>
                                    <p:cTn id="697" presetID="2" presetClass="entr" presetSubtype="8" fill="hold" grpId="0" nodeType="withEffect" p14:presetBounceEnd="78000">
                                      <p:stCondLst>
                                        <p:cond delay="0"/>
                                      </p:stCondLst>
                                      <p:childTnLst>
                                        <p:set>
                                          <p:cBhvr>
                                            <p:cTn id="698" dur="1" fill="hold">
                                              <p:stCondLst>
                                                <p:cond delay="0"/>
                                              </p:stCondLst>
                                            </p:cTn>
                                            <p:tgtEl>
                                              <p:spTgt spid="445"/>
                                            </p:tgtEl>
                                            <p:attrNameLst>
                                              <p:attrName>style.visibility</p:attrName>
                                            </p:attrNameLst>
                                          </p:cBhvr>
                                          <p:to>
                                            <p:strVal val="visible"/>
                                          </p:to>
                                        </p:set>
                                        <p:anim calcmode="lin" valueType="num" p14:bounceEnd="78000">
                                          <p:cBhvr additive="base">
                                            <p:cTn id="699" dur="2000" fill="hold"/>
                                            <p:tgtEl>
                                              <p:spTgt spid="445"/>
                                            </p:tgtEl>
                                            <p:attrNameLst>
                                              <p:attrName>ppt_x</p:attrName>
                                            </p:attrNameLst>
                                          </p:cBhvr>
                                          <p:tavLst>
                                            <p:tav tm="0">
                                              <p:val>
                                                <p:strVal val="0-#ppt_w/2"/>
                                              </p:val>
                                            </p:tav>
                                            <p:tav tm="100000">
                                              <p:val>
                                                <p:strVal val="#ppt_x"/>
                                              </p:val>
                                            </p:tav>
                                          </p:tavLst>
                                        </p:anim>
                                        <p:anim calcmode="lin" valueType="num" p14:bounceEnd="78000">
                                          <p:cBhvr additive="base">
                                            <p:cTn id="700" dur="2000" fill="hold"/>
                                            <p:tgtEl>
                                              <p:spTgt spid="445"/>
                                            </p:tgtEl>
                                            <p:attrNameLst>
                                              <p:attrName>ppt_y</p:attrName>
                                            </p:attrNameLst>
                                          </p:cBhvr>
                                          <p:tavLst>
                                            <p:tav tm="0">
                                              <p:val>
                                                <p:strVal val="#ppt_y"/>
                                              </p:val>
                                            </p:tav>
                                            <p:tav tm="100000">
                                              <p:val>
                                                <p:strVal val="#ppt_y"/>
                                              </p:val>
                                            </p:tav>
                                          </p:tavLst>
                                        </p:anim>
                                      </p:childTnLst>
                                    </p:cTn>
                                  </p:par>
                                  <p:par>
                                    <p:cTn id="701" presetID="2" presetClass="entr" presetSubtype="8" fill="hold" grpId="0" nodeType="withEffect" nodePh="1" p14:presetBounceEnd="78000">
                                      <p:stCondLst>
                                        <p:cond delay="0"/>
                                      </p:stCondLst>
                                      <p:endCondLst>
                                        <p:cond evt="begin" delay="0">
                                          <p:tn val="701"/>
                                        </p:cond>
                                      </p:endCondLst>
                                      <p:childTnLst>
                                        <p:set>
                                          <p:cBhvr>
                                            <p:cTn id="702" dur="1" fill="hold">
                                              <p:stCondLst>
                                                <p:cond delay="0"/>
                                              </p:stCondLst>
                                            </p:cTn>
                                            <p:tgtEl>
                                              <p:spTgt spid="446"/>
                                            </p:tgtEl>
                                            <p:attrNameLst>
                                              <p:attrName>style.visibility</p:attrName>
                                            </p:attrNameLst>
                                          </p:cBhvr>
                                          <p:to>
                                            <p:strVal val="visible"/>
                                          </p:to>
                                        </p:set>
                                        <p:anim calcmode="lin" valueType="num" p14:bounceEnd="78000">
                                          <p:cBhvr additive="base">
                                            <p:cTn id="703" dur="2000" fill="hold"/>
                                            <p:tgtEl>
                                              <p:spTgt spid="446"/>
                                            </p:tgtEl>
                                            <p:attrNameLst>
                                              <p:attrName>ppt_x</p:attrName>
                                            </p:attrNameLst>
                                          </p:cBhvr>
                                          <p:tavLst>
                                            <p:tav tm="0">
                                              <p:val>
                                                <p:strVal val="0-#ppt_w/2"/>
                                              </p:val>
                                            </p:tav>
                                            <p:tav tm="100000">
                                              <p:val>
                                                <p:strVal val="#ppt_x"/>
                                              </p:val>
                                            </p:tav>
                                          </p:tavLst>
                                        </p:anim>
                                        <p:anim calcmode="lin" valueType="num" p14:bounceEnd="78000">
                                          <p:cBhvr additive="base">
                                            <p:cTn id="704" dur="2000" fill="hold"/>
                                            <p:tgtEl>
                                              <p:spTgt spid="446"/>
                                            </p:tgtEl>
                                            <p:attrNameLst>
                                              <p:attrName>ppt_y</p:attrName>
                                            </p:attrNameLst>
                                          </p:cBhvr>
                                          <p:tavLst>
                                            <p:tav tm="0">
                                              <p:val>
                                                <p:strVal val="#ppt_y"/>
                                              </p:val>
                                            </p:tav>
                                            <p:tav tm="100000">
                                              <p:val>
                                                <p:strVal val="#ppt_y"/>
                                              </p:val>
                                            </p:tav>
                                          </p:tavLst>
                                        </p:anim>
                                      </p:childTnLst>
                                    </p:cTn>
                                  </p:par>
                                  <p:par>
                                    <p:cTn id="705" presetID="2" presetClass="entr" presetSubtype="8" fill="hold" grpId="0" nodeType="withEffect" p14:presetBounceEnd="78000">
                                      <p:stCondLst>
                                        <p:cond delay="0"/>
                                      </p:stCondLst>
                                      <p:childTnLst>
                                        <p:set>
                                          <p:cBhvr>
                                            <p:cTn id="706" dur="1" fill="hold">
                                              <p:stCondLst>
                                                <p:cond delay="0"/>
                                              </p:stCondLst>
                                            </p:cTn>
                                            <p:tgtEl>
                                              <p:spTgt spid="447"/>
                                            </p:tgtEl>
                                            <p:attrNameLst>
                                              <p:attrName>style.visibility</p:attrName>
                                            </p:attrNameLst>
                                          </p:cBhvr>
                                          <p:to>
                                            <p:strVal val="visible"/>
                                          </p:to>
                                        </p:set>
                                        <p:anim calcmode="lin" valueType="num" p14:bounceEnd="78000">
                                          <p:cBhvr additive="base">
                                            <p:cTn id="707" dur="2000" fill="hold"/>
                                            <p:tgtEl>
                                              <p:spTgt spid="447"/>
                                            </p:tgtEl>
                                            <p:attrNameLst>
                                              <p:attrName>ppt_x</p:attrName>
                                            </p:attrNameLst>
                                          </p:cBhvr>
                                          <p:tavLst>
                                            <p:tav tm="0">
                                              <p:val>
                                                <p:strVal val="0-#ppt_w/2"/>
                                              </p:val>
                                            </p:tav>
                                            <p:tav tm="100000">
                                              <p:val>
                                                <p:strVal val="#ppt_x"/>
                                              </p:val>
                                            </p:tav>
                                          </p:tavLst>
                                        </p:anim>
                                        <p:anim calcmode="lin" valueType="num" p14:bounceEnd="78000">
                                          <p:cBhvr additive="base">
                                            <p:cTn id="708" dur="2000" fill="hold"/>
                                            <p:tgtEl>
                                              <p:spTgt spid="447"/>
                                            </p:tgtEl>
                                            <p:attrNameLst>
                                              <p:attrName>ppt_y</p:attrName>
                                            </p:attrNameLst>
                                          </p:cBhvr>
                                          <p:tavLst>
                                            <p:tav tm="0">
                                              <p:val>
                                                <p:strVal val="#ppt_y"/>
                                              </p:val>
                                            </p:tav>
                                            <p:tav tm="100000">
                                              <p:val>
                                                <p:strVal val="#ppt_y"/>
                                              </p:val>
                                            </p:tav>
                                          </p:tavLst>
                                        </p:anim>
                                      </p:childTnLst>
                                    </p:cTn>
                                  </p:par>
                                  <p:par>
                                    <p:cTn id="709" presetID="2" presetClass="entr" presetSubtype="8" fill="hold" grpId="0" nodeType="withEffect" nodePh="1" p14:presetBounceEnd="78000">
                                      <p:stCondLst>
                                        <p:cond delay="0"/>
                                      </p:stCondLst>
                                      <p:endCondLst>
                                        <p:cond evt="begin" delay="0">
                                          <p:tn val="709"/>
                                        </p:cond>
                                      </p:endCondLst>
                                      <p:childTnLst>
                                        <p:set>
                                          <p:cBhvr>
                                            <p:cTn id="710" dur="1" fill="hold">
                                              <p:stCondLst>
                                                <p:cond delay="0"/>
                                              </p:stCondLst>
                                            </p:cTn>
                                            <p:tgtEl>
                                              <p:spTgt spid="448"/>
                                            </p:tgtEl>
                                            <p:attrNameLst>
                                              <p:attrName>style.visibility</p:attrName>
                                            </p:attrNameLst>
                                          </p:cBhvr>
                                          <p:to>
                                            <p:strVal val="visible"/>
                                          </p:to>
                                        </p:set>
                                        <p:anim calcmode="lin" valueType="num" p14:bounceEnd="78000">
                                          <p:cBhvr additive="base">
                                            <p:cTn id="711" dur="2000" fill="hold"/>
                                            <p:tgtEl>
                                              <p:spTgt spid="448"/>
                                            </p:tgtEl>
                                            <p:attrNameLst>
                                              <p:attrName>ppt_x</p:attrName>
                                            </p:attrNameLst>
                                          </p:cBhvr>
                                          <p:tavLst>
                                            <p:tav tm="0">
                                              <p:val>
                                                <p:strVal val="0-#ppt_w/2"/>
                                              </p:val>
                                            </p:tav>
                                            <p:tav tm="100000">
                                              <p:val>
                                                <p:strVal val="#ppt_x"/>
                                              </p:val>
                                            </p:tav>
                                          </p:tavLst>
                                        </p:anim>
                                        <p:anim calcmode="lin" valueType="num" p14:bounceEnd="78000">
                                          <p:cBhvr additive="base">
                                            <p:cTn id="712" dur="2000" fill="hold"/>
                                            <p:tgtEl>
                                              <p:spTgt spid="448"/>
                                            </p:tgtEl>
                                            <p:attrNameLst>
                                              <p:attrName>ppt_y</p:attrName>
                                            </p:attrNameLst>
                                          </p:cBhvr>
                                          <p:tavLst>
                                            <p:tav tm="0">
                                              <p:val>
                                                <p:strVal val="#ppt_y"/>
                                              </p:val>
                                            </p:tav>
                                            <p:tav tm="100000">
                                              <p:val>
                                                <p:strVal val="#ppt_y"/>
                                              </p:val>
                                            </p:tav>
                                          </p:tavLst>
                                        </p:anim>
                                      </p:childTnLst>
                                    </p:cTn>
                                  </p:par>
                                  <p:par>
                                    <p:cTn id="713" presetID="2" presetClass="entr" presetSubtype="8" fill="hold" grpId="0" nodeType="withEffect" p14:presetBounceEnd="78000">
                                      <p:stCondLst>
                                        <p:cond delay="0"/>
                                      </p:stCondLst>
                                      <p:childTnLst>
                                        <p:set>
                                          <p:cBhvr>
                                            <p:cTn id="714" dur="1" fill="hold">
                                              <p:stCondLst>
                                                <p:cond delay="0"/>
                                              </p:stCondLst>
                                            </p:cTn>
                                            <p:tgtEl>
                                              <p:spTgt spid="449"/>
                                            </p:tgtEl>
                                            <p:attrNameLst>
                                              <p:attrName>style.visibility</p:attrName>
                                            </p:attrNameLst>
                                          </p:cBhvr>
                                          <p:to>
                                            <p:strVal val="visible"/>
                                          </p:to>
                                        </p:set>
                                        <p:anim calcmode="lin" valueType="num" p14:bounceEnd="78000">
                                          <p:cBhvr additive="base">
                                            <p:cTn id="715" dur="2000" fill="hold"/>
                                            <p:tgtEl>
                                              <p:spTgt spid="449"/>
                                            </p:tgtEl>
                                            <p:attrNameLst>
                                              <p:attrName>ppt_x</p:attrName>
                                            </p:attrNameLst>
                                          </p:cBhvr>
                                          <p:tavLst>
                                            <p:tav tm="0">
                                              <p:val>
                                                <p:strVal val="0-#ppt_w/2"/>
                                              </p:val>
                                            </p:tav>
                                            <p:tav tm="100000">
                                              <p:val>
                                                <p:strVal val="#ppt_x"/>
                                              </p:val>
                                            </p:tav>
                                          </p:tavLst>
                                        </p:anim>
                                        <p:anim calcmode="lin" valueType="num" p14:bounceEnd="78000">
                                          <p:cBhvr additive="base">
                                            <p:cTn id="716" dur="2000" fill="hold"/>
                                            <p:tgtEl>
                                              <p:spTgt spid="449"/>
                                            </p:tgtEl>
                                            <p:attrNameLst>
                                              <p:attrName>ppt_y</p:attrName>
                                            </p:attrNameLst>
                                          </p:cBhvr>
                                          <p:tavLst>
                                            <p:tav tm="0">
                                              <p:val>
                                                <p:strVal val="#ppt_y"/>
                                              </p:val>
                                            </p:tav>
                                            <p:tav tm="100000">
                                              <p:val>
                                                <p:strVal val="#ppt_y"/>
                                              </p:val>
                                            </p:tav>
                                          </p:tavLst>
                                        </p:anim>
                                      </p:childTnLst>
                                    </p:cTn>
                                  </p:par>
                                  <p:par>
                                    <p:cTn id="717" presetID="2" presetClass="entr" presetSubtype="8" fill="hold" grpId="0" nodeType="withEffect" nodePh="1" p14:presetBounceEnd="78000">
                                      <p:stCondLst>
                                        <p:cond delay="0"/>
                                      </p:stCondLst>
                                      <p:endCondLst>
                                        <p:cond evt="begin" delay="0">
                                          <p:tn val="717"/>
                                        </p:cond>
                                      </p:endCondLst>
                                      <p:childTnLst>
                                        <p:set>
                                          <p:cBhvr>
                                            <p:cTn id="718" dur="1" fill="hold">
                                              <p:stCondLst>
                                                <p:cond delay="0"/>
                                              </p:stCondLst>
                                            </p:cTn>
                                            <p:tgtEl>
                                              <p:spTgt spid="450"/>
                                            </p:tgtEl>
                                            <p:attrNameLst>
                                              <p:attrName>style.visibility</p:attrName>
                                            </p:attrNameLst>
                                          </p:cBhvr>
                                          <p:to>
                                            <p:strVal val="visible"/>
                                          </p:to>
                                        </p:set>
                                        <p:anim calcmode="lin" valueType="num" p14:bounceEnd="78000">
                                          <p:cBhvr additive="base">
                                            <p:cTn id="719" dur="2000" fill="hold"/>
                                            <p:tgtEl>
                                              <p:spTgt spid="450"/>
                                            </p:tgtEl>
                                            <p:attrNameLst>
                                              <p:attrName>ppt_x</p:attrName>
                                            </p:attrNameLst>
                                          </p:cBhvr>
                                          <p:tavLst>
                                            <p:tav tm="0">
                                              <p:val>
                                                <p:strVal val="0-#ppt_w/2"/>
                                              </p:val>
                                            </p:tav>
                                            <p:tav tm="100000">
                                              <p:val>
                                                <p:strVal val="#ppt_x"/>
                                              </p:val>
                                            </p:tav>
                                          </p:tavLst>
                                        </p:anim>
                                        <p:anim calcmode="lin" valueType="num" p14:bounceEnd="78000">
                                          <p:cBhvr additive="base">
                                            <p:cTn id="720" dur="2000" fill="hold"/>
                                            <p:tgtEl>
                                              <p:spTgt spid="450"/>
                                            </p:tgtEl>
                                            <p:attrNameLst>
                                              <p:attrName>ppt_y</p:attrName>
                                            </p:attrNameLst>
                                          </p:cBhvr>
                                          <p:tavLst>
                                            <p:tav tm="0">
                                              <p:val>
                                                <p:strVal val="#ppt_y"/>
                                              </p:val>
                                            </p:tav>
                                            <p:tav tm="100000">
                                              <p:val>
                                                <p:strVal val="#ppt_y"/>
                                              </p:val>
                                            </p:tav>
                                          </p:tavLst>
                                        </p:anim>
                                      </p:childTnLst>
                                    </p:cTn>
                                  </p:par>
                                  <p:par>
                                    <p:cTn id="721" presetID="2" presetClass="entr" presetSubtype="8" fill="hold" grpId="0" nodeType="withEffect" p14:presetBounceEnd="78000">
                                      <p:stCondLst>
                                        <p:cond delay="0"/>
                                      </p:stCondLst>
                                      <p:childTnLst>
                                        <p:set>
                                          <p:cBhvr>
                                            <p:cTn id="722" dur="1" fill="hold">
                                              <p:stCondLst>
                                                <p:cond delay="0"/>
                                              </p:stCondLst>
                                            </p:cTn>
                                            <p:tgtEl>
                                              <p:spTgt spid="451"/>
                                            </p:tgtEl>
                                            <p:attrNameLst>
                                              <p:attrName>style.visibility</p:attrName>
                                            </p:attrNameLst>
                                          </p:cBhvr>
                                          <p:to>
                                            <p:strVal val="visible"/>
                                          </p:to>
                                        </p:set>
                                        <p:anim calcmode="lin" valueType="num" p14:bounceEnd="78000">
                                          <p:cBhvr additive="base">
                                            <p:cTn id="723" dur="2000" fill="hold"/>
                                            <p:tgtEl>
                                              <p:spTgt spid="451"/>
                                            </p:tgtEl>
                                            <p:attrNameLst>
                                              <p:attrName>ppt_x</p:attrName>
                                            </p:attrNameLst>
                                          </p:cBhvr>
                                          <p:tavLst>
                                            <p:tav tm="0">
                                              <p:val>
                                                <p:strVal val="0-#ppt_w/2"/>
                                              </p:val>
                                            </p:tav>
                                            <p:tav tm="100000">
                                              <p:val>
                                                <p:strVal val="#ppt_x"/>
                                              </p:val>
                                            </p:tav>
                                          </p:tavLst>
                                        </p:anim>
                                        <p:anim calcmode="lin" valueType="num" p14:bounceEnd="78000">
                                          <p:cBhvr additive="base">
                                            <p:cTn id="724" dur="2000" fill="hold"/>
                                            <p:tgtEl>
                                              <p:spTgt spid="451"/>
                                            </p:tgtEl>
                                            <p:attrNameLst>
                                              <p:attrName>ppt_y</p:attrName>
                                            </p:attrNameLst>
                                          </p:cBhvr>
                                          <p:tavLst>
                                            <p:tav tm="0">
                                              <p:val>
                                                <p:strVal val="#ppt_y"/>
                                              </p:val>
                                            </p:tav>
                                            <p:tav tm="100000">
                                              <p:val>
                                                <p:strVal val="#ppt_y"/>
                                              </p:val>
                                            </p:tav>
                                          </p:tavLst>
                                        </p:anim>
                                      </p:childTnLst>
                                    </p:cTn>
                                  </p:par>
                                  <p:par>
                                    <p:cTn id="725" presetID="2" presetClass="entr" presetSubtype="8" fill="hold" grpId="0" nodeType="withEffect" nodePh="1" p14:presetBounceEnd="78000">
                                      <p:stCondLst>
                                        <p:cond delay="0"/>
                                      </p:stCondLst>
                                      <p:endCondLst>
                                        <p:cond evt="begin" delay="0">
                                          <p:tn val="725"/>
                                        </p:cond>
                                      </p:endCondLst>
                                      <p:childTnLst>
                                        <p:set>
                                          <p:cBhvr>
                                            <p:cTn id="726" dur="1" fill="hold">
                                              <p:stCondLst>
                                                <p:cond delay="0"/>
                                              </p:stCondLst>
                                            </p:cTn>
                                            <p:tgtEl>
                                              <p:spTgt spid="452"/>
                                            </p:tgtEl>
                                            <p:attrNameLst>
                                              <p:attrName>style.visibility</p:attrName>
                                            </p:attrNameLst>
                                          </p:cBhvr>
                                          <p:to>
                                            <p:strVal val="visible"/>
                                          </p:to>
                                        </p:set>
                                        <p:anim calcmode="lin" valueType="num" p14:bounceEnd="78000">
                                          <p:cBhvr additive="base">
                                            <p:cTn id="727" dur="2000" fill="hold"/>
                                            <p:tgtEl>
                                              <p:spTgt spid="452"/>
                                            </p:tgtEl>
                                            <p:attrNameLst>
                                              <p:attrName>ppt_x</p:attrName>
                                            </p:attrNameLst>
                                          </p:cBhvr>
                                          <p:tavLst>
                                            <p:tav tm="0">
                                              <p:val>
                                                <p:strVal val="0-#ppt_w/2"/>
                                              </p:val>
                                            </p:tav>
                                            <p:tav tm="100000">
                                              <p:val>
                                                <p:strVal val="#ppt_x"/>
                                              </p:val>
                                            </p:tav>
                                          </p:tavLst>
                                        </p:anim>
                                        <p:anim calcmode="lin" valueType="num" p14:bounceEnd="78000">
                                          <p:cBhvr additive="base">
                                            <p:cTn id="728" dur="2000" fill="hold"/>
                                            <p:tgtEl>
                                              <p:spTgt spid="452"/>
                                            </p:tgtEl>
                                            <p:attrNameLst>
                                              <p:attrName>ppt_y</p:attrName>
                                            </p:attrNameLst>
                                          </p:cBhvr>
                                          <p:tavLst>
                                            <p:tav tm="0">
                                              <p:val>
                                                <p:strVal val="#ppt_y"/>
                                              </p:val>
                                            </p:tav>
                                            <p:tav tm="100000">
                                              <p:val>
                                                <p:strVal val="#ppt_y"/>
                                              </p:val>
                                            </p:tav>
                                          </p:tavLst>
                                        </p:anim>
                                      </p:childTnLst>
                                    </p:cTn>
                                  </p:par>
                                  <p:par>
                                    <p:cTn id="729" presetID="2" presetClass="entr" presetSubtype="8" fill="hold" grpId="0" nodeType="withEffect" p14:presetBounceEnd="78000">
                                      <p:stCondLst>
                                        <p:cond delay="0"/>
                                      </p:stCondLst>
                                      <p:childTnLst>
                                        <p:set>
                                          <p:cBhvr>
                                            <p:cTn id="730" dur="1" fill="hold">
                                              <p:stCondLst>
                                                <p:cond delay="0"/>
                                              </p:stCondLst>
                                            </p:cTn>
                                            <p:tgtEl>
                                              <p:spTgt spid="453"/>
                                            </p:tgtEl>
                                            <p:attrNameLst>
                                              <p:attrName>style.visibility</p:attrName>
                                            </p:attrNameLst>
                                          </p:cBhvr>
                                          <p:to>
                                            <p:strVal val="visible"/>
                                          </p:to>
                                        </p:set>
                                        <p:anim calcmode="lin" valueType="num" p14:bounceEnd="78000">
                                          <p:cBhvr additive="base">
                                            <p:cTn id="731" dur="2000" fill="hold"/>
                                            <p:tgtEl>
                                              <p:spTgt spid="453"/>
                                            </p:tgtEl>
                                            <p:attrNameLst>
                                              <p:attrName>ppt_x</p:attrName>
                                            </p:attrNameLst>
                                          </p:cBhvr>
                                          <p:tavLst>
                                            <p:tav tm="0">
                                              <p:val>
                                                <p:strVal val="0-#ppt_w/2"/>
                                              </p:val>
                                            </p:tav>
                                            <p:tav tm="100000">
                                              <p:val>
                                                <p:strVal val="#ppt_x"/>
                                              </p:val>
                                            </p:tav>
                                          </p:tavLst>
                                        </p:anim>
                                        <p:anim calcmode="lin" valueType="num" p14:bounceEnd="78000">
                                          <p:cBhvr additive="base">
                                            <p:cTn id="732" dur="2000" fill="hold"/>
                                            <p:tgtEl>
                                              <p:spTgt spid="453"/>
                                            </p:tgtEl>
                                            <p:attrNameLst>
                                              <p:attrName>ppt_y</p:attrName>
                                            </p:attrNameLst>
                                          </p:cBhvr>
                                          <p:tavLst>
                                            <p:tav tm="0">
                                              <p:val>
                                                <p:strVal val="#ppt_y"/>
                                              </p:val>
                                            </p:tav>
                                            <p:tav tm="100000">
                                              <p:val>
                                                <p:strVal val="#ppt_y"/>
                                              </p:val>
                                            </p:tav>
                                          </p:tavLst>
                                        </p:anim>
                                      </p:childTnLst>
                                    </p:cTn>
                                  </p:par>
                                  <p:par>
                                    <p:cTn id="733" presetID="2" presetClass="entr" presetSubtype="8" fill="hold" grpId="0" nodeType="withEffect" nodePh="1" p14:presetBounceEnd="78000">
                                      <p:stCondLst>
                                        <p:cond delay="0"/>
                                      </p:stCondLst>
                                      <p:endCondLst>
                                        <p:cond evt="begin" delay="0">
                                          <p:tn val="733"/>
                                        </p:cond>
                                      </p:endCondLst>
                                      <p:childTnLst>
                                        <p:set>
                                          <p:cBhvr>
                                            <p:cTn id="734" dur="1" fill="hold">
                                              <p:stCondLst>
                                                <p:cond delay="0"/>
                                              </p:stCondLst>
                                            </p:cTn>
                                            <p:tgtEl>
                                              <p:spTgt spid="454"/>
                                            </p:tgtEl>
                                            <p:attrNameLst>
                                              <p:attrName>style.visibility</p:attrName>
                                            </p:attrNameLst>
                                          </p:cBhvr>
                                          <p:to>
                                            <p:strVal val="visible"/>
                                          </p:to>
                                        </p:set>
                                        <p:anim calcmode="lin" valueType="num" p14:bounceEnd="78000">
                                          <p:cBhvr additive="base">
                                            <p:cTn id="735" dur="2000" fill="hold"/>
                                            <p:tgtEl>
                                              <p:spTgt spid="454"/>
                                            </p:tgtEl>
                                            <p:attrNameLst>
                                              <p:attrName>ppt_x</p:attrName>
                                            </p:attrNameLst>
                                          </p:cBhvr>
                                          <p:tavLst>
                                            <p:tav tm="0">
                                              <p:val>
                                                <p:strVal val="0-#ppt_w/2"/>
                                              </p:val>
                                            </p:tav>
                                            <p:tav tm="100000">
                                              <p:val>
                                                <p:strVal val="#ppt_x"/>
                                              </p:val>
                                            </p:tav>
                                          </p:tavLst>
                                        </p:anim>
                                        <p:anim calcmode="lin" valueType="num" p14:bounceEnd="78000">
                                          <p:cBhvr additive="base">
                                            <p:cTn id="736" dur="2000" fill="hold"/>
                                            <p:tgtEl>
                                              <p:spTgt spid="454"/>
                                            </p:tgtEl>
                                            <p:attrNameLst>
                                              <p:attrName>ppt_y</p:attrName>
                                            </p:attrNameLst>
                                          </p:cBhvr>
                                          <p:tavLst>
                                            <p:tav tm="0">
                                              <p:val>
                                                <p:strVal val="#ppt_y"/>
                                              </p:val>
                                            </p:tav>
                                            <p:tav tm="100000">
                                              <p:val>
                                                <p:strVal val="#ppt_y"/>
                                              </p:val>
                                            </p:tav>
                                          </p:tavLst>
                                        </p:anim>
                                      </p:childTnLst>
                                    </p:cTn>
                                  </p:par>
                                  <p:par>
                                    <p:cTn id="737" presetID="2" presetClass="entr" presetSubtype="8" fill="hold" grpId="0" nodeType="withEffect" p14:presetBounceEnd="78000">
                                      <p:stCondLst>
                                        <p:cond delay="0"/>
                                      </p:stCondLst>
                                      <p:childTnLst>
                                        <p:set>
                                          <p:cBhvr>
                                            <p:cTn id="738" dur="1" fill="hold">
                                              <p:stCondLst>
                                                <p:cond delay="0"/>
                                              </p:stCondLst>
                                            </p:cTn>
                                            <p:tgtEl>
                                              <p:spTgt spid="455"/>
                                            </p:tgtEl>
                                            <p:attrNameLst>
                                              <p:attrName>style.visibility</p:attrName>
                                            </p:attrNameLst>
                                          </p:cBhvr>
                                          <p:to>
                                            <p:strVal val="visible"/>
                                          </p:to>
                                        </p:set>
                                        <p:anim calcmode="lin" valueType="num" p14:bounceEnd="78000">
                                          <p:cBhvr additive="base">
                                            <p:cTn id="739" dur="2000" fill="hold"/>
                                            <p:tgtEl>
                                              <p:spTgt spid="455"/>
                                            </p:tgtEl>
                                            <p:attrNameLst>
                                              <p:attrName>ppt_x</p:attrName>
                                            </p:attrNameLst>
                                          </p:cBhvr>
                                          <p:tavLst>
                                            <p:tav tm="0">
                                              <p:val>
                                                <p:strVal val="0-#ppt_w/2"/>
                                              </p:val>
                                            </p:tav>
                                            <p:tav tm="100000">
                                              <p:val>
                                                <p:strVal val="#ppt_x"/>
                                              </p:val>
                                            </p:tav>
                                          </p:tavLst>
                                        </p:anim>
                                        <p:anim calcmode="lin" valueType="num" p14:bounceEnd="78000">
                                          <p:cBhvr additive="base">
                                            <p:cTn id="740" dur="2000" fill="hold"/>
                                            <p:tgtEl>
                                              <p:spTgt spid="455"/>
                                            </p:tgtEl>
                                            <p:attrNameLst>
                                              <p:attrName>ppt_y</p:attrName>
                                            </p:attrNameLst>
                                          </p:cBhvr>
                                          <p:tavLst>
                                            <p:tav tm="0">
                                              <p:val>
                                                <p:strVal val="#ppt_y"/>
                                              </p:val>
                                            </p:tav>
                                            <p:tav tm="100000">
                                              <p:val>
                                                <p:strVal val="#ppt_y"/>
                                              </p:val>
                                            </p:tav>
                                          </p:tavLst>
                                        </p:anim>
                                      </p:childTnLst>
                                    </p:cTn>
                                  </p:par>
                                  <p:par>
                                    <p:cTn id="741" presetID="2" presetClass="entr" presetSubtype="8" fill="hold" grpId="0" nodeType="withEffect" nodePh="1" p14:presetBounceEnd="78000">
                                      <p:stCondLst>
                                        <p:cond delay="0"/>
                                      </p:stCondLst>
                                      <p:endCondLst>
                                        <p:cond evt="begin" delay="0">
                                          <p:tn val="741"/>
                                        </p:cond>
                                      </p:endCondLst>
                                      <p:childTnLst>
                                        <p:set>
                                          <p:cBhvr>
                                            <p:cTn id="742" dur="1" fill="hold">
                                              <p:stCondLst>
                                                <p:cond delay="0"/>
                                              </p:stCondLst>
                                            </p:cTn>
                                            <p:tgtEl>
                                              <p:spTgt spid="456"/>
                                            </p:tgtEl>
                                            <p:attrNameLst>
                                              <p:attrName>style.visibility</p:attrName>
                                            </p:attrNameLst>
                                          </p:cBhvr>
                                          <p:to>
                                            <p:strVal val="visible"/>
                                          </p:to>
                                        </p:set>
                                        <p:anim calcmode="lin" valueType="num" p14:bounceEnd="78000">
                                          <p:cBhvr additive="base">
                                            <p:cTn id="743" dur="2000" fill="hold"/>
                                            <p:tgtEl>
                                              <p:spTgt spid="456"/>
                                            </p:tgtEl>
                                            <p:attrNameLst>
                                              <p:attrName>ppt_x</p:attrName>
                                            </p:attrNameLst>
                                          </p:cBhvr>
                                          <p:tavLst>
                                            <p:tav tm="0">
                                              <p:val>
                                                <p:strVal val="0-#ppt_w/2"/>
                                              </p:val>
                                            </p:tav>
                                            <p:tav tm="100000">
                                              <p:val>
                                                <p:strVal val="#ppt_x"/>
                                              </p:val>
                                            </p:tav>
                                          </p:tavLst>
                                        </p:anim>
                                        <p:anim calcmode="lin" valueType="num" p14:bounceEnd="78000">
                                          <p:cBhvr additive="base">
                                            <p:cTn id="744" dur="2000" fill="hold"/>
                                            <p:tgtEl>
                                              <p:spTgt spid="456"/>
                                            </p:tgtEl>
                                            <p:attrNameLst>
                                              <p:attrName>ppt_y</p:attrName>
                                            </p:attrNameLst>
                                          </p:cBhvr>
                                          <p:tavLst>
                                            <p:tav tm="0">
                                              <p:val>
                                                <p:strVal val="#ppt_y"/>
                                              </p:val>
                                            </p:tav>
                                            <p:tav tm="100000">
                                              <p:val>
                                                <p:strVal val="#ppt_y"/>
                                              </p:val>
                                            </p:tav>
                                          </p:tavLst>
                                        </p:anim>
                                      </p:childTnLst>
                                    </p:cTn>
                                  </p:par>
                                </p:childTnLst>
                              </p:cTn>
                            </p:par>
                            <p:par>
                              <p:cTn id="745" fill="hold">
                                <p:stCondLst>
                                  <p:cond delay="2000"/>
                                </p:stCondLst>
                                <p:childTnLst>
                                  <p:par>
                                    <p:cTn id="746" presetID="14" presetClass="entr" presetSubtype="10" fill="hold" nodeType="afterEffect">
                                      <p:stCondLst>
                                        <p:cond delay="0"/>
                                      </p:stCondLst>
                                      <p:childTnLst>
                                        <p:set>
                                          <p:cBhvr>
                                            <p:cTn id="747" dur="1" fill="hold">
                                              <p:stCondLst>
                                                <p:cond delay="0"/>
                                              </p:stCondLst>
                                            </p:cTn>
                                            <p:tgtEl>
                                              <p:spTgt spid="264"/>
                                            </p:tgtEl>
                                            <p:attrNameLst>
                                              <p:attrName>style.visibility</p:attrName>
                                            </p:attrNameLst>
                                          </p:cBhvr>
                                          <p:to>
                                            <p:strVal val="visible"/>
                                          </p:to>
                                        </p:set>
                                        <p:animEffect transition="in" filter="randombar(horizontal)">
                                          <p:cBhvr>
                                            <p:cTn id="748" dur="500"/>
                                            <p:tgtEl>
                                              <p:spTgt spid="264"/>
                                            </p:tgtEl>
                                          </p:cBhvr>
                                        </p:animEffect>
                                      </p:childTnLst>
                                    </p:cTn>
                                  </p:par>
                                </p:childTnLst>
                              </p:cTn>
                            </p:par>
                            <p:par>
                              <p:cTn id="749" fill="hold">
                                <p:stCondLst>
                                  <p:cond delay="2500"/>
                                </p:stCondLst>
                                <p:childTnLst>
                                  <p:par>
                                    <p:cTn id="750" presetID="14" presetClass="entr" presetSubtype="10" fill="hold" nodeType="afterEffect">
                                      <p:stCondLst>
                                        <p:cond delay="0"/>
                                      </p:stCondLst>
                                      <p:childTnLst>
                                        <p:set>
                                          <p:cBhvr>
                                            <p:cTn id="751" dur="1" fill="hold">
                                              <p:stCondLst>
                                                <p:cond delay="0"/>
                                              </p:stCondLst>
                                            </p:cTn>
                                            <p:tgtEl>
                                              <p:spTgt spid="457"/>
                                            </p:tgtEl>
                                            <p:attrNameLst>
                                              <p:attrName>style.visibility</p:attrName>
                                            </p:attrNameLst>
                                          </p:cBhvr>
                                          <p:to>
                                            <p:strVal val="visible"/>
                                          </p:to>
                                        </p:set>
                                        <p:animEffect transition="in" filter="randombar(horizontal)">
                                          <p:cBhvr>
                                            <p:cTn id="752" dur="500"/>
                                            <p:tgtEl>
                                              <p:spTgt spid="457"/>
                                            </p:tgtEl>
                                          </p:cBhvr>
                                        </p:animEffect>
                                      </p:childTnLst>
                                    </p:cTn>
                                  </p:par>
                                </p:childTnLst>
                              </p:cTn>
                            </p:par>
                            <p:par>
                              <p:cTn id="753" fill="hold">
                                <p:stCondLst>
                                  <p:cond delay="3000"/>
                                </p:stCondLst>
                                <p:childTnLst>
                                  <p:par>
                                    <p:cTn id="754" presetID="14" presetClass="entr" presetSubtype="10" fill="hold" nodeType="afterEffect">
                                      <p:stCondLst>
                                        <p:cond delay="0"/>
                                      </p:stCondLst>
                                      <p:childTnLst>
                                        <p:set>
                                          <p:cBhvr>
                                            <p:cTn id="755" dur="1" fill="hold">
                                              <p:stCondLst>
                                                <p:cond delay="0"/>
                                              </p:stCondLst>
                                            </p:cTn>
                                            <p:tgtEl>
                                              <p:spTgt spid="293"/>
                                            </p:tgtEl>
                                            <p:attrNameLst>
                                              <p:attrName>style.visibility</p:attrName>
                                            </p:attrNameLst>
                                          </p:cBhvr>
                                          <p:to>
                                            <p:strVal val="visible"/>
                                          </p:to>
                                        </p:set>
                                        <p:animEffect transition="in" filter="randombar(horizontal)">
                                          <p:cBhvr>
                                            <p:cTn id="756" dur="500"/>
                                            <p:tgtEl>
                                              <p:spTgt spid="293"/>
                                            </p:tgtEl>
                                          </p:cBhvr>
                                        </p:animEffect>
                                      </p:childTnLst>
                                    </p:cTn>
                                  </p:par>
                                </p:childTnLst>
                              </p:cTn>
                            </p:par>
                            <p:par>
                              <p:cTn id="757" fill="hold">
                                <p:stCondLst>
                                  <p:cond delay="3500"/>
                                </p:stCondLst>
                                <p:childTnLst>
                                  <p:par>
                                    <p:cTn id="758" presetID="14" presetClass="entr" presetSubtype="10" fill="hold" grpId="0" nodeType="afterEffect">
                                      <p:stCondLst>
                                        <p:cond delay="0"/>
                                      </p:stCondLst>
                                      <p:childTnLst>
                                        <p:set>
                                          <p:cBhvr>
                                            <p:cTn id="759" dur="1" fill="hold">
                                              <p:stCondLst>
                                                <p:cond delay="0"/>
                                              </p:stCondLst>
                                            </p:cTn>
                                            <p:tgtEl>
                                              <p:spTgt spid="463"/>
                                            </p:tgtEl>
                                            <p:attrNameLst>
                                              <p:attrName>style.visibility</p:attrName>
                                            </p:attrNameLst>
                                          </p:cBhvr>
                                          <p:to>
                                            <p:strVal val="visible"/>
                                          </p:to>
                                        </p:set>
                                        <p:animEffect transition="in" filter="randombar(horizontal)">
                                          <p:cBhvr>
                                            <p:cTn id="760" dur="500"/>
                                            <p:tgtEl>
                                              <p:spTgt spid="463"/>
                                            </p:tgtEl>
                                          </p:cBhvr>
                                        </p:animEffect>
                                      </p:childTnLst>
                                    </p:cTn>
                                  </p:par>
                                </p:childTnLst>
                              </p:cTn>
                            </p:par>
                          </p:childTnLst>
                        </p:cTn>
                      </p:par>
                      <p:par>
                        <p:cTn id="761" fill="hold">
                          <p:stCondLst>
                            <p:cond delay="indefinite"/>
                          </p:stCondLst>
                          <p:childTnLst>
                            <p:par>
                              <p:cTn id="762" fill="hold">
                                <p:stCondLst>
                                  <p:cond delay="0"/>
                                </p:stCondLst>
                                <p:childTnLst>
                                  <p:par>
                                    <p:cTn id="763" presetID="38" presetClass="entr" presetSubtype="0" accel="50000" fill="hold" grpId="0" nodeType="clickEffect">
                                      <p:stCondLst>
                                        <p:cond delay="0"/>
                                      </p:stCondLst>
                                      <p:iterate type="lt">
                                        <p:tmPct val="50000"/>
                                      </p:iterate>
                                      <p:childTnLst>
                                        <p:set>
                                          <p:cBhvr>
                                            <p:cTn id="764" dur="1" fill="hold">
                                              <p:stCondLst>
                                                <p:cond delay="0"/>
                                              </p:stCondLst>
                                            </p:cTn>
                                            <p:tgtEl>
                                              <p:spTgt spid="468"/>
                                            </p:tgtEl>
                                            <p:attrNameLst>
                                              <p:attrName>style.visibility</p:attrName>
                                            </p:attrNameLst>
                                          </p:cBhvr>
                                          <p:to>
                                            <p:strVal val="visible"/>
                                          </p:to>
                                        </p:set>
                                        <p:set>
                                          <p:cBhvr>
                                            <p:cTn id="765" dur="455" fill="hold">
                                              <p:stCondLst>
                                                <p:cond delay="0"/>
                                              </p:stCondLst>
                                            </p:cTn>
                                            <p:tgtEl>
                                              <p:spTgt spid="468"/>
                                            </p:tgtEl>
                                            <p:attrNameLst>
                                              <p:attrName>style.rotation</p:attrName>
                                            </p:attrNameLst>
                                          </p:cBhvr>
                                          <p:to>
                                            <p:strVal val="-45.0"/>
                                          </p:to>
                                        </p:set>
                                        <p:anim calcmode="lin" valueType="num">
                                          <p:cBhvr>
                                            <p:cTn id="766" dur="455" fill="hold">
                                              <p:stCondLst>
                                                <p:cond delay="455"/>
                                              </p:stCondLst>
                                            </p:cTn>
                                            <p:tgtEl>
                                              <p:spTgt spid="468"/>
                                            </p:tgtEl>
                                            <p:attrNameLst>
                                              <p:attrName>style.rotation</p:attrName>
                                            </p:attrNameLst>
                                          </p:cBhvr>
                                          <p:tavLst>
                                            <p:tav tm="0">
                                              <p:val>
                                                <p:fltVal val="-45"/>
                                              </p:val>
                                            </p:tav>
                                            <p:tav tm="69900">
                                              <p:val>
                                                <p:fltVal val="45"/>
                                              </p:val>
                                            </p:tav>
                                            <p:tav tm="100000">
                                              <p:val>
                                                <p:fltVal val="0"/>
                                              </p:val>
                                            </p:tav>
                                          </p:tavLst>
                                        </p:anim>
                                        <p:anim calcmode="lin" valueType="num">
                                          <p:cBhvr>
                                            <p:cTn id="767" dur="455" fill="hold">
                                              <p:stCondLst>
                                                <p:cond delay="0"/>
                                              </p:stCondLst>
                                            </p:cTn>
                                            <p:tgtEl>
                                              <p:spTgt spid="468"/>
                                            </p:tgtEl>
                                            <p:attrNameLst>
                                              <p:attrName>ppt_y</p:attrName>
                                            </p:attrNameLst>
                                          </p:cBhvr>
                                          <p:tavLst>
                                            <p:tav tm="0">
                                              <p:val>
                                                <p:strVal val="#ppt_y-1"/>
                                              </p:val>
                                            </p:tav>
                                            <p:tav tm="100000">
                                              <p:val>
                                                <p:strVal val="#ppt_y-(0.354*#ppt_w-0.172*#ppt_h)"/>
                                              </p:val>
                                            </p:tav>
                                          </p:tavLst>
                                        </p:anim>
                                        <p:anim calcmode="lin" valueType="num">
                                          <p:cBhvr>
                                            <p:cTn id="768" dur="156" decel="50000" autoRev="1" fill="hold">
                                              <p:stCondLst>
                                                <p:cond delay="455"/>
                                              </p:stCondLst>
                                            </p:cTn>
                                            <p:tgtEl>
                                              <p:spTgt spid="468"/>
                                            </p:tgtEl>
                                            <p:attrNameLst>
                                              <p:attrName>ppt_y</p:attrName>
                                            </p:attrNameLst>
                                          </p:cBhvr>
                                          <p:tavLst>
                                            <p:tav tm="0">
                                              <p:val>
                                                <p:strVal val="#ppt_y-(0.354*#ppt_w-0.172*#ppt_h)"/>
                                              </p:val>
                                            </p:tav>
                                            <p:tav tm="100000">
                                              <p:val>
                                                <p:strVal val="#ppt_y-(0.354*#ppt_w-0.172*#ppt_h)-#ppt_h/2"/>
                                              </p:val>
                                            </p:tav>
                                          </p:tavLst>
                                        </p:anim>
                                        <p:anim calcmode="lin" valueType="num">
                                          <p:cBhvr>
                                            <p:cTn id="769" dur="136" fill="hold">
                                              <p:stCondLst>
                                                <p:cond delay="864"/>
                                              </p:stCondLst>
                                            </p:cTn>
                                            <p:tgtEl>
                                              <p:spTgt spid="468"/>
                                            </p:tgtEl>
                                            <p:attrNameLst>
                                              <p:attrName>ppt_y</p:attrName>
                                            </p:attrNameLst>
                                          </p:cBhvr>
                                          <p:tavLst>
                                            <p:tav tm="0">
                                              <p:val>
                                                <p:strVal val="#ppt_y-(0.354*#ppt_w-0.172*#ppt_h)"/>
                                              </p:val>
                                            </p:tav>
                                            <p:tav tm="100000">
                                              <p:val>
                                                <p:strVal val="#ppt_y"/>
                                              </p:val>
                                            </p:tav>
                                          </p:tavLst>
                                        </p:anim>
                                      </p:childTnLst>
                                    </p:cTn>
                                  </p:par>
                                </p:childTnLst>
                              </p:cTn>
                            </p:par>
                            <p:par>
                              <p:cTn id="770" fill="hold">
                                <p:stCondLst>
                                  <p:cond delay="2500"/>
                                </p:stCondLst>
                                <p:childTnLst>
                                  <p:par>
                                    <p:cTn id="771" presetID="43" presetClass="entr" presetSubtype="0" fill="hold" grpId="0" nodeType="afterEffect">
                                      <p:stCondLst>
                                        <p:cond delay="0"/>
                                      </p:stCondLst>
                                      <p:iterate type="lt">
                                        <p:tmPct val="10000"/>
                                      </p:iterate>
                                      <p:childTnLst>
                                        <p:set>
                                          <p:cBhvr>
                                            <p:cTn id="772" dur="1" fill="hold">
                                              <p:stCondLst>
                                                <p:cond delay="0"/>
                                              </p:stCondLst>
                                            </p:cTn>
                                            <p:tgtEl>
                                              <p:spTgt spid="464"/>
                                            </p:tgtEl>
                                            <p:attrNameLst>
                                              <p:attrName>style.visibility</p:attrName>
                                            </p:attrNameLst>
                                          </p:cBhvr>
                                          <p:to>
                                            <p:strVal val="visible"/>
                                          </p:to>
                                        </p:set>
                                        <p:animEffect transition="in" filter="fade">
                                          <p:cBhvr>
                                            <p:cTn id="773" dur="100"/>
                                            <p:tgtEl>
                                              <p:spTgt spid="464"/>
                                            </p:tgtEl>
                                          </p:cBhvr>
                                        </p:animEffect>
                                        <p:anim calcmode="lin" valueType="num">
                                          <p:cBhvr>
                                            <p:cTn id="774" dur="400" fill="hold"/>
                                            <p:tgtEl>
                                              <p:spTgt spid="464"/>
                                            </p:tgtEl>
                                            <p:attrNameLst>
                                              <p:attrName>ppt_x</p:attrName>
                                            </p:attrNameLst>
                                          </p:cBhvr>
                                          <p:tavLst>
                                            <p:tav tm="0">
                                              <p:val>
                                                <p:strVal val="#ppt_x"/>
                                              </p:val>
                                            </p:tav>
                                            <p:tav tm="100000">
                                              <p:val>
                                                <p:strVal val="#ppt_x"/>
                                              </p:val>
                                            </p:tav>
                                          </p:tavLst>
                                        </p:anim>
                                        <p:anim calcmode="lin" valueType="num">
                                          <p:cBhvr>
                                            <p:cTn id="775" dur="400" fill="hold"/>
                                            <p:tgtEl>
                                              <p:spTgt spid="464"/>
                                            </p:tgtEl>
                                            <p:attrNameLst>
                                              <p:attrName>ppt_y</p:attrName>
                                            </p:attrNameLst>
                                          </p:cBhvr>
                                          <p:tavLst>
                                            <p:tav tm="0">
                                              <p:val>
                                                <p:strVal val="#ppt_y+0.31"/>
                                              </p:val>
                                            </p:tav>
                                            <p:tav tm="100000">
                                              <p:val>
                                                <p:strVal val="#ppt_y+0.31"/>
                                              </p:val>
                                            </p:tav>
                                          </p:tavLst>
                                        </p:anim>
                                        <p:anim calcmode="lin" valueType="num">
                                          <p:cBhvr>
                                            <p:cTn id="776" dur="600" decel="50000" fill="hold">
                                              <p:stCondLst>
                                                <p:cond delay="400"/>
                                              </p:stCondLst>
                                            </p:cTn>
                                            <p:tgtEl>
                                              <p:spTgt spid="46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777" dur="600" decel="50000" fill="hold">
                                              <p:stCondLst>
                                                <p:cond delay="400"/>
                                              </p:stCondLst>
                                            </p:cTn>
                                            <p:tgtEl>
                                              <p:spTgt spid="46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778" fill="hold">
                                <p:stCondLst>
                                  <p:cond delay="4300"/>
                                </p:stCondLst>
                                <p:childTnLst>
                                  <p:par>
                                    <p:cTn id="779" presetID="16" presetClass="entr" presetSubtype="21" fill="hold" nodeType="afterEffect">
                                      <p:stCondLst>
                                        <p:cond delay="0"/>
                                      </p:stCondLst>
                                      <p:childTnLst>
                                        <p:set>
                                          <p:cBhvr>
                                            <p:cTn id="780" dur="1" fill="hold">
                                              <p:stCondLst>
                                                <p:cond delay="0"/>
                                              </p:stCondLst>
                                            </p:cTn>
                                            <p:tgtEl>
                                              <p:spTgt spid="467"/>
                                            </p:tgtEl>
                                            <p:attrNameLst>
                                              <p:attrName>style.visibility</p:attrName>
                                            </p:attrNameLst>
                                          </p:cBhvr>
                                          <p:to>
                                            <p:strVal val="visible"/>
                                          </p:to>
                                        </p:set>
                                        <p:animEffect transition="in" filter="barn(inVertical)">
                                          <p:cBhvr>
                                            <p:cTn id="781" dur="500"/>
                                            <p:tgtEl>
                                              <p:spTgt spid="467"/>
                                            </p:tgtEl>
                                          </p:cBhvr>
                                        </p:animEffect>
                                      </p:childTnLst>
                                    </p:cTn>
                                  </p:par>
                                </p:childTnLst>
                              </p:cTn>
                            </p:par>
                            <p:par>
                              <p:cTn id="782" fill="hold">
                                <p:stCondLst>
                                  <p:cond delay="4800"/>
                                </p:stCondLst>
                                <p:childTnLst>
                                  <p:par>
                                    <p:cTn id="783" presetID="2" presetClass="entr" presetSubtype="12" fill="hold" grpId="0" nodeType="afterEffect">
                                      <p:stCondLst>
                                        <p:cond delay="0"/>
                                      </p:stCondLst>
                                      <p:iterate type="lt">
                                        <p:tmPct val="10000"/>
                                      </p:iterate>
                                      <p:childTnLst>
                                        <p:set>
                                          <p:cBhvr>
                                            <p:cTn id="784" dur="1" fill="hold">
                                              <p:stCondLst>
                                                <p:cond delay="0"/>
                                              </p:stCondLst>
                                            </p:cTn>
                                            <p:tgtEl>
                                              <p:spTgt spid="465"/>
                                            </p:tgtEl>
                                            <p:attrNameLst>
                                              <p:attrName>style.visibility</p:attrName>
                                            </p:attrNameLst>
                                          </p:cBhvr>
                                          <p:to>
                                            <p:strVal val="visible"/>
                                          </p:to>
                                        </p:set>
                                        <p:anim calcmode="lin" valueType="num">
                                          <p:cBhvr additive="base">
                                            <p:cTn id="785" dur="500" fill="hold"/>
                                            <p:tgtEl>
                                              <p:spTgt spid="465"/>
                                            </p:tgtEl>
                                            <p:attrNameLst>
                                              <p:attrName>ppt_x</p:attrName>
                                            </p:attrNameLst>
                                          </p:cBhvr>
                                          <p:tavLst>
                                            <p:tav tm="0">
                                              <p:val>
                                                <p:strVal val="0-#ppt_w/2"/>
                                              </p:val>
                                            </p:tav>
                                            <p:tav tm="100000">
                                              <p:val>
                                                <p:strVal val="#ppt_x"/>
                                              </p:val>
                                            </p:tav>
                                          </p:tavLst>
                                        </p:anim>
                                        <p:anim calcmode="lin" valueType="num">
                                          <p:cBhvr additive="base">
                                            <p:cTn id="786" dur="500" fill="hold"/>
                                            <p:tgtEl>
                                              <p:spTgt spid="465"/>
                                            </p:tgtEl>
                                            <p:attrNameLst>
                                              <p:attrName>ppt_y</p:attrName>
                                            </p:attrNameLst>
                                          </p:cBhvr>
                                          <p:tavLst>
                                            <p:tav tm="0">
                                              <p:val>
                                                <p:strVal val="1+#ppt_h/2"/>
                                              </p:val>
                                            </p:tav>
                                            <p:tav tm="100000">
                                              <p:val>
                                                <p:strVal val="#ppt_y"/>
                                              </p:val>
                                            </p:tav>
                                          </p:tavLst>
                                        </p:anim>
                                      </p:childTnLst>
                                    </p:cTn>
                                  </p:par>
                                </p:childTnLst>
                              </p:cTn>
                            </p:par>
                            <p:par>
                              <p:cTn id="787" fill="hold">
                                <p:stCondLst>
                                  <p:cond delay="6500"/>
                                </p:stCondLst>
                                <p:childTnLst>
                                  <p:par>
                                    <p:cTn id="788" presetID="16" presetClass="entr" presetSubtype="21" fill="hold" grpId="0" nodeType="afterEffect">
                                      <p:stCondLst>
                                        <p:cond delay="0"/>
                                      </p:stCondLst>
                                      <p:childTnLst>
                                        <p:set>
                                          <p:cBhvr>
                                            <p:cTn id="789" dur="1" fill="hold">
                                              <p:stCondLst>
                                                <p:cond delay="0"/>
                                              </p:stCondLst>
                                            </p:cTn>
                                            <p:tgtEl>
                                              <p:spTgt spid="469"/>
                                            </p:tgtEl>
                                            <p:attrNameLst>
                                              <p:attrName>style.visibility</p:attrName>
                                            </p:attrNameLst>
                                          </p:cBhvr>
                                          <p:to>
                                            <p:strVal val="visible"/>
                                          </p:to>
                                        </p:set>
                                        <p:animEffect transition="in" filter="barn(inVertical)">
                                          <p:cBhvr>
                                            <p:cTn id="790" dur="500"/>
                                            <p:tgtEl>
                                              <p:spTgt spid="469"/>
                                            </p:tgtEl>
                                          </p:cBhvr>
                                        </p:animEffect>
                                      </p:childTnLst>
                                    </p:cTn>
                                  </p:par>
                                  <p:par>
                                    <p:cTn id="791" presetID="16" presetClass="entr" presetSubtype="21" fill="hold" grpId="0" nodeType="withEffect" nodePh="1">
                                      <p:stCondLst>
                                        <p:cond delay="0"/>
                                      </p:stCondLst>
                                      <p:endCondLst>
                                        <p:cond evt="begin" delay="0">
                                          <p:tn val="791"/>
                                        </p:cond>
                                      </p:endCondLst>
                                      <p:childTnLst>
                                        <p:set>
                                          <p:cBhvr>
                                            <p:cTn id="792" dur="1" fill="hold">
                                              <p:stCondLst>
                                                <p:cond delay="0"/>
                                              </p:stCondLst>
                                            </p:cTn>
                                            <p:tgtEl>
                                              <p:spTgt spid="470"/>
                                            </p:tgtEl>
                                            <p:attrNameLst>
                                              <p:attrName>style.visibility</p:attrName>
                                            </p:attrNameLst>
                                          </p:cBhvr>
                                          <p:to>
                                            <p:strVal val="visible"/>
                                          </p:to>
                                        </p:set>
                                        <p:animEffect transition="in" filter="barn(inVertical)">
                                          <p:cBhvr>
                                            <p:cTn id="793" dur="500"/>
                                            <p:tgtEl>
                                              <p:spTgt spid="470"/>
                                            </p:tgtEl>
                                          </p:cBhvr>
                                        </p:animEffect>
                                      </p:childTnLst>
                                    </p:cTn>
                                  </p:par>
                                  <p:par>
                                    <p:cTn id="794" presetID="16" presetClass="entr" presetSubtype="21" fill="hold" grpId="0" nodeType="withEffect">
                                      <p:stCondLst>
                                        <p:cond delay="0"/>
                                      </p:stCondLst>
                                      <p:childTnLst>
                                        <p:set>
                                          <p:cBhvr>
                                            <p:cTn id="795" dur="1" fill="hold">
                                              <p:stCondLst>
                                                <p:cond delay="0"/>
                                              </p:stCondLst>
                                            </p:cTn>
                                            <p:tgtEl>
                                              <p:spTgt spid="471"/>
                                            </p:tgtEl>
                                            <p:attrNameLst>
                                              <p:attrName>style.visibility</p:attrName>
                                            </p:attrNameLst>
                                          </p:cBhvr>
                                          <p:to>
                                            <p:strVal val="visible"/>
                                          </p:to>
                                        </p:set>
                                        <p:animEffect transition="in" filter="barn(inVertical)">
                                          <p:cBhvr>
                                            <p:cTn id="796" dur="500"/>
                                            <p:tgtEl>
                                              <p:spTgt spid="471"/>
                                            </p:tgtEl>
                                          </p:cBhvr>
                                        </p:animEffect>
                                      </p:childTnLst>
                                    </p:cTn>
                                  </p:par>
                                  <p:par>
                                    <p:cTn id="797" presetID="16" presetClass="entr" presetSubtype="21" fill="hold" grpId="0" nodeType="withEffect" nodePh="1">
                                      <p:stCondLst>
                                        <p:cond delay="0"/>
                                      </p:stCondLst>
                                      <p:endCondLst>
                                        <p:cond evt="begin" delay="0">
                                          <p:tn val="797"/>
                                        </p:cond>
                                      </p:endCondLst>
                                      <p:childTnLst>
                                        <p:set>
                                          <p:cBhvr>
                                            <p:cTn id="798" dur="1" fill="hold">
                                              <p:stCondLst>
                                                <p:cond delay="0"/>
                                              </p:stCondLst>
                                            </p:cTn>
                                            <p:tgtEl>
                                              <p:spTgt spid="472"/>
                                            </p:tgtEl>
                                            <p:attrNameLst>
                                              <p:attrName>style.visibility</p:attrName>
                                            </p:attrNameLst>
                                          </p:cBhvr>
                                          <p:to>
                                            <p:strVal val="visible"/>
                                          </p:to>
                                        </p:set>
                                        <p:animEffect transition="in" filter="barn(inVertical)">
                                          <p:cBhvr>
                                            <p:cTn id="799" dur="500"/>
                                            <p:tgtEl>
                                              <p:spTgt spid="472"/>
                                            </p:tgtEl>
                                          </p:cBhvr>
                                        </p:animEffect>
                                      </p:childTnLst>
                                    </p:cTn>
                                  </p:par>
                                  <p:par>
                                    <p:cTn id="800" presetID="16" presetClass="entr" presetSubtype="21" fill="hold" grpId="0" nodeType="withEffect">
                                      <p:stCondLst>
                                        <p:cond delay="0"/>
                                      </p:stCondLst>
                                      <p:childTnLst>
                                        <p:set>
                                          <p:cBhvr>
                                            <p:cTn id="801" dur="1" fill="hold">
                                              <p:stCondLst>
                                                <p:cond delay="0"/>
                                              </p:stCondLst>
                                            </p:cTn>
                                            <p:tgtEl>
                                              <p:spTgt spid="473"/>
                                            </p:tgtEl>
                                            <p:attrNameLst>
                                              <p:attrName>style.visibility</p:attrName>
                                            </p:attrNameLst>
                                          </p:cBhvr>
                                          <p:to>
                                            <p:strVal val="visible"/>
                                          </p:to>
                                        </p:set>
                                        <p:animEffect transition="in" filter="barn(inVertical)">
                                          <p:cBhvr>
                                            <p:cTn id="802" dur="500"/>
                                            <p:tgtEl>
                                              <p:spTgt spid="473"/>
                                            </p:tgtEl>
                                          </p:cBhvr>
                                        </p:animEffect>
                                      </p:childTnLst>
                                    </p:cTn>
                                  </p:par>
                                  <p:par>
                                    <p:cTn id="803" presetID="16" presetClass="entr" presetSubtype="21" fill="hold" grpId="0" nodeType="withEffect" nodePh="1">
                                      <p:stCondLst>
                                        <p:cond delay="0"/>
                                      </p:stCondLst>
                                      <p:endCondLst>
                                        <p:cond evt="begin" delay="0">
                                          <p:tn val="803"/>
                                        </p:cond>
                                      </p:endCondLst>
                                      <p:childTnLst>
                                        <p:set>
                                          <p:cBhvr>
                                            <p:cTn id="804" dur="1" fill="hold">
                                              <p:stCondLst>
                                                <p:cond delay="0"/>
                                              </p:stCondLst>
                                            </p:cTn>
                                            <p:tgtEl>
                                              <p:spTgt spid="474"/>
                                            </p:tgtEl>
                                            <p:attrNameLst>
                                              <p:attrName>style.visibility</p:attrName>
                                            </p:attrNameLst>
                                          </p:cBhvr>
                                          <p:to>
                                            <p:strVal val="visible"/>
                                          </p:to>
                                        </p:set>
                                        <p:animEffect transition="in" filter="barn(inVertical)">
                                          <p:cBhvr>
                                            <p:cTn id="805" dur="500"/>
                                            <p:tgtEl>
                                              <p:spTgt spid="474"/>
                                            </p:tgtEl>
                                          </p:cBhvr>
                                        </p:animEffect>
                                      </p:childTnLst>
                                    </p:cTn>
                                  </p:par>
                                  <p:par>
                                    <p:cTn id="806" presetID="16" presetClass="entr" presetSubtype="21" fill="hold" grpId="0" nodeType="withEffect">
                                      <p:stCondLst>
                                        <p:cond delay="0"/>
                                      </p:stCondLst>
                                      <p:childTnLst>
                                        <p:set>
                                          <p:cBhvr>
                                            <p:cTn id="807" dur="1" fill="hold">
                                              <p:stCondLst>
                                                <p:cond delay="0"/>
                                              </p:stCondLst>
                                            </p:cTn>
                                            <p:tgtEl>
                                              <p:spTgt spid="475"/>
                                            </p:tgtEl>
                                            <p:attrNameLst>
                                              <p:attrName>style.visibility</p:attrName>
                                            </p:attrNameLst>
                                          </p:cBhvr>
                                          <p:to>
                                            <p:strVal val="visible"/>
                                          </p:to>
                                        </p:set>
                                        <p:animEffect transition="in" filter="barn(inVertical)">
                                          <p:cBhvr>
                                            <p:cTn id="808" dur="500"/>
                                            <p:tgtEl>
                                              <p:spTgt spid="475"/>
                                            </p:tgtEl>
                                          </p:cBhvr>
                                        </p:animEffect>
                                      </p:childTnLst>
                                    </p:cTn>
                                  </p:par>
                                  <p:par>
                                    <p:cTn id="809" presetID="16" presetClass="entr" presetSubtype="21" fill="hold" grpId="0" nodeType="withEffect" nodePh="1">
                                      <p:stCondLst>
                                        <p:cond delay="0"/>
                                      </p:stCondLst>
                                      <p:endCondLst>
                                        <p:cond evt="begin" delay="0">
                                          <p:tn val="809"/>
                                        </p:cond>
                                      </p:endCondLst>
                                      <p:childTnLst>
                                        <p:set>
                                          <p:cBhvr>
                                            <p:cTn id="810" dur="1" fill="hold">
                                              <p:stCondLst>
                                                <p:cond delay="0"/>
                                              </p:stCondLst>
                                            </p:cTn>
                                            <p:tgtEl>
                                              <p:spTgt spid="476"/>
                                            </p:tgtEl>
                                            <p:attrNameLst>
                                              <p:attrName>style.visibility</p:attrName>
                                            </p:attrNameLst>
                                          </p:cBhvr>
                                          <p:to>
                                            <p:strVal val="visible"/>
                                          </p:to>
                                        </p:set>
                                        <p:animEffect transition="in" filter="barn(inVertical)">
                                          <p:cBhvr>
                                            <p:cTn id="811" dur="500"/>
                                            <p:tgtEl>
                                              <p:spTgt spid="476"/>
                                            </p:tgtEl>
                                          </p:cBhvr>
                                        </p:animEffect>
                                      </p:childTnLst>
                                    </p:cTn>
                                  </p:par>
                                  <p:par>
                                    <p:cTn id="812" presetID="16" presetClass="entr" presetSubtype="21" fill="hold" grpId="0" nodeType="withEffect">
                                      <p:stCondLst>
                                        <p:cond delay="0"/>
                                      </p:stCondLst>
                                      <p:childTnLst>
                                        <p:set>
                                          <p:cBhvr>
                                            <p:cTn id="813" dur="1" fill="hold">
                                              <p:stCondLst>
                                                <p:cond delay="0"/>
                                              </p:stCondLst>
                                            </p:cTn>
                                            <p:tgtEl>
                                              <p:spTgt spid="477"/>
                                            </p:tgtEl>
                                            <p:attrNameLst>
                                              <p:attrName>style.visibility</p:attrName>
                                            </p:attrNameLst>
                                          </p:cBhvr>
                                          <p:to>
                                            <p:strVal val="visible"/>
                                          </p:to>
                                        </p:set>
                                        <p:animEffect transition="in" filter="barn(inVertical)">
                                          <p:cBhvr>
                                            <p:cTn id="814" dur="500"/>
                                            <p:tgtEl>
                                              <p:spTgt spid="477"/>
                                            </p:tgtEl>
                                          </p:cBhvr>
                                        </p:animEffect>
                                      </p:childTnLst>
                                    </p:cTn>
                                  </p:par>
                                  <p:par>
                                    <p:cTn id="815" presetID="16" presetClass="entr" presetSubtype="21" fill="hold" grpId="0" nodeType="withEffect" nodePh="1">
                                      <p:stCondLst>
                                        <p:cond delay="0"/>
                                      </p:stCondLst>
                                      <p:endCondLst>
                                        <p:cond evt="begin" delay="0">
                                          <p:tn val="815"/>
                                        </p:cond>
                                      </p:endCondLst>
                                      <p:childTnLst>
                                        <p:set>
                                          <p:cBhvr>
                                            <p:cTn id="816" dur="1" fill="hold">
                                              <p:stCondLst>
                                                <p:cond delay="0"/>
                                              </p:stCondLst>
                                            </p:cTn>
                                            <p:tgtEl>
                                              <p:spTgt spid="478"/>
                                            </p:tgtEl>
                                            <p:attrNameLst>
                                              <p:attrName>style.visibility</p:attrName>
                                            </p:attrNameLst>
                                          </p:cBhvr>
                                          <p:to>
                                            <p:strVal val="visible"/>
                                          </p:to>
                                        </p:set>
                                        <p:animEffect transition="in" filter="barn(inVertical)">
                                          <p:cBhvr>
                                            <p:cTn id="817" dur="500"/>
                                            <p:tgtEl>
                                              <p:spTgt spid="478"/>
                                            </p:tgtEl>
                                          </p:cBhvr>
                                        </p:animEffect>
                                      </p:childTnLst>
                                    </p:cTn>
                                  </p:par>
                                </p:childTnLst>
                              </p:cTn>
                            </p:par>
                            <p:par>
                              <p:cTn id="818" fill="hold">
                                <p:stCondLst>
                                  <p:cond delay="7000"/>
                                </p:stCondLst>
                                <p:childTnLst>
                                  <p:par>
                                    <p:cTn id="819" presetID="2" presetClass="entr" presetSubtype="2" fill="hold" grpId="0" nodeType="afterEffect">
                                      <p:stCondLst>
                                        <p:cond delay="0"/>
                                      </p:stCondLst>
                                      <p:childTnLst>
                                        <p:set>
                                          <p:cBhvr>
                                            <p:cTn id="820" dur="1" fill="hold">
                                              <p:stCondLst>
                                                <p:cond delay="0"/>
                                              </p:stCondLst>
                                            </p:cTn>
                                            <p:tgtEl>
                                              <p:spTgt spid="479"/>
                                            </p:tgtEl>
                                            <p:attrNameLst>
                                              <p:attrName>style.visibility</p:attrName>
                                            </p:attrNameLst>
                                          </p:cBhvr>
                                          <p:to>
                                            <p:strVal val="visible"/>
                                          </p:to>
                                        </p:set>
                                        <p:anim calcmode="lin" valueType="num">
                                          <p:cBhvr additive="base">
                                            <p:cTn id="821" dur="1500" fill="hold"/>
                                            <p:tgtEl>
                                              <p:spTgt spid="479"/>
                                            </p:tgtEl>
                                            <p:attrNameLst>
                                              <p:attrName>ppt_x</p:attrName>
                                            </p:attrNameLst>
                                          </p:cBhvr>
                                          <p:tavLst>
                                            <p:tav tm="0">
                                              <p:val>
                                                <p:strVal val="1+#ppt_w/2"/>
                                              </p:val>
                                            </p:tav>
                                            <p:tav tm="100000">
                                              <p:val>
                                                <p:strVal val="#ppt_x"/>
                                              </p:val>
                                            </p:tav>
                                          </p:tavLst>
                                        </p:anim>
                                        <p:anim calcmode="lin" valueType="num">
                                          <p:cBhvr additive="base">
                                            <p:cTn id="822" dur="1500" fill="hold"/>
                                            <p:tgtEl>
                                              <p:spTgt spid="479"/>
                                            </p:tgtEl>
                                            <p:attrNameLst>
                                              <p:attrName>ppt_y</p:attrName>
                                            </p:attrNameLst>
                                          </p:cBhvr>
                                          <p:tavLst>
                                            <p:tav tm="0">
                                              <p:val>
                                                <p:strVal val="#ppt_y"/>
                                              </p:val>
                                            </p:tav>
                                            <p:tav tm="100000">
                                              <p:val>
                                                <p:strVal val="#ppt_y"/>
                                              </p:val>
                                            </p:tav>
                                          </p:tavLst>
                                        </p:anim>
                                      </p:childTnLst>
                                    </p:cTn>
                                  </p:par>
                                  <p:par>
                                    <p:cTn id="823" presetID="2" presetClass="entr" presetSubtype="2" fill="hold" grpId="0" nodeType="withEffect" nodePh="1">
                                      <p:stCondLst>
                                        <p:cond delay="0"/>
                                      </p:stCondLst>
                                      <p:endCondLst>
                                        <p:cond evt="begin" delay="0">
                                          <p:tn val="823"/>
                                        </p:cond>
                                      </p:endCondLst>
                                      <p:childTnLst>
                                        <p:set>
                                          <p:cBhvr>
                                            <p:cTn id="824" dur="1" fill="hold">
                                              <p:stCondLst>
                                                <p:cond delay="0"/>
                                              </p:stCondLst>
                                            </p:cTn>
                                            <p:tgtEl>
                                              <p:spTgt spid="480"/>
                                            </p:tgtEl>
                                            <p:attrNameLst>
                                              <p:attrName>style.visibility</p:attrName>
                                            </p:attrNameLst>
                                          </p:cBhvr>
                                          <p:to>
                                            <p:strVal val="visible"/>
                                          </p:to>
                                        </p:set>
                                        <p:anim calcmode="lin" valueType="num">
                                          <p:cBhvr additive="base">
                                            <p:cTn id="825" dur="1500" fill="hold"/>
                                            <p:tgtEl>
                                              <p:spTgt spid="480"/>
                                            </p:tgtEl>
                                            <p:attrNameLst>
                                              <p:attrName>ppt_x</p:attrName>
                                            </p:attrNameLst>
                                          </p:cBhvr>
                                          <p:tavLst>
                                            <p:tav tm="0">
                                              <p:val>
                                                <p:strVal val="1+#ppt_w/2"/>
                                              </p:val>
                                            </p:tav>
                                            <p:tav tm="100000">
                                              <p:val>
                                                <p:strVal val="#ppt_x"/>
                                              </p:val>
                                            </p:tav>
                                          </p:tavLst>
                                        </p:anim>
                                        <p:anim calcmode="lin" valueType="num">
                                          <p:cBhvr additive="base">
                                            <p:cTn id="826" dur="1500" fill="hold"/>
                                            <p:tgtEl>
                                              <p:spTgt spid="480"/>
                                            </p:tgtEl>
                                            <p:attrNameLst>
                                              <p:attrName>ppt_y</p:attrName>
                                            </p:attrNameLst>
                                          </p:cBhvr>
                                          <p:tavLst>
                                            <p:tav tm="0">
                                              <p:val>
                                                <p:strVal val="#ppt_y"/>
                                              </p:val>
                                            </p:tav>
                                            <p:tav tm="100000">
                                              <p:val>
                                                <p:strVal val="#ppt_y"/>
                                              </p:val>
                                            </p:tav>
                                          </p:tavLst>
                                        </p:anim>
                                      </p:childTnLst>
                                    </p:cTn>
                                  </p:par>
                                  <p:par>
                                    <p:cTn id="827" presetID="2" presetClass="entr" presetSubtype="2" fill="hold" grpId="0" nodeType="withEffect">
                                      <p:stCondLst>
                                        <p:cond delay="0"/>
                                      </p:stCondLst>
                                      <p:childTnLst>
                                        <p:set>
                                          <p:cBhvr>
                                            <p:cTn id="828" dur="1" fill="hold">
                                              <p:stCondLst>
                                                <p:cond delay="0"/>
                                              </p:stCondLst>
                                            </p:cTn>
                                            <p:tgtEl>
                                              <p:spTgt spid="481"/>
                                            </p:tgtEl>
                                            <p:attrNameLst>
                                              <p:attrName>style.visibility</p:attrName>
                                            </p:attrNameLst>
                                          </p:cBhvr>
                                          <p:to>
                                            <p:strVal val="visible"/>
                                          </p:to>
                                        </p:set>
                                        <p:anim calcmode="lin" valueType="num">
                                          <p:cBhvr additive="base">
                                            <p:cTn id="829" dur="1500" fill="hold"/>
                                            <p:tgtEl>
                                              <p:spTgt spid="481"/>
                                            </p:tgtEl>
                                            <p:attrNameLst>
                                              <p:attrName>ppt_x</p:attrName>
                                            </p:attrNameLst>
                                          </p:cBhvr>
                                          <p:tavLst>
                                            <p:tav tm="0">
                                              <p:val>
                                                <p:strVal val="1+#ppt_w/2"/>
                                              </p:val>
                                            </p:tav>
                                            <p:tav tm="100000">
                                              <p:val>
                                                <p:strVal val="#ppt_x"/>
                                              </p:val>
                                            </p:tav>
                                          </p:tavLst>
                                        </p:anim>
                                        <p:anim calcmode="lin" valueType="num">
                                          <p:cBhvr additive="base">
                                            <p:cTn id="830" dur="1500" fill="hold"/>
                                            <p:tgtEl>
                                              <p:spTgt spid="481"/>
                                            </p:tgtEl>
                                            <p:attrNameLst>
                                              <p:attrName>ppt_y</p:attrName>
                                            </p:attrNameLst>
                                          </p:cBhvr>
                                          <p:tavLst>
                                            <p:tav tm="0">
                                              <p:val>
                                                <p:strVal val="#ppt_y"/>
                                              </p:val>
                                            </p:tav>
                                            <p:tav tm="100000">
                                              <p:val>
                                                <p:strVal val="#ppt_y"/>
                                              </p:val>
                                            </p:tav>
                                          </p:tavLst>
                                        </p:anim>
                                      </p:childTnLst>
                                    </p:cTn>
                                  </p:par>
                                  <p:par>
                                    <p:cTn id="831" presetID="2" presetClass="entr" presetSubtype="2" fill="hold" grpId="0" nodeType="withEffect" nodePh="1">
                                      <p:stCondLst>
                                        <p:cond delay="0"/>
                                      </p:stCondLst>
                                      <p:endCondLst>
                                        <p:cond evt="begin" delay="0">
                                          <p:tn val="831"/>
                                        </p:cond>
                                      </p:endCondLst>
                                      <p:childTnLst>
                                        <p:set>
                                          <p:cBhvr>
                                            <p:cTn id="832" dur="1" fill="hold">
                                              <p:stCondLst>
                                                <p:cond delay="0"/>
                                              </p:stCondLst>
                                            </p:cTn>
                                            <p:tgtEl>
                                              <p:spTgt spid="482"/>
                                            </p:tgtEl>
                                            <p:attrNameLst>
                                              <p:attrName>style.visibility</p:attrName>
                                            </p:attrNameLst>
                                          </p:cBhvr>
                                          <p:to>
                                            <p:strVal val="visible"/>
                                          </p:to>
                                        </p:set>
                                        <p:anim calcmode="lin" valueType="num">
                                          <p:cBhvr additive="base">
                                            <p:cTn id="833" dur="1500" fill="hold"/>
                                            <p:tgtEl>
                                              <p:spTgt spid="482"/>
                                            </p:tgtEl>
                                            <p:attrNameLst>
                                              <p:attrName>ppt_x</p:attrName>
                                            </p:attrNameLst>
                                          </p:cBhvr>
                                          <p:tavLst>
                                            <p:tav tm="0">
                                              <p:val>
                                                <p:strVal val="1+#ppt_w/2"/>
                                              </p:val>
                                            </p:tav>
                                            <p:tav tm="100000">
                                              <p:val>
                                                <p:strVal val="#ppt_x"/>
                                              </p:val>
                                            </p:tav>
                                          </p:tavLst>
                                        </p:anim>
                                        <p:anim calcmode="lin" valueType="num">
                                          <p:cBhvr additive="base">
                                            <p:cTn id="834" dur="1500" fill="hold"/>
                                            <p:tgtEl>
                                              <p:spTgt spid="482"/>
                                            </p:tgtEl>
                                            <p:attrNameLst>
                                              <p:attrName>ppt_y</p:attrName>
                                            </p:attrNameLst>
                                          </p:cBhvr>
                                          <p:tavLst>
                                            <p:tav tm="0">
                                              <p:val>
                                                <p:strVal val="#ppt_y"/>
                                              </p:val>
                                            </p:tav>
                                            <p:tav tm="100000">
                                              <p:val>
                                                <p:strVal val="#ppt_y"/>
                                              </p:val>
                                            </p:tav>
                                          </p:tavLst>
                                        </p:anim>
                                      </p:childTnLst>
                                    </p:cTn>
                                  </p:par>
                                  <p:par>
                                    <p:cTn id="835" presetID="2" presetClass="entr" presetSubtype="2" fill="hold" grpId="0" nodeType="withEffect">
                                      <p:stCondLst>
                                        <p:cond delay="0"/>
                                      </p:stCondLst>
                                      <p:childTnLst>
                                        <p:set>
                                          <p:cBhvr>
                                            <p:cTn id="836" dur="1" fill="hold">
                                              <p:stCondLst>
                                                <p:cond delay="0"/>
                                              </p:stCondLst>
                                            </p:cTn>
                                            <p:tgtEl>
                                              <p:spTgt spid="483"/>
                                            </p:tgtEl>
                                            <p:attrNameLst>
                                              <p:attrName>style.visibility</p:attrName>
                                            </p:attrNameLst>
                                          </p:cBhvr>
                                          <p:to>
                                            <p:strVal val="visible"/>
                                          </p:to>
                                        </p:set>
                                        <p:anim calcmode="lin" valueType="num">
                                          <p:cBhvr additive="base">
                                            <p:cTn id="837" dur="1500" fill="hold"/>
                                            <p:tgtEl>
                                              <p:spTgt spid="483"/>
                                            </p:tgtEl>
                                            <p:attrNameLst>
                                              <p:attrName>ppt_x</p:attrName>
                                            </p:attrNameLst>
                                          </p:cBhvr>
                                          <p:tavLst>
                                            <p:tav tm="0">
                                              <p:val>
                                                <p:strVal val="1+#ppt_w/2"/>
                                              </p:val>
                                            </p:tav>
                                            <p:tav tm="100000">
                                              <p:val>
                                                <p:strVal val="#ppt_x"/>
                                              </p:val>
                                            </p:tav>
                                          </p:tavLst>
                                        </p:anim>
                                        <p:anim calcmode="lin" valueType="num">
                                          <p:cBhvr additive="base">
                                            <p:cTn id="838" dur="1500" fill="hold"/>
                                            <p:tgtEl>
                                              <p:spTgt spid="483"/>
                                            </p:tgtEl>
                                            <p:attrNameLst>
                                              <p:attrName>ppt_y</p:attrName>
                                            </p:attrNameLst>
                                          </p:cBhvr>
                                          <p:tavLst>
                                            <p:tav tm="0">
                                              <p:val>
                                                <p:strVal val="#ppt_y"/>
                                              </p:val>
                                            </p:tav>
                                            <p:tav tm="100000">
                                              <p:val>
                                                <p:strVal val="#ppt_y"/>
                                              </p:val>
                                            </p:tav>
                                          </p:tavLst>
                                        </p:anim>
                                      </p:childTnLst>
                                    </p:cTn>
                                  </p:par>
                                  <p:par>
                                    <p:cTn id="839" presetID="2" presetClass="entr" presetSubtype="2" fill="hold" grpId="0" nodeType="withEffect" nodePh="1">
                                      <p:stCondLst>
                                        <p:cond delay="0"/>
                                      </p:stCondLst>
                                      <p:endCondLst>
                                        <p:cond evt="begin" delay="0">
                                          <p:tn val="839"/>
                                        </p:cond>
                                      </p:endCondLst>
                                      <p:childTnLst>
                                        <p:set>
                                          <p:cBhvr>
                                            <p:cTn id="840" dur="1" fill="hold">
                                              <p:stCondLst>
                                                <p:cond delay="0"/>
                                              </p:stCondLst>
                                            </p:cTn>
                                            <p:tgtEl>
                                              <p:spTgt spid="484"/>
                                            </p:tgtEl>
                                            <p:attrNameLst>
                                              <p:attrName>style.visibility</p:attrName>
                                            </p:attrNameLst>
                                          </p:cBhvr>
                                          <p:to>
                                            <p:strVal val="visible"/>
                                          </p:to>
                                        </p:set>
                                        <p:anim calcmode="lin" valueType="num">
                                          <p:cBhvr additive="base">
                                            <p:cTn id="841" dur="1500" fill="hold"/>
                                            <p:tgtEl>
                                              <p:spTgt spid="484"/>
                                            </p:tgtEl>
                                            <p:attrNameLst>
                                              <p:attrName>ppt_x</p:attrName>
                                            </p:attrNameLst>
                                          </p:cBhvr>
                                          <p:tavLst>
                                            <p:tav tm="0">
                                              <p:val>
                                                <p:strVal val="1+#ppt_w/2"/>
                                              </p:val>
                                            </p:tav>
                                            <p:tav tm="100000">
                                              <p:val>
                                                <p:strVal val="#ppt_x"/>
                                              </p:val>
                                            </p:tav>
                                          </p:tavLst>
                                        </p:anim>
                                        <p:anim calcmode="lin" valueType="num">
                                          <p:cBhvr additive="base">
                                            <p:cTn id="842" dur="1500" fill="hold"/>
                                            <p:tgtEl>
                                              <p:spTgt spid="484"/>
                                            </p:tgtEl>
                                            <p:attrNameLst>
                                              <p:attrName>ppt_y</p:attrName>
                                            </p:attrNameLst>
                                          </p:cBhvr>
                                          <p:tavLst>
                                            <p:tav tm="0">
                                              <p:val>
                                                <p:strVal val="#ppt_y"/>
                                              </p:val>
                                            </p:tav>
                                            <p:tav tm="100000">
                                              <p:val>
                                                <p:strVal val="#ppt_y"/>
                                              </p:val>
                                            </p:tav>
                                          </p:tavLst>
                                        </p:anim>
                                      </p:childTnLst>
                                    </p:cTn>
                                  </p:par>
                                  <p:par>
                                    <p:cTn id="843" presetID="2" presetClass="entr" presetSubtype="2" fill="hold" grpId="0" nodeType="withEffect">
                                      <p:stCondLst>
                                        <p:cond delay="0"/>
                                      </p:stCondLst>
                                      <p:childTnLst>
                                        <p:set>
                                          <p:cBhvr>
                                            <p:cTn id="844" dur="1" fill="hold">
                                              <p:stCondLst>
                                                <p:cond delay="0"/>
                                              </p:stCondLst>
                                            </p:cTn>
                                            <p:tgtEl>
                                              <p:spTgt spid="485"/>
                                            </p:tgtEl>
                                            <p:attrNameLst>
                                              <p:attrName>style.visibility</p:attrName>
                                            </p:attrNameLst>
                                          </p:cBhvr>
                                          <p:to>
                                            <p:strVal val="visible"/>
                                          </p:to>
                                        </p:set>
                                        <p:anim calcmode="lin" valueType="num">
                                          <p:cBhvr additive="base">
                                            <p:cTn id="845" dur="1500" fill="hold"/>
                                            <p:tgtEl>
                                              <p:spTgt spid="485"/>
                                            </p:tgtEl>
                                            <p:attrNameLst>
                                              <p:attrName>ppt_x</p:attrName>
                                            </p:attrNameLst>
                                          </p:cBhvr>
                                          <p:tavLst>
                                            <p:tav tm="0">
                                              <p:val>
                                                <p:strVal val="1+#ppt_w/2"/>
                                              </p:val>
                                            </p:tav>
                                            <p:tav tm="100000">
                                              <p:val>
                                                <p:strVal val="#ppt_x"/>
                                              </p:val>
                                            </p:tav>
                                          </p:tavLst>
                                        </p:anim>
                                        <p:anim calcmode="lin" valueType="num">
                                          <p:cBhvr additive="base">
                                            <p:cTn id="846" dur="1500" fill="hold"/>
                                            <p:tgtEl>
                                              <p:spTgt spid="485"/>
                                            </p:tgtEl>
                                            <p:attrNameLst>
                                              <p:attrName>ppt_y</p:attrName>
                                            </p:attrNameLst>
                                          </p:cBhvr>
                                          <p:tavLst>
                                            <p:tav tm="0">
                                              <p:val>
                                                <p:strVal val="#ppt_y"/>
                                              </p:val>
                                            </p:tav>
                                            <p:tav tm="100000">
                                              <p:val>
                                                <p:strVal val="#ppt_y"/>
                                              </p:val>
                                            </p:tav>
                                          </p:tavLst>
                                        </p:anim>
                                      </p:childTnLst>
                                    </p:cTn>
                                  </p:par>
                                  <p:par>
                                    <p:cTn id="847" presetID="2" presetClass="entr" presetSubtype="2" fill="hold" grpId="0" nodeType="withEffect" nodePh="1">
                                      <p:stCondLst>
                                        <p:cond delay="0"/>
                                      </p:stCondLst>
                                      <p:endCondLst>
                                        <p:cond evt="begin" delay="0">
                                          <p:tn val="847"/>
                                        </p:cond>
                                      </p:endCondLst>
                                      <p:childTnLst>
                                        <p:set>
                                          <p:cBhvr>
                                            <p:cTn id="848" dur="1" fill="hold">
                                              <p:stCondLst>
                                                <p:cond delay="0"/>
                                              </p:stCondLst>
                                            </p:cTn>
                                            <p:tgtEl>
                                              <p:spTgt spid="486"/>
                                            </p:tgtEl>
                                            <p:attrNameLst>
                                              <p:attrName>style.visibility</p:attrName>
                                            </p:attrNameLst>
                                          </p:cBhvr>
                                          <p:to>
                                            <p:strVal val="visible"/>
                                          </p:to>
                                        </p:set>
                                        <p:anim calcmode="lin" valueType="num">
                                          <p:cBhvr additive="base">
                                            <p:cTn id="849" dur="1500" fill="hold"/>
                                            <p:tgtEl>
                                              <p:spTgt spid="486"/>
                                            </p:tgtEl>
                                            <p:attrNameLst>
                                              <p:attrName>ppt_x</p:attrName>
                                            </p:attrNameLst>
                                          </p:cBhvr>
                                          <p:tavLst>
                                            <p:tav tm="0">
                                              <p:val>
                                                <p:strVal val="1+#ppt_w/2"/>
                                              </p:val>
                                            </p:tav>
                                            <p:tav tm="100000">
                                              <p:val>
                                                <p:strVal val="#ppt_x"/>
                                              </p:val>
                                            </p:tav>
                                          </p:tavLst>
                                        </p:anim>
                                        <p:anim calcmode="lin" valueType="num">
                                          <p:cBhvr additive="base">
                                            <p:cTn id="850" dur="1500" fill="hold"/>
                                            <p:tgtEl>
                                              <p:spTgt spid="486"/>
                                            </p:tgtEl>
                                            <p:attrNameLst>
                                              <p:attrName>ppt_y</p:attrName>
                                            </p:attrNameLst>
                                          </p:cBhvr>
                                          <p:tavLst>
                                            <p:tav tm="0">
                                              <p:val>
                                                <p:strVal val="#ppt_y"/>
                                              </p:val>
                                            </p:tav>
                                            <p:tav tm="100000">
                                              <p:val>
                                                <p:strVal val="#ppt_y"/>
                                              </p:val>
                                            </p:tav>
                                          </p:tavLst>
                                        </p:anim>
                                      </p:childTnLst>
                                    </p:cTn>
                                  </p:par>
                                  <p:par>
                                    <p:cTn id="851" presetID="2" presetClass="entr" presetSubtype="2" fill="hold" grpId="0" nodeType="withEffect">
                                      <p:stCondLst>
                                        <p:cond delay="0"/>
                                      </p:stCondLst>
                                      <p:childTnLst>
                                        <p:set>
                                          <p:cBhvr>
                                            <p:cTn id="852" dur="1" fill="hold">
                                              <p:stCondLst>
                                                <p:cond delay="0"/>
                                              </p:stCondLst>
                                            </p:cTn>
                                            <p:tgtEl>
                                              <p:spTgt spid="487"/>
                                            </p:tgtEl>
                                            <p:attrNameLst>
                                              <p:attrName>style.visibility</p:attrName>
                                            </p:attrNameLst>
                                          </p:cBhvr>
                                          <p:to>
                                            <p:strVal val="visible"/>
                                          </p:to>
                                        </p:set>
                                        <p:anim calcmode="lin" valueType="num">
                                          <p:cBhvr additive="base">
                                            <p:cTn id="853" dur="1500" fill="hold"/>
                                            <p:tgtEl>
                                              <p:spTgt spid="487"/>
                                            </p:tgtEl>
                                            <p:attrNameLst>
                                              <p:attrName>ppt_x</p:attrName>
                                            </p:attrNameLst>
                                          </p:cBhvr>
                                          <p:tavLst>
                                            <p:tav tm="0">
                                              <p:val>
                                                <p:strVal val="1+#ppt_w/2"/>
                                              </p:val>
                                            </p:tav>
                                            <p:tav tm="100000">
                                              <p:val>
                                                <p:strVal val="#ppt_x"/>
                                              </p:val>
                                            </p:tav>
                                          </p:tavLst>
                                        </p:anim>
                                        <p:anim calcmode="lin" valueType="num">
                                          <p:cBhvr additive="base">
                                            <p:cTn id="854" dur="1500" fill="hold"/>
                                            <p:tgtEl>
                                              <p:spTgt spid="487"/>
                                            </p:tgtEl>
                                            <p:attrNameLst>
                                              <p:attrName>ppt_y</p:attrName>
                                            </p:attrNameLst>
                                          </p:cBhvr>
                                          <p:tavLst>
                                            <p:tav tm="0">
                                              <p:val>
                                                <p:strVal val="#ppt_y"/>
                                              </p:val>
                                            </p:tav>
                                            <p:tav tm="100000">
                                              <p:val>
                                                <p:strVal val="#ppt_y"/>
                                              </p:val>
                                            </p:tav>
                                          </p:tavLst>
                                        </p:anim>
                                      </p:childTnLst>
                                    </p:cTn>
                                  </p:par>
                                  <p:par>
                                    <p:cTn id="855" presetID="2" presetClass="entr" presetSubtype="2" fill="hold" grpId="0" nodeType="withEffect" nodePh="1">
                                      <p:stCondLst>
                                        <p:cond delay="0"/>
                                      </p:stCondLst>
                                      <p:endCondLst>
                                        <p:cond evt="begin" delay="0">
                                          <p:tn val="855"/>
                                        </p:cond>
                                      </p:endCondLst>
                                      <p:childTnLst>
                                        <p:set>
                                          <p:cBhvr>
                                            <p:cTn id="856" dur="1" fill="hold">
                                              <p:stCondLst>
                                                <p:cond delay="0"/>
                                              </p:stCondLst>
                                            </p:cTn>
                                            <p:tgtEl>
                                              <p:spTgt spid="488"/>
                                            </p:tgtEl>
                                            <p:attrNameLst>
                                              <p:attrName>style.visibility</p:attrName>
                                            </p:attrNameLst>
                                          </p:cBhvr>
                                          <p:to>
                                            <p:strVal val="visible"/>
                                          </p:to>
                                        </p:set>
                                        <p:anim calcmode="lin" valueType="num">
                                          <p:cBhvr additive="base">
                                            <p:cTn id="857" dur="1500" fill="hold"/>
                                            <p:tgtEl>
                                              <p:spTgt spid="488"/>
                                            </p:tgtEl>
                                            <p:attrNameLst>
                                              <p:attrName>ppt_x</p:attrName>
                                            </p:attrNameLst>
                                          </p:cBhvr>
                                          <p:tavLst>
                                            <p:tav tm="0">
                                              <p:val>
                                                <p:strVal val="1+#ppt_w/2"/>
                                              </p:val>
                                            </p:tav>
                                            <p:tav tm="100000">
                                              <p:val>
                                                <p:strVal val="#ppt_x"/>
                                              </p:val>
                                            </p:tav>
                                          </p:tavLst>
                                        </p:anim>
                                        <p:anim calcmode="lin" valueType="num">
                                          <p:cBhvr additive="base">
                                            <p:cTn id="858" dur="1500" fill="hold"/>
                                            <p:tgtEl>
                                              <p:spTgt spid="488"/>
                                            </p:tgtEl>
                                            <p:attrNameLst>
                                              <p:attrName>ppt_y</p:attrName>
                                            </p:attrNameLst>
                                          </p:cBhvr>
                                          <p:tavLst>
                                            <p:tav tm="0">
                                              <p:val>
                                                <p:strVal val="#ppt_y"/>
                                              </p:val>
                                            </p:tav>
                                            <p:tav tm="100000">
                                              <p:val>
                                                <p:strVal val="#ppt_y"/>
                                              </p:val>
                                            </p:tav>
                                          </p:tavLst>
                                        </p:anim>
                                      </p:childTnLst>
                                    </p:cTn>
                                  </p:par>
                                  <p:par>
                                    <p:cTn id="859" presetID="2" presetClass="entr" presetSubtype="2" fill="hold" grpId="0" nodeType="withEffect">
                                      <p:stCondLst>
                                        <p:cond delay="0"/>
                                      </p:stCondLst>
                                      <p:childTnLst>
                                        <p:set>
                                          <p:cBhvr>
                                            <p:cTn id="860" dur="1" fill="hold">
                                              <p:stCondLst>
                                                <p:cond delay="0"/>
                                              </p:stCondLst>
                                            </p:cTn>
                                            <p:tgtEl>
                                              <p:spTgt spid="489"/>
                                            </p:tgtEl>
                                            <p:attrNameLst>
                                              <p:attrName>style.visibility</p:attrName>
                                            </p:attrNameLst>
                                          </p:cBhvr>
                                          <p:to>
                                            <p:strVal val="visible"/>
                                          </p:to>
                                        </p:set>
                                        <p:anim calcmode="lin" valueType="num">
                                          <p:cBhvr additive="base">
                                            <p:cTn id="861" dur="1500" fill="hold"/>
                                            <p:tgtEl>
                                              <p:spTgt spid="489"/>
                                            </p:tgtEl>
                                            <p:attrNameLst>
                                              <p:attrName>ppt_x</p:attrName>
                                            </p:attrNameLst>
                                          </p:cBhvr>
                                          <p:tavLst>
                                            <p:tav tm="0">
                                              <p:val>
                                                <p:strVal val="1+#ppt_w/2"/>
                                              </p:val>
                                            </p:tav>
                                            <p:tav tm="100000">
                                              <p:val>
                                                <p:strVal val="#ppt_x"/>
                                              </p:val>
                                            </p:tav>
                                          </p:tavLst>
                                        </p:anim>
                                        <p:anim calcmode="lin" valueType="num">
                                          <p:cBhvr additive="base">
                                            <p:cTn id="862" dur="1500" fill="hold"/>
                                            <p:tgtEl>
                                              <p:spTgt spid="489"/>
                                            </p:tgtEl>
                                            <p:attrNameLst>
                                              <p:attrName>ppt_y</p:attrName>
                                            </p:attrNameLst>
                                          </p:cBhvr>
                                          <p:tavLst>
                                            <p:tav tm="0">
                                              <p:val>
                                                <p:strVal val="#ppt_y"/>
                                              </p:val>
                                            </p:tav>
                                            <p:tav tm="100000">
                                              <p:val>
                                                <p:strVal val="#ppt_y"/>
                                              </p:val>
                                            </p:tav>
                                          </p:tavLst>
                                        </p:anim>
                                      </p:childTnLst>
                                    </p:cTn>
                                  </p:par>
                                  <p:par>
                                    <p:cTn id="863" presetID="2" presetClass="entr" presetSubtype="2" fill="hold" grpId="0" nodeType="withEffect" nodePh="1">
                                      <p:stCondLst>
                                        <p:cond delay="0"/>
                                      </p:stCondLst>
                                      <p:endCondLst>
                                        <p:cond evt="begin" delay="0">
                                          <p:tn val="863"/>
                                        </p:cond>
                                      </p:endCondLst>
                                      <p:childTnLst>
                                        <p:set>
                                          <p:cBhvr>
                                            <p:cTn id="864" dur="1" fill="hold">
                                              <p:stCondLst>
                                                <p:cond delay="0"/>
                                              </p:stCondLst>
                                            </p:cTn>
                                            <p:tgtEl>
                                              <p:spTgt spid="490"/>
                                            </p:tgtEl>
                                            <p:attrNameLst>
                                              <p:attrName>style.visibility</p:attrName>
                                            </p:attrNameLst>
                                          </p:cBhvr>
                                          <p:to>
                                            <p:strVal val="visible"/>
                                          </p:to>
                                        </p:set>
                                        <p:anim calcmode="lin" valueType="num">
                                          <p:cBhvr additive="base">
                                            <p:cTn id="865" dur="1500" fill="hold"/>
                                            <p:tgtEl>
                                              <p:spTgt spid="490"/>
                                            </p:tgtEl>
                                            <p:attrNameLst>
                                              <p:attrName>ppt_x</p:attrName>
                                            </p:attrNameLst>
                                          </p:cBhvr>
                                          <p:tavLst>
                                            <p:tav tm="0">
                                              <p:val>
                                                <p:strVal val="1+#ppt_w/2"/>
                                              </p:val>
                                            </p:tav>
                                            <p:tav tm="100000">
                                              <p:val>
                                                <p:strVal val="#ppt_x"/>
                                              </p:val>
                                            </p:tav>
                                          </p:tavLst>
                                        </p:anim>
                                        <p:anim calcmode="lin" valueType="num">
                                          <p:cBhvr additive="base">
                                            <p:cTn id="866" dur="1500" fill="hold"/>
                                            <p:tgtEl>
                                              <p:spTgt spid="490"/>
                                            </p:tgtEl>
                                            <p:attrNameLst>
                                              <p:attrName>ppt_y</p:attrName>
                                            </p:attrNameLst>
                                          </p:cBhvr>
                                          <p:tavLst>
                                            <p:tav tm="0">
                                              <p:val>
                                                <p:strVal val="#ppt_y"/>
                                              </p:val>
                                            </p:tav>
                                            <p:tav tm="100000">
                                              <p:val>
                                                <p:strVal val="#ppt_y"/>
                                              </p:val>
                                            </p:tav>
                                          </p:tavLst>
                                        </p:anim>
                                      </p:childTnLst>
                                    </p:cTn>
                                  </p:par>
                                  <p:par>
                                    <p:cTn id="867" presetID="2" presetClass="entr" presetSubtype="2" fill="hold" grpId="0" nodeType="withEffect">
                                      <p:stCondLst>
                                        <p:cond delay="0"/>
                                      </p:stCondLst>
                                      <p:childTnLst>
                                        <p:set>
                                          <p:cBhvr>
                                            <p:cTn id="868" dur="1" fill="hold">
                                              <p:stCondLst>
                                                <p:cond delay="0"/>
                                              </p:stCondLst>
                                            </p:cTn>
                                            <p:tgtEl>
                                              <p:spTgt spid="491"/>
                                            </p:tgtEl>
                                            <p:attrNameLst>
                                              <p:attrName>style.visibility</p:attrName>
                                            </p:attrNameLst>
                                          </p:cBhvr>
                                          <p:to>
                                            <p:strVal val="visible"/>
                                          </p:to>
                                        </p:set>
                                        <p:anim calcmode="lin" valueType="num">
                                          <p:cBhvr additive="base">
                                            <p:cTn id="869" dur="1500" fill="hold"/>
                                            <p:tgtEl>
                                              <p:spTgt spid="491"/>
                                            </p:tgtEl>
                                            <p:attrNameLst>
                                              <p:attrName>ppt_x</p:attrName>
                                            </p:attrNameLst>
                                          </p:cBhvr>
                                          <p:tavLst>
                                            <p:tav tm="0">
                                              <p:val>
                                                <p:strVal val="1+#ppt_w/2"/>
                                              </p:val>
                                            </p:tav>
                                            <p:tav tm="100000">
                                              <p:val>
                                                <p:strVal val="#ppt_x"/>
                                              </p:val>
                                            </p:tav>
                                          </p:tavLst>
                                        </p:anim>
                                        <p:anim calcmode="lin" valueType="num">
                                          <p:cBhvr additive="base">
                                            <p:cTn id="870" dur="1500" fill="hold"/>
                                            <p:tgtEl>
                                              <p:spTgt spid="491"/>
                                            </p:tgtEl>
                                            <p:attrNameLst>
                                              <p:attrName>ppt_y</p:attrName>
                                            </p:attrNameLst>
                                          </p:cBhvr>
                                          <p:tavLst>
                                            <p:tav tm="0">
                                              <p:val>
                                                <p:strVal val="#ppt_y"/>
                                              </p:val>
                                            </p:tav>
                                            <p:tav tm="100000">
                                              <p:val>
                                                <p:strVal val="#ppt_y"/>
                                              </p:val>
                                            </p:tav>
                                          </p:tavLst>
                                        </p:anim>
                                      </p:childTnLst>
                                    </p:cTn>
                                  </p:par>
                                  <p:par>
                                    <p:cTn id="871" presetID="2" presetClass="entr" presetSubtype="2" fill="hold" grpId="0" nodeType="withEffect" nodePh="1">
                                      <p:stCondLst>
                                        <p:cond delay="0"/>
                                      </p:stCondLst>
                                      <p:endCondLst>
                                        <p:cond evt="begin" delay="0">
                                          <p:tn val="871"/>
                                        </p:cond>
                                      </p:endCondLst>
                                      <p:childTnLst>
                                        <p:set>
                                          <p:cBhvr>
                                            <p:cTn id="872" dur="1" fill="hold">
                                              <p:stCondLst>
                                                <p:cond delay="0"/>
                                              </p:stCondLst>
                                            </p:cTn>
                                            <p:tgtEl>
                                              <p:spTgt spid="492"/>
                                            </p:tgtEl>
                                            <p:attrNameLst>
                                              <p:attrName>style.visibility</p:attrName>
                                            </p:attrNameLst>
                                          </p:cBhvr>
                                          <p:to>
                                            <p:strVal val="visible"/>
                                          </p:to>
                                        </p:set>
                                        <p:anim calcmode="lin" valueType="num">
                                          <p:cBhvr additive="base">
                                            <p:cTn id="873" dur="1500" fill="hold"/>
                                            <p:tgtEl>
                                              <p:spTgt spid="492"/>
                                            </p:tgtEl>
                                            <p:attrNameLst>
                                              <p:attrName>ppt_x</p:attrName>
                                            </p:attrNameLst>
                                          </p:cBhvr>
                                          <p:tavLst>
                                            <p:tav tm="0">
                                              <p:val>
                                                <p:strVal val="1+#ppt_w/2"/>
                                              </p:val>
                                            </p:tav>
                                            <p:tav tm="100000">
                                              <p:val>
                                                <p:strVal val="#ppt_x"/>
                                              </p:val>
                                            </p:tav>
                                          </p:tavLst>
                                        </p:anim>
                                        <p:anim calcmode="lin" valueType="num">
                                          <p:cBhvr additive="base">
                                            <p:cTn id="874" dur="1500" fill="hold"/>
                                            <p:tgtEl>
                                              <p:spTgt spid="492"/>
                                            </p:tgtEl>
                                            <p:attrNameLst>
                                              <p:attrName>ppt_y</p:attrName>
                                            </p:attrNameLst>
                                          </p:cBhvr>
                                          <p:tavLst>
                                            <p:tav tm="0">
                                              <p:val>
                                                <p:strVal val="#ppt_y"/>
                                              </p:val>
                                            </p:tav>
                                            <p:tav tm="100000">
                                              <p:val>
                                                <p:strVal val="#ppt_y"/>
                                              </p:val>
                                            </p:tav>
                                          </p:tavLst>
                                        </p:anim>
                                      </p:childTnLst>
                                    </p:cTn>
                                  </p:par>
                                  <p:par>
                                    <p:cTn id="875" presetID="2" presetClass="entr" presetSubtype="2" fill="hold" grpId="0" nodeType="withEffect">
                                      <p:stCondLst>
                                        <p:cond delay="0"/>
                                      </p:stCondLst>
                                      <p:childTnLst>
                                        <p:set>
                                          <p:cBhvr>
                                            <p:cTn id="876" dur="1" fill="hold">
                                              <p:stCondLst>
                                                <p:cond delay="0"/>
                                              </p:stCondLst>
                                            </p:cTn>
                                            <p:tgtEl>
                                              <p:spTgt spid="493"/>
                                            </p:tgtEl>
                                            <p:attrNameLst>
                                              <p:attrName>style.visibility</p:attrName>
                                            </p:attrNameLst>
                                          </p:cBhvr>
                                          <p:to>
                                            <p:strVal val="visible"/>
                                          </p:to>
                                        </p:set>
                                        <p:anim calcmode="lin" valueType="num">
                                          <p:cBhvr additive="base">
                                            <p:cTn id="877" dur="1500" fill="hold"/>
                                            <p:tgtEl>
                                              <p:spTgt spid="493"/>
                                            </p:tgtEl>
                                            <p:attrNameLst>
                                              <p:attrName>ppt_x</p:attrName>
                                            </p:attrNameLst>
                                          </p:cBhvr>
                                          <p:tavLst>
                                            <p:tav tm="0">
                                              <p:val>
                                                <p:strVal val="1+#ppt_w/2"/>
                                              </p:val>
                                            </p:tav>
                                            <p:tav tm="100000">
                                              <p:val>
                                                <p:strVal val="#ppt_x"/>
                                              </p:val>
                                            </p:tav>
                                          </p:tavLst>
                                        </p:anim>
                                        <p:anim calcmode="lin" valueType="num">
                                          <p:cBhvr additive="base">
                                            <p:cTn id="878" dur="1500" fill="hold"/>
                                            <p:tgtEl>
                                              <p:spTgt spid="493"/>
                                            </p:tgtEl>
                                            <p:attrNameLst>
                                              <p:attrName>ppt_y</p:attrName>
                                            </p:attrNameLst>
                                          </p:cBhvr>
                                          <p:tavLst>
                                            <p:tav tm="0">
                                              <p:val>
                                                <p:strVal val="#ppt_y"/>
                                              </p:val>
                                            </p:tav>
                                            <p:tav tm="100000">
                                              <p:val>
                                                <p:strVal val="#ppt_y"/>
                                              </p:val>
                                            </p:tav>
                                          </p:tavLst>
                                        </p:anim>
                                      </p:childTnLst>
                                    </p:cTn>
                                  </p:par>
                                  <p:par>
                                    <p:cTn id="879" presetID="2" presetClass="entr" presetSubtype="2" fill="hold" grpId="0" nodeType="withEffect" nodePh="1">
                                      <p:stCondLst>
                                        <p:cond delay="0"/>
                                      </p:stCondLst>
                                      <p:endCondLst>
                                        <p:cond evt="begin" delay="0">
                                          <p:tn val="879"/>
                                        </p:cond>
                                      </p:endCondLst>
                                      <p:childTnLst>
                                        <p:set>
                                          <p:cBhvr>
                                            <p:cTn id="880" dur="1" fill="hold">
                                              <p:stCondLst>
                                                <p:cond delay="0"/>
                                              </p:stCondLst>
                                            </p:cTn>
                                            <p:tgtEl>
                                              <p:spTgt spid="494"/>
                                            </p:tgtEl>
                                            <p:attrNameLst>
                                              <p:attrName>style.visibility</p:attrName>
                                            </p:attrNameLst>
                                          </p:cBhvr>
                                          <p:to>
                                            <p:strVal val="visible"/>
                                          </p:to>
                                        </p:set>
                                        <p:anim calcmode="lin" valueType="num">
                                          <p:cBhvr additive="base">
                                            <p:cTn id="881" dur="1500" fill="hold"/>
                                            <p:tgtEl>
                                              <p:spTgt spid="494"/>
                                            </p:tgtEl>
                                            <p:attrNameLst>
                                              <p:attrName>ppt_x</p:attrName>
                                            </p:attrNameLst>
                                          </p:cBhvr>
                                          <p:tavLst>
                                            <p:tav tm="0">
                                              <p:val>
                                                <p:strVal val="1+#ppt_w/2"/>
                                              </p:val>
                                            </p:tav>
                                            <p:tav tm="100000">
                                              <p:val>
                                                <p:strVal val="#ppt_x"/>
                                              </p:val>
                                            </p:tav>
                                          </p:tavLst>
                                        </p:anim>
                                        <p:anim calcmode="lin" valueType="num">
                                          <p:cBhvr additive="base">
                                            <p:cTn id="882" dur="1500" fill="hold"/>
                                            <p:tgtEl>
                                              <p:spTgt spid="494"/>
                                            </p:tgtEl>
                                            <p:attrNameLst>
                                              <p:attrName>ppt_y</p:attrName>
                                            </p:attrNameLst>
                                          </p:cBhvr>
                                          <p:tavLst>
                                            <p:tav tm="0">
                                              <p:val>
                                                <p:strVal val="#ppt_y"/>
                                              </p:val>
                                            </p:tav>
                                            <p:tav tm="100000">
                                              <p:val>
                                                <p:strVal val="#ppt_y"/>
                                              </p:val>
                                            </p:tav>
                                          </p:tavLst>
                                        </p:anim>
                                      </p:childTnLst>
                                    </p:cTn>
                                  </p:par>
                                  <p:par>
                                    <p:cTn id="883" presetID="2" presetClass="entr" presetSubtype="2" fill="hold" grpId="0" nodeType="withEffect">
                                      <p:stCondLst>
                                        <p:cond delay="0"/>
                                      </p:stCondLst>
                                      <p:childTnLst>
                                        <p:set>
                                          <p:cBhvr>
                                            <p:cTn id="884" dur="1" fill="hold">
                                              <p:stCondLst>
                                                <p:cond delay="0"/>
                                              </p:stCondLst>
                                            </p:cTn>
                                            <p:tgtEl>
                                              <p:spTgt spid="495"/>
                                            </p:tgtEl>
                                            <p:attrNameLst>
                                              <p:attrName>style.visibility</p:attrName>
                                            </p:attrNameLst>
                                          </p:cBhvr>
                                          <p:to>
                                            <p:strVal val="visible"/>
                                          </p:to>
                                        </p:set>
                                        <p:anim calcmode="lin" valueType="num">
                                          <p:cBhvr additive="base">
                                            <p:cTn id="885" dur="1500" fill="hold"/>
                                            <p:tgtEl>
                                              <p:spTgt spid="495"/>
                                            </p:tgtEl>
                                            <p:attrNameLst>
                                              <p:attrName>ppt_x</p:attrName>
                                            </p:attrNameLst>
                                          </p:cBhvr>
                                          <p:tavLst>
                                            <p:tav tm="0">
                                              <p:val>
                                                <p:strVal val="1+#ppt_w/2"/>
                                              </p:val>
                                            </p:tav>
                                            <p:tav tm="100000">
                                              <p:val>
                                                <p:strVal val="#ppt_x"/>
                                              </p:val>
                                            </p:tav>
                                          </p:tavLst>
                                        </p:anim>
                                        <p:anim calcmode="lin" valueType="num">
                                          <p:cBhvr additive="base">
                                            <p:cTn id="886" dur="1500" fill="hold"/>
                                            <p:tgtEl>
                                              <p:spTgt spid="495"/>
                                            </p:tgtEl>
                                            <p:attrNameLst>
                                              <p:attrName>ppt_y</p:attrName>
                                            </p:attrNameLst>
                                          </p:cBhvr>
                                          <p:tavLst>
                                            <p:tav tm="0">
                                              <p:val>
                                                <p:strVal val="#ppt_y"/>
                                              </p:val>
                                            </p:tav>
                                            <p:tav tm="100000">
                                              <p:val>
                                                <p:strVal val="#ppt_y"/>
                                              </p:val>
                                            </p:tav>
                                          </p:tavLst>
                                        </p:anim>
                                      </p:childTnLst>
                                    </p:cTn>
                                  </p:par>
                                  <p:par>
                                    <p:cTn id="887" presetID="2" presetClass="entr" presetSubtype="2" fill="hold" grpId="0" nodeType="withEffect" nodePh="1">
                                      <p:stCondLst>
                                        <p:cond delay="0"/>
                                      </p:stCondLst>
                                      <p:endCondLst>
                                        <p:cond evt="begin" delay="0">
                                          <p:tn val="887"/>
                                        </p:cond>
                                      </p:endCondLst>
                                      <p:childTnLst>
                                        <p:set>
                                          <p:cBhvr>
                                            <p:cTn id="888" dur="1" fill="hold">
                                              <p:stCondLst>
                                                <p:cond delay="0"/>
                                              </p:stCondLst>
                                            </p:cTn>
                                            <p:tgtEl>
                                              <p:spTgt spid="496"/>
                                            </p:tgtEl>
                                            <p:attrNameLst>
                                              <p:attrName>style.visibility</p:attrName>
                                            </p:attrNameLst>
                                          </p:cBhvr>
                                          <p:to>
                                            <p:strVal val="visible"/>
                                          </p:to>
                                        </p:set>
                                        <p:anim calcmode="lin" valueType="num">
                                          <p:cBhvr additive="base">
                                            <p:cTn id="889" dur="1500" fill="hold"/>
                                            <p:tgtEl>
                                              <p:spTgt spid="496"/>
                                            </p:tgtEl>
                                            <p:attrNameLst>
                                              <p:attrName>ppt_x</p:attrName>
                                            </p:attrNameLst>
                                          </p:cBhvr>
                                          <p:tavLst>
                                            <p:tav tm="0">
                                              <p:val>
                                                <p:strVal val="1+#ppt_w/2"/>
                                              </p:val>
                                            </p:tav>
                                            <p:tav tm="100000">
                                              <p:val>
                                                <p:strVal val="#ppt_x"/>
                                              </p:val>
                                            </p:tav>
                                          </p:tavLst>
                                        </p:anim>
                                        <p:anim calcmode="lin" valueType="num">
                                          <p:cBhvr additive="base">
                                            <p:cTn id="890" dur="1500" fill="hold"/>
                                            <p:tgtEl>
                                              <p:spTgt spid="496"/>
                                            </p:tgtEl>
                                            <p:attrNameLst>
                                              <p:attrName>ppt_y</p:attrName>
                                            </p:attrNameLst>
                                          </p:cBhvr>
                                          <p:tavLst>
                                            <p:tav tm="0">
                                              <p:val>
                                                <p:strVal val="#ppt_y"/>
                                              </p:val>
                                            </p:tav>
                                            <p:tav tm="100000">
                                              <p:val>
                                                <p:strVal val="#ppt_y"/>
                                              </p:val>
                                            </p:tav>
                                          </p:tavLst>
                                        </p:anim>
                                      </p:childTnLst>
                                    </p:cTn>
                                  </p:par>
                                  <p:par>
                                    <p:cTn id="891" presetID="2" presetClass="entr" presetSubtype="2" fill="hold" grpId="0" nodeType="withEffect">
                                      <p:stCondLst>
                                        <p:cond delay="0"/>
                                      </p:stCondLst>
                                      <p:childTnLst>
                                        <p:set>
                                          <p:cBhvr>
                                            <p:cTn id="892" dur="1" fill="hold">
                                              <p:stCondLst>
                                                <p:cond delay="0"/>
                                              </p:stCondLst>
                                            </p:cTn>
                                            <p:tgtEl>
                                              <p:spTgt spid="497"/>
                                            </p:tgtEl>
                                            <p:attrNameLst>
                                              <p:attrName>style.visibility</p:attrName>
                                            </p:attrNameLst>
                                          </p:cBhvr>
                                          <p:to>
                                            <p:strVal val="visible"/>
                                          </p:to>
                                        </p:set>
                                        <p:anim calcmode="lin" valueType="num">
                                          <p:cBhvr additive="base">
                                            <p:cTn id="893" dur="1500" fill="hold"/>
                                            <p:tgtEl>
                                              <p:spTgt spid="497"/>
                                            </p:tgtEl>
                                            <p:attrNameLst>
                                              <p:attrName>ppt_x</p:attrName>
                                            </p:attrNameLst>
                                          </p:cBhvr>
                                          <p:tavLst>
                                            <p:tav tm="0">
                                              <p:val>
                                                <p:strVal val="1+#ppt_w/2"/>
                                              </p:val>
                                            </p:tav>
                                            <p:tav tm="100000">
                                              <p:val>
                                                <p:strVal val="#ppt_x"/>
                                              </p:val>
                                            </p:tav>
                                          </p:tavLst>
                                        </p:anim>
                                        <p:anim calcmode="lin" valueType="num">
                                          <p:cBhvr additive="base">
                                            <p:cTn id="894" dur="1500" fill="hold"/>
                                            <p:tgtEl>
                                              <p:spTgt spid="497"/>
                                            </p:tgtEl>
                                            <p:attrNameLst>
                                              <p:attrName>ppt_y</p:attrName>
                                            </p:attrNameLst>
                                          </p:cBhvr>
                                          <p:tavLst>
                                            <p:tav tm="0">
                                              <p:val>
                                                <p:strVal val="#ppt_y"/>
                                              </p:val>
                                            </p:tav>
                                            <p:tav tm="100000">
                                              <p:val>
                                                <p:strVal val="#ppt_y"/>
                                              </p:val>
                                            </p:tav>
                                          </p:tavLst>
                                        </p:anim>
                                      </p:childTnLst>
                                    </p:cTn>
                                  </p:par>
                                  <p:par>
                                    <p:cTn id="895" presetID="2" presetClass="entr" presetSubtype="2" fill="hold" grpId="0" nodeType="withEffect" nodePh="1">
                                      <p:stCondLst>
                                        <p:cond delay="0"/>
                                      </p:stCondLst>
                                      <p:endCondLst>
                                        <p:cond evt="begin" delay="0">
                                          <p:tn val="895"/>
                                        </p:cond>
                                      </p:endCondLst>
                                      <p:childTnLst>
                                        <p:set>
                                          <p:cBhvr>
                                            <p:cTn id="896" dur="1" fill="hold">
                                              <p:stCondLst>
                                                <p:cond delay="0"/>
                                              </p:stCondLst>
                                            </p:cTn>
                                            <p:tgtEl>
                                              <p:spTgt spid="498"/>
                                            </p:tgtEl>
                                            <p:attrNameLst>
                                              <p:attrName>style.visibility</p:attrName>
                                            </p:attrNameLst>
                                          </p:cBhvr>
                                          <p:to>
                                            <p:strVal val="visible"/>
                                          </p:to>
                                        </p:set>
                                        <p:anim calcmode="lin" valueType="num">
                                          <p:cBhvr additive="base">
                                            <p:cTn id="897" dur="1500" fill="hold"/>
                                            <p:tgtEl>
                                              <p:spTgt spid="498"/>
                                            </p:tgtEl>
                                            <p:attrNameLst>
                                              <p:attrName>ppt_x</p:attrName>
                                            </p:attrNameLst>
                                          </p:cBhvr>
                                          <p:tavLst>
                                            <p:tav tm="0">
                                              <p:val>
                                                <p:strVal val="1+#ppt_w/2"/>
                                              </p:val>
                                            </p:tav>
                                            <p:tav tm="100000">
                                              <p:val>
                                                <p:strVal val="#ppt_x"/>
                                              </p:val>
                                            </p:tav>
                                          </p:tavLst>
                                        </p:anim>
                                        <p:anim calcmode="lin" valueType="num">
                                          <p:cBhvr additive="base">
                                            <p:cTn id="898" dur="1500" fill="hold"/>
                                            <p:tgtEl>
                                              <p:spTgt spid="498"/>
                                            </p:tgtEl>
                                            <p:attrNameLst>
                                              <p:attrName>ppt_y</p:attrName>
                                            </p:attrNameLst>
                                          </p:cBhvr>
                                          <p:tavLst>
                                            <p:tav tm="0">
                                              <p:val>
                                                <p:strVal val="#ppt_y"/>
                                              </p:val>
                                            </p:tav>
                                            <p:tav tm="100000">
                                              <p:val>
                                                <p:strVal val="#ppt_y"/>
                                              </p:val>
                                            </p:tav>
                                          </p:tavLst>
                                        </p:anim>
                                      </p:childTnLst>
                                    </p:cTn>
                                  </p:par>
                                  <p:par>
                                    <p:cTn id="899" presetID="2" presetClass="entr" presetSubtype="2" fill="hold" grpId="0" nodeType="withEffect">
                                      <p:stCondLst>
                                        <p:cond delay="0"/>
                                      </p:stCondLst>
                                      <p:childTnLst>
                                        <p:set>
                                          <p:cBhvr>
                                            <p:cTn id="900" dur="1" fill="hold">
                                              <p:stCondLst>
                                                <p:cond delay="0"/>
                                              </p:stCondLst>
                                            </p:cTn>
                                            <p:tgtEl>
                                              <p:spTgt spid="499"/>
                                            </p:tgtEl>
                                            <p:attrNameLst>
                                              <p:attrName>style.visibility</p:attrName>
                                            </p:attrNameLst>
                                          </p:cBhvr>
                                          <p:to>
                                            <p:strVal val="visible"/>
                                          </p:to>
                                        </p:set>
                                        <p:anim calcmode="lin" valueType="num">
                                          <p:cBhvr additive="base">
                                            <p:cTn id="901" dur="1500" fill="hold"/>
                                            <p:tgtEl>
                                              <p:spTgt spid="499"/>
                                            </p:tgtEl>
                                            <p:attrNameLst>
                                              <p:attrName>ppt_x</p:attrName>
                                            </p:attrNameLst>
                                          </p:cBhvr>
                                          <p:tavLst>
                                            <p:tav tm="0">
                                              <p:val>
                                                <p:strVal val="1+#ppt_w/2"/>
                                              </p:val>
                                            </p:tav>
                                            <p:tav tm="100000">
                                              <p:val>
                                                <p:strVal val="#ppt_x"/>
                                              </p:val>
                                            </p:tav>
                                          </p:tavLst>
                                        </p:anim>
                                        <p:anim calcmode="lin" valueType="num">
                                          <p:cBhvr additive="base">
                                            <p:cTn id="902" dur="1500" fill="hold"/>
                                            <p:tgtEl>
                                              <p:spTgt spid="499"/>
                                            </p:tgtEl>
                                            <p:attrNameLst>
                                              <p:attrName>ppt_y</p:attrName>
                                            </p:attrNameLst>
                                          </p:cBhvr>
                                          <p:tavLst>
                                            <p:tav tm="0">
                                              <p:val>
                                                <p:strVal val="#ppt_y"/>
                                              </p:val>
                                            </p:tav>
                                            <p:tav tm="100000">
                                              <p:val>
                                                <p:strVal val="#ppt_y"/>
                                              </p:val>
                                            </p:tav>
                                          </p:tavLst>
                                        </p:anim>
                                      </p:childTnLst>
                                    </p:cTn>
                                  </p:par>
                                  <p:par>
                                    <p:cTn id="903" presetID="2" presetClass="entr" presetSubtype="2" fill="hold" grpId="0" nodeType="withEffect" nodePh="1">
                                      <p:stCondLst>
                                        <p:cond delay="0"/>
                                      </p:stCondLst>
                                      <p:endCondLst>
                                        <p:cond evt="begin" delay="0">
                                          <p:tn val="903"/>
                                        </p:cond>
                                      </p:endCondLst>
                                      <p:childTnLst>
                                        <p:set>
                                          <p:cBhvr>
                                            <p:cTn id="904" dur="1" fill="hold">
                                              <p:stCondLst>
                                                <p:cond delay="0"/>
                                              </p:stCondLst>
                                            </p:cTn>
                                            <p:tgtEl>
                                              <p:spTgt spid="500"/>
                                            </p:tgtEl>
                                            <p:attrNameLst>
                                              <p:attrName>style.visibility</p:attrName>
                                            </p:attrNameLst>
                                          </p:cBhvr>
                                          <p:to>
                                            <p:strVal val="visible"/>
                                          </p:to>
                                        </p:set>
                                        <p:anim calcmode="lin" valueType="num">
                                          <p:cBhvr additive="base">
                                            <p:cTn id="905" dur="1500" fill="hold"/>
                                            <p:tgtEl>
                                              <p:spTgt spid="500"/>
                                            </p:tgtEl>
                                            <p:attrNameLst>
                                              <p:attrName>ppt_x</p:attrName>
                                            </p:attrNameLst>
                                          </p:cBhvr>
                                          <p:tavLst>
                                            <p:tav tm="0">
                                              <p:val>
                                                <p:strVal val="1+#ppt_w/2"/>
                                              </p:val>
                                            </p:tav>
                                            <p:tav tm="100000">
                                              <p:val>
                                                <p:strVal val="#ppt_x"/>
                                              </p:val>
                                            </p:tav>
                                          </p:tavLst>
                                        </p:anim>
                                        <p:anim calcmode="lin" valueType="num">
                                          <p:cBhvr additive="base">
                                            <p:cTn id="906" dur="1500" fill="hold"/>
                                            <p:tgtEl>
                                              <p:spTgt spid="500"/>
                                            </p:tgtEl>
                                            <p:attrNameLst>
                                              <p:attrName>ppt_y</p:attrName>
                                            </p:attrNameLst>
                                          </p:cBhvr>
                                          <p:tavLst>
                                            <p:tav tm="0">
                                              <p:val>
                                                <p:strVal val="#ppt_y"/>
                                              </p:val>
                                            </p:tav>
                                            <p:tav tm="100000">
                                              <p:val>
                                                <p:strVal val="#ppt_y"/>
                                              </p:val>
                                            </p:tav>
                                          </p:tavLst>
                                        </p:anim>
                                      </p:childTnLst>
                                    </p:cTn>
                                  </p:par>
                                  <p:par>
                                    <p:cTn id="907" presetID="2" presetClass="entr" presetSubtype="2" fill="hold" grpId="0" nodeType="withEffect">
                                      <p:stCondLst>
                                        <p:cond delay="0"/>
                                      </p:stCondLst>
                                      <p:childTnLst>
                                        <p:set>
                                          <p:cBhvr>
                                            <p:cTn id="908" dur="1" fill="hold">
                                              <p:stCondLst>
                                                <p:cond delay="0"/>
                                              </p:stCondLst>
                                            </p:cTn>
                                            <p:tgtEl>
                                              <p:spTgt spid="501"/>
                                            </p:tgtEl>
                                            <p:attrNameLst>
                                              <p:attrName>style.visibility</p:attrName>
                                            </p:attrNameLst>
                                          </p:cBhvr>
                                          <p:to>
                                            <p:strVal val="visible"/>
                                          </p:to>
                                        </p:set>
                                        <p:anim calcmode="lin" valueType="num">
                                          <p:cBhvr additive="base">
                                            <p:cTn id="909" dur="1500" fill="hold"/>
                                            <p:tgtEl>
                                              <p:spTgt spid="501"/>
                                            </p:tgtEl>
                                            <p:attrNameLst>
                                              <p:attrName>ppt_x</p:attrName>
                                            </p:attrNameLst>
                                          </p:cBhvr>
                                          <p:tavLst>
                                            <p:tav tm="0">
                                              <p:val>
                                                <p:strVal val="1+#ppt_w/2"/>
                                              </p:val>
                                            </p:tav>
                                            <p:tav tm="100000">
                                              <p:val>
                                                <p:strVal val="#ppt_x"/>
                                              </p:val>
                                            </p:tav>
                                          </p:tavLst>
                                        </p:anim>
                                        <p:anim calcmode="lin" valueType="num">
                                          <p:cBhvr additive="base">
                                            <p:cTn id="910" dur="1500" fill="hold"/>
                                            <p:tgtEl>
                                              <p:spTgt spid="501"/>
                                            </p:tgtEl>
                                            <p:attrNameLst>
                                              <p:attrName>ppt_y</p:attrName>
                                            </p:attrNameLst>
                                          </p:cBhvr>
                                          <p:tavLst>
                                            <p:tav tm="0">
                                              <p:val>
                                                <p:strVal val="#ppt_y"/>
                                              </p:val>
                                            </p:tav>
                                            <p:tav tm="100000">
                                              <p:val>
                                                <p:strVal val="#ppt_y"/>
                                              </p:val>
                                            </p:tav>
                                          </p:tavLst>
                                        </p:anim>
                                      </p:childTnLst>
                                    </p:cTn>
                                  </p:par>
                                  <p:par>
                                    <p:cTn id="911" presetID="2" presetClass="entr" presetSubtype="2" fill="hold" grpId="0" nodeType="withEffect" nodePh="1">
                                      <p:stCondLst>
                                        <p:cond delay="0"/>
                                      </p:stCondLst>
                                      <p:endCondLst>
                                        <p:cond evt="begin" delay="0">
                                          <p:tn val="911"/>
                                        </p:cond>
                                      </p:endCondLst>
                                      <p:childTnLst>
                                        <p:set>
                                          <p:cBhvr>
                                            <p:cTn id="912" dur="1" fill="hold">
                                              <p:stCondLst>
                                                <p:cond delay="0"/>
                                              </p:stCondLst>
                                            </p:cTn>
                                            <p:tgtEl>
                                              <p:spTgt spid="502"/>
                                            </p:tgtEl>
                                            <p:attrNameLst>
                                              <p:attrName>style.visibility</p:attrName>
                                            </p:attrNameLst>
                                          </p:cBhvr>
                                          <p:to>
                                            <p:strVal val="visible"/>
                                          </p:to>
                                        </p:set>
                                        <p:anim calcmode="lin" valueType="num">
                                          <p:cBhvr additive="base">
                                            <p:cTn id="913" dur="1500" fill="hold"/>
                                            <p:tgtEl>
                                              <p:spTgt spid="502"/>
                                            </p:tgtEl>
                                            <p:attrNameLst>
                                              <p:attrName>ppt_x</p:attrName>
                                            </p:attrNameLst>
                                          </p:cBhvr>
                                          <p:tavLst>
                                            <p:tav tm="0">
                                              <p:val>
                                                <p:strVal val="1+#ppt_w/2"/>
                                              </p:val>
                                            </p:tav>
                                            <p:tav tm="100000">
                                              <p:val>
                                                <p:strVal val="#ppt_x"/>
                                              </p:val>
                                            </p:tav>
                                          </p:tavLst>
                                        </p:anim>
                                        <p:anim calcmode="lin" valueType="num">
                                          <p:cBhvr additive="base">
                                            <p:cTn id="914" dur="1500" fill="hold"/>
                                            <p:tgtEl>
                                              <p:spTgt spid="502"/>
                                            </p:tgtEl>
                                            <p:attrNameLst>
                                              <p:attrName>ppt_y</p:attrName>
                                            </p:attrNameLst>
                                          </p:cBhvr>
                                          <p:tavLst>
                                            <p:tav tm="0">
                                              <p:val>
                                                <p:strVal val="#ppt_y"/>
                                              </p:val>
                                            </p:tav>
                                            <p:tav tm="100000">
                                              <p:val>
                                                <p:strVal val="#ppt_y"/>
                                              </p:val>
                                            </p:tav>
                                          </p:tavLst>
                                        </p:anim>
                                      </p:childTnLst>
                                    </p:cTn>
                                  </p:par>
                                  <p:par>
                                    <p:cTn id="915" presetID="2" presetClass="entr" presetSubtype="2" fill="hold" grpId="0" nodeType="withEffect" nodePh="1">
                                      <p:stCondLst>
                                        <p:cond delay="0"/>
                                      </p:stCondLst>
                                      <p:endCondLst>
                                        <p:cond evt="begin" delay="0">
                                          <p:tn val="915"/>
                                        </p:cond>
                                      </p:endCondLst>
                                      <p:childTnLst>
                                        <p:set>
                                          <p:cBhvr>
                                            <p:cTn id="916" dur="1" fill="hold">
                                              <p:stCondLst>
                                                <p:cond delay="0"/>
                                              </p:stCondLst>
                                            </p:cTn>
                                            <p:tgtEl>
                                              <p:spTgt spid="503"/>
                                            </p:tgtEl>
                                            <p:attrNameLst>
                                              <p:attrName>style.visibility</p:attrName>
                                            </p:attrNameLst>
                                          </p:cBhvr>
                                          <p:to>
                                            <p:strVal val="visible"/>
                                          </p:to>
                                        </p:set>
                                        <p:anim calcmode="lin" valueType="num">
                                          <p:cBhvr additive="base">
                                            <p:cTn id="917" dur="1500" fill="hold"/>
                                            <p:tgtEl>
                                              <p:spTgt spid="503"/>
                                            </p:tgtEl>
                                            <p:attrNameLst>
                                              <p:attrName>ppt_x</p:attrName>
                                            </p:attrNameLst>
                                          </p:cBhvr>
                                          <p:tavLst>
                                            <p:tav tm="0">
                                              <p:val>
                                                <p:strVal val="1+#ppt_w/2"/>
                                              </p:val>
                                            </p:tav>
                                            <p:tav tm="100000">
                                              <p:val>
                                                <p:strVal val="#ppt_x"/>
                                              </p:val>
                                            </p:tav>
                                          </p:tavLst>
                                        </p:anim>
                                        <p:anim calcmode="lin" valueType="num">
                                          <p:cBhvr additive="base">
                                            <p:cTn id="918" dur="1500" fill="hold"/>
                                            <p:tgtEl>
                                              <p:spTgt spid="503"/>
                                            </p:tgtEl>
                                            <p:attrNameLst>
                                              <p:attrName>ppt_y</p:attrName>
                                            </p:attrNameLst>
                                          </p:cBhvr>
                                          <p:tavLst>
                                            <p:tav tm="0">
                                              <p:val>
                                                <p:strVal val="#ppt_y"/>
                                              </p:val>
                                            </p:tav>
                                            <p:tav tm="100000">
                                              <p:val>
                                                <p:strVal val="#ppt_y"/>
                                              </p:val>
                                            </p:tav>
                                          </p:tavLst>
                                        </p:anim>
                                      </p:childTnLst>
                                    </p:cTn>
                                  </p:par>
                                  <p:par>
                                    <p:cTn id="919" presetID="2" presetClass="entr" presetSubtype="2" fill="hold" grpId="0" nodeType="withEffect">
                                      <p:stCondLst>
                                        <p:cond delay="0"/>
                                      </p:stCondLst>
                                      <p:childTnLst>
                                        <p:set>
                                          <p:cBhvr>
                                            <p:cTn id="920" dur="1" fill="hold">
                                              <p:stCondLst>
                                                <p:cond delay="0"/>
                                              </p:stCondLst>
                                            </p:cTn>
                                            <p:tgtEl>
                                              <p:spTgt spid="504"/>
                                            </p:tgtEl>
                                            <p:attrNameLst>
                                              <p:attrName>style.visibility</p:attrName>
                                            </p:attrNameLst>
                                          </p:cBhvr>
                                          <p:to>
                                            <p:strVal val="visible"/>
                                          </p:to>
                                        </p:set>
                                        <p:anim calcmode="lin" valueType="num">
                                          <p:cBhvr additive="base">
                                            <p:cTn id="921" dur="1500" fill="hold"/>
                                            <p:tgtEl>
                                              <p:spTgt spid="504"/>
                                            </p:tgtEl>
                                            <p:attrNameLst>
                                              <p:attrName>ppt_x</p:attrName>
                                            </p:attrNameLst>
                                          </p:cBhvr>
                                          <p:tavLst>
                                            <p:tav tm="0">
                                              <p:val>
                                                <p:strVal val="1+#ppt_w/2"/>
                                              </p:val>
                                            </p:tav>
                                            <p:tav tm="100000">
                                              <p:val>
                                                <p:strVal val="#ppt_x"/>
                                              </p:val>
                                            </p:tav>
                                          </p:tavLst>
                                        </p:anim>
                                        <p:anim calcmode="lin" valueType="num">
                                          <p:cBhvr additive="base">
                                            <p:cTn id="922" dur="1500" fill="hold"/>
                                            <p:tgtEl>
                                              <p:spTgt spid="504"/>
                                            </p:tgtEl>
                                            <p:attrNameLst>
                                              <p:attrName>ppt_y</p:attrName>
                                            </p:attrNameLst>
                                          </p:cBhvr>
                                          <p:tavLst>
                                            <p:tav tm="0">
                                              <p:val>
                                                <p:strVal val="#ppt_y"/>
                                              </p:val>
                                            </p:tav>
                                            <p:tav tm="100000">
                                              <p:val>
                                                <p:strVal val="#ppt_y"/>
                                              </p:val>
                                            </p:tav>
                                          </p:tavLst>
                                        </p:anim>
                                      </p:childTnLst>
                                    </p:cTn>
                                  </p:par>
                                  <p:par>
                                    <p:cTn id="923" presetID="2" presetClass="entr" presetSubtype="2" fill="hold" grpId="0" nodeType="withEffect" nodePh="1">
                                      <p:stCondLst>
                                        <p:cond delay="0"/>
                                      </p:stCondLst>
                                      <p:endCondLst>
                                        <p:cond evt="begin" delay="0">
                                          <p:tn val="923"/>
                                        </p:cond>
                                      </p:endCondLst>
                                      <p:childTnLst>
                                        <p:set>
                                          <p:cBhvr>
                                            <p:cTn id="924" dur="1" fill="hold">
                                              <p:stCondLst>
                                                <p:cond delay="0"/>
                                              </p:stCondLst>
                                            </p:cTn>
                                            <p:tgtEl>
                                              <p:spTgt spid="505"/>
                                            </p:tgtEl>
                                            <p:attrNameLst>
                                              <p:attrName>style.visibility</p:attrName>
                                            </p:attrNameLst>
                                          </p:cBhvr>
                                          <p:to>
                                            <p:strVal val="visible"/>
                                          </p:to>
                                        </p:set>
                                        <p:anim calcmode="lin" valueType="num">
                                          <p:cBhvr additive="base">
                                            <p:cTn id="925" dur="1500" fill="hold"/>
                                            <p:tgtEl>
                                              <p:spTgt spid="505"/>
                                            </p:tgtEl>
                                            <p:attrNameLst>
                                              <p:attrName>ppt_x</p:attrName>
                                            </p:attrNameLst>
                                          </p:cBhvr>
                                          <p:tavLst>
                                            <p:tav tm="0">
                                              <p:val>
                                                <p:strVal val="1+#ppt_w/2"/>
                                              </p:val>
                                            </p:tav>
                                            <p:tav tm="100000">
                                              <p:val>
                                                <p:strVal val="#ppt_x"/>
                                              </p:val>
                                            </p:tav>
                                          </p:tavLst>
                                        </p:anim>
                                        <p:anim calcmode="lin" valueType="num">
                                          <p:cBhvr additive="base">
                                            <p:cTn id="926" dur="1500" fill="hold"/>
                                            <p:tgtEl>
                                              <p:spTgt spid="505"/>
                                            </p:tgtEl>
                                            <p:attrNameLst>
                                              <p:attrName>ppt_y</p:attrName>
                                            </p:attrNameLst>
                                          </p:cBhvr>
                                          <p:tavLst>
                                            <p:tav tm="0">
                                              <p:val>
                                                <p:strVal val="#ppt_y"/>
                                              </p:val>
                                            </p:tav>
                                            <p:tav tm="100000">
                                              <p:val>
                                                <p:strVal val="#ppt_y"/>
                                              </p:val>
                                            </p:tav>
                                          </p:tavLst>
                                        </p:anim>
                                      </p:childTnLst>
                                    </p:cTn>
                                  </p:par>
                                  <p:par>
                                    <p:cTn id="927" presetID="2" presetClass="entr" presetSubtype="2" fill="hold" grpId="0" nodeType="withEffect">
                                      <p:stCondLst>
                                        <p:cond delay="0"/>
                                      </p:stCondLst>
                                      <p:childTnLst>
                                        <p:set>
                                          <p:cBhvr>
                                            <p:cTn id="928" dur="1" fill="hold">
                                              <p:stCondLst>
                                                <p:cond delay="0"/>
                                              </p:stCondLst>
                                            </p:cTn>
                                            <p:tgtEl>
                                              <p:spTgt spid="506"/>
                                            </p:tgtEl>
                                            <p:attrNameLst>
                                              <p:attrName>style.visibility</p:attrName>
                                            </p:attrNameLst>
                                          </p:cBhvr>
                                          <p:to>
                                            <p:strVal val="visible"/>
                                          </p:to>
                                        </p:set>
                                        <p:anim calcmode="lin" valueType="num">
                                          <p:cBhvr additive="base">
                                            <p:cTn id="929" dur="1500" fill="hold"/>
                                            <p:tgtEl>
                                              <p:spTgt spid="506"/>
                                            </p:tgtEl>
                                            <p:attrNameLst>
                                              <p:attrName>ppt_x</p:attrName>
                                            </p:attrNameLst>
                                          </p:cBhvr>
                                          <p:tavLst>
                                            <p:tav tm="0">
                                              <p:val>
                                                <p:strVal val="1+#ppt_w/2"/>
                                              </p:val>
                                            </p:tav>
                                            <p:tav tm="100000">
                                              <p:val>
                                                <p:strVal val="#ppt_x"/>
                                              </p:val>
                                            </p:tav>
                                          </p:tavLst>
                                        </p:anim>
                                        <p:anim calcmode="lin" valueType="num">
                                          <p:cBhvr additive="base">
                                            <p:cTn id="930" dur="1500" fill="hold"/>
                                            <p:tgtEl>
                                              <p:spTgt spid="506"/>
                                            </p:tgtEl>
                                            <p:attrNameLst>
                                              <p:attrName>ppt_y</p:attrName>
                                            </p:attrNameLst>
                                          </p:cBhvr>
                                          <p:tavLst>
                                            <p:tav tm="0">
                                              <p:val>
                                                <p:strVal val="#ppt_y"/>
                                              </p:val>
                                            </p:tav>
                                            <p:tav tm="100000">
                                              <p:val>
                                                <p:strVal val="#ppt_y"/>
                                              </p:val>
                                            </p:tav>
                                          </p:tavLst>
                                        </p:anim>
                                      </p:childTnLst>
                                    </p:cTn>
                                  </p:par>
                                  <p:par>
                                    <p:cTn id="931" presetID="2" presetClass="entr" presetSubtype="2" fill="hold" grpId="0" nodeType="withEffect" nodePh="1">
                                      <p:stCondLst>
                                        <p:cond delay="0"/>
                                      </p:stCondLst>
                                      <p:endCondLst>
                                        <p:cond evt="begin" delay="0">
                                          <p:tn val="931"/>
                                        </p:cond>
                                      </p:endCondLst>
                                      <p:childTnLst>
                                        <p:set>
                                          <p:cBhvr>
                                            <p:cTn id="932" dur="1" fill="hold">
                                              <p:stCondLst>
                                                <p:cond delay="0"/>
                                              </p:stCondLst>
                                            </p:cTn>
                                            <p:tgtEl>
                                              <p:spTgt spid="507"/>
                                            </p:tgtEl>
                                            <p:attrNameLst>
                                              <p:attrName>style.visibility</p:attrName>
                                            </p:attrNameLst>
                                          </p:cBhvr>
                                          <p:to>
                                            <p:strVal val="visible"/>
                                          </p:to>
                                        </p:set>
                                        <p:anim calcmode="lin" valueType="num">
                                          <p:cBhvr additive="base">
                                            <p:cTn id="933" dur="1500" fill="hold"/>
                                            <p:tgtEl>
                                              <p:spTgt spid="507"/>
                                            </p:tgtEl>
                                            <p:attrNameLst>
                                              <p:attrName>ppt_x</p:attrName>
                                            </p:attrNameLst>
                                          </p:cBhvr>
                                          <p:tavLst>
                                            <p:tav tm="0">
                                              <p:val>
                                                <p:strVal val="1+#ppt_w/2"/>
                                              </p:val>
                                            </p:tav>
                                            <p:tav tm="100000">
                                              <p:val>
                                                <p:strVal val="#ppt_x"/>
                                              </p:val>
                                            </p:tav>
                                          </p:tavLst>
                                        </p:anim>
                                        <p:anim calcmode="lin" valueType="num">
                                          <p:cBhvr additive="base">
                                            <p:cTn id="934" dur="1500" fill="hold"/>
                                            <p:tgtEl>
                                              <p:spTgt spid="507"/>
                                            </p:tgtEl>
                                            <p:attrNameLst>
                                              <p:attrName>ppt_y</p:attrName>
                                            </p:attrNameLst>
                                          </p:cBhvr>
                                          <p:tavLst>
                                            <p:tav tm="0">
                                              <p:val>
                                                <p:strVal val="#ppt_y"/>
                                              </p:val>
                                            </p:tav>
                                            <p:tav tm="100000">
                                              <p:val>
                                                <p:strVal val="#ppt_y"/>
                                              </p:val>
                                            </p:tav>
                                          </p:tavLst>
                                        </p:anim>
                                      </p:childTnLst>
                                    </p:cTn>
                                  </p:par>
                                  <p:par>
                                    <p:cTn id="935" presetID="2" presetClass="entr" presetSubtype="2" fill="hold" grpId="0" nodeType="withEffect">
                                      <p:stCondLst>
                                        <p:cond delay="0"/>
                                      </p:stCondLst>
                                      <p:childTnLst>
                                        <p:set>
                                          <p:cBhvr>
                                            <p:cTn id="936" dur="1" fill="hold">
                                              <p:stCondLst>
                                                <p:cond delay="0"/>
                                              </p:stCondLst>
                                            </p:cTn>
                                            <p:tgtEl>
                                              <p:spTgt spid="508"/>
                                            </p:tgtEl>
                                            <p:attrNameLst>
                                              <p:attrName>style.visibility</p:attrName>
                                            </p:attrNameLst>
                                          </p:cBhvr>
                                          <p:to>
                                            <p:strVal val="visible"/>
                                          </p:to>
                                        </p:set>
                                        <p:anim calcmode="lin" valueType="num">
                                          <p:cBhvr additive="base">
                                            <p:cTn id="937" dur="1500" fill="hold"/>
                                            <p:tgtEl>
                                              <p:spTgt spid="508"/>
                                            </p:tgtEl>
                                            <p:attrNameLst>
                                              <p:attrName>ppt_x</p:attrName>
                                            </p:attrNameLst>
                                          </p:cBhvr>
                                          <p:tavLst>
                                            <p:tav tm="0">
                                              <p:val>
                                                <p:strVal val="1+#ppt_w/2"/>
                                              </p:val>
                                            </p:tav>
                                            <p:tav tm="100000">
                                              <p:val>
                                                <p:strVal val="#ppt_x"/>
                                              </p:val>
                                            </p:tav>
                                          </p:tavLst>
                                        </p:anim>
                                        <p:anim calcmode="lin" valueType="num">
                                          <p:cBhvr additive="base">
                                            <p:cTn id="938" dur="1500" fill="hold"/>
                                            <p:tgtEl>
                                              <p:spTgt spid="508"/>
                                            </p:tgtEl>
                                            <p:attrNameLst>
                                              <p:attrName>ppt_y</p:attrName>
                                            </p:attrNameLst>
                                          </p:cBhvr>
                                          <p:tavLst>
                                            <p:tav tm="0">
                                              <p:val>
                                                <p:strVal val="#ppt_y"/>
                                              </p:val>
                                            </p:tav>
                                            <p:tav tm="100000">
                                              <p:val>
                                                <p:strVal val="#ppt_y"/>
                                              </p:val>
                                            </p:tav>
                                          </p:tavLst>
                                        </p:anim>
                                      </p:childTnLst>
                                    </p:cTn>
                                  </p:par>
                                  <p:par>
                                    <p:cTn id="939" presetID="2" presetClass="entr" presetSubtype="2" fill="hold" grpId="0" nodeType="withEffect" nodePh="1">
                                      <p:stCondLst>
                                        <p:cond delay="0"/>
                                      </p:stCondLst>
                                      <p:endCondLst>
                                        <p:cond evt="begin" delay="0">
                                          <p:tn val="939"/>
                                        </p:cond>
                                      </p:endCondLst>
                                      <p:childTnLst>
                                        <p:set>
                                          <p:cBhvr>
                                            <p:cTn id="940" dur="1" fill="hold">
                                              <p:stCondLst>
                                                <p:cond delay="0"/>
                                              </p:stCondLst>
                                            </p:cTn>
                                            <p:tgtEl>
                                              <p:spTgt spid="509"/>
                                            </p:tgtEl>
                                            <p:attrNameLst>
                                              <p:attrName>style.visibility</p:attrName>
                                            </p:attrNameLst>
                                          </p:cBhvr>
                                          <p:to>
                                            <p:strVal val="visible"/>
                                          </p:to>
                                        </p:set>
                                        <p:anim calcmode="lin" valueType="num">
                                          <p:cBhvr additive="base">
                                            <p:cTn id="941" dur="1500" fill="hold"/>
                                            <p:tgtEl>
                                              <p:spTgt spid="509"/>
                                            </p:tgtEl>
                                            <p:attrNameLst>
                                              <p:attrName>ppt_x</p:attrName>
                                            </p:attrNameLst>
                                          </p:cBhvr>
                                          <p:tavLst>
                                            <p:tav tm="0">
                                              <p:val>
                                                <p:strVal val="1+#ppt_w/2"/>
                                              </p:val>
                                            </p:tav>
                                            <p:tav tm="100000">
                                              <p:val>
                                                <p:strVal val="#ppt_x"/>
                                              </p:val>
                                            </p:tav>
                                          </p:tavLst>
                                        </p:anim>
                                        <p:anim calcmode="lin" valueType="num">
                                          <p:cBhvr additive="base">
                                            <p:cTn id="942" dur="1500" fill="hold"/>
                                            <p:tgtEl>
                                              <p:spTgt spid="509"/>
                                            </p:tgtEl>
                                            <p:attrNameLst>
                                              <p:attrName>ppt_y</p:attrName>
                                            </p:attrNameLst>
                                          </p:cBhvr>
                                          <p:tavLst>
                                            <p:tav tm="0">
                                              <p:val>
                                                <p:strVal val="#ppt_y"/>
                                              </p:val>
                                            </p:tav>
                                            <p:tav tm="100000">
                                              <p:val>
                                                <p:strVal val="#ppt_y"/>
                                              </p:val>
                                            </p:tav>
                                          </p:tavLst>
                                        </p:anim>
                                      </p:childTnLst>
                                    </p:cTn>
                                  </p:par>
                                  <p:par>
                                    <p:cTn id="943" presetID="2" presetClass="entr" presetSubtype="2" fill="hold" grpId="0" nodeType="withEffect">
                                      <p:stCondLst>
                                        <p:cond delay="0"/>
                                      </p:stCondLst>
                                      <p:childTnLst>
                                        <p:set>
                                          <p:cBhvr>
                                            <p:cTn id="944" dur="1" fill="hold">
                                              <p:stCondLst>
                                                <p:cond delay="0"/>
                                              </p:stCondLst>
                                            </p:cTn>
                                            <p:tgtEl>
                                              <p:spTgt spid="510"/>
                                            </p:tgtEl>
                                            <p:attrNameLst>
                                              <p:attrName>style.visibility</p:attrName>
                                            </p:attrNameLst>
                                          </p:cBhvr>
                                          <p:to>
                                            <p:strVal val="visible"/>
                                          </p:to>
                                        </p:set>
                                        <p:anim calcmode="lin" valueType="num">
                                          <p:cBhvr additive="base">
                                            <p:cTn id="945" dur="1500" fill="hold"/>
                                            <p:tgtEl>
                                              <p:spTgt spid="510"/>
                                            </p:tgtEl>
                                            <p:attrNameLst>
                                              <p:attrName>ppt_x</p:attrName>
                                            </p:attrNameLst>
                                          </p:cBhvr>
                                          <p:tavLst>
                                            <p:tav tm="0">
                                              <p:val>
                                                <p:strVal val="1+#ppt_w/2"/>
                                              </p:val>
                                            </p:tav>
                                            <p:tav tm="100000">
                                              <p:val>
                                                <p:strVal val="#ppt_x"/>
                                              </p:val>
                                            </p:tav>
                                          </p:tavLst>
                                        </p:anim>
                                        <p:anim calcmode="lin" valueType="num">
                                          <p:cBhvr additive="base">
                                            <p:cTn id="946" dur="1500" fill="hold"/>
                                            <p:tgtEl>
                                              <p:spTgt spid="510"/>
                                            </p:tgtEl>
                                            <p:attrNameLst>
                                              <p:attrName>ppt_y</p:attrName>
                                            </p:attrNameLst>
                                          </p:cBhvr>
                                          <p:tavLst>
                                            <p:tav tm="0">
                                              <p:val>
                                                <p:strVal val="#ppt_y"/>
                                              </p:val>
                                            </p:tav>
                                            <p:tav tm="100000">
                                              <p:val>
                                                <p:strVal val="#ppt_y"/>
                                              </p:val>
                                            </p:tav>
                                          </p:tavLst>
                                        </p:anim>
                                      </p:childTnLst>
                                    </p:cTn>
                                  </p:par>
                                  <p:par>
                                    <p:cTn id="947" presetID="2" presetClass="entr" presetSubtype="2" fill="hold" grpId="0" nodeType="withEffect" nodePh="1">
                                      <p:stCondLst>
                                        <p:cond delay="0"/>
                                      </p:stCondLst>
                                      <p:endCondLst>
                                        <p:cond evt="begin" delay="0">
                                          <p:tn val="947"/>
                                        </p:cond>
                                      </p:endCondLst>
                                      <p:childTnLst>
                                        <p:set>
                                          <p:cBhvr>
                                            <p:cTn id="948" dur="1" fill="hold">
                                              <p:stCondLst>
                                                <p:cond delay="0"/>
                                              </p:stCondLst>
                                            </p:cTn>
                                            <p:tgtEl>
                                              <p:spTgt spid="511"/>
                                            </p:tgtEl>
                                            <p:attrNameLst>
                                              <p:attrName>style.visibility</p:attrName>
                                            </p:attrNameLst>
                                          </p:cBhvr>
                                          <p:to>
                                            <p:strVal val="visible"/>
                                          </p:to>
                                        </p:set>
                                        <p:anim calcmode="lin" valueType="num">
                                          <p:cBhvr additive="base">
                                            <p:cTn id="949" dur="1500" fill="hold"/>
                                            <p:tgtEl>
                                              <p:spTgt spid="511"/>
                                            </p:tgtEl>
                                            <p:attrNameLst>
                                              <p:attrName>ppt_x</p:attrName>
                                            </p:attrNameLst>
                                          </p:cBhvr>
                                          <p:tavLst>
                                            <p:tav tm="0">
                                              <p:val>
                                                <p:strVal val="1+#ppt_w/2"/>
                                              </p:val>
                                            </p:tav>
                                            <p:tav tm="100000">
                                              <p:val>
                                                <p:strVal val="#ppt_x"/>
                                              </p:val>
                                            </p:tav>
                                          </p:tavLst>
                                        </p:anim>
                                        <p:anim calcmode="lin" valueType="num">
                                          <p:cBhvr additive="base">
                                            <p:cTn id="950" dur="1500" fill="hold"/>
                                            <p:tgtEl>
                                              <p:spTgt spid="511"/>
                                            </p:tgtEl>
                                            <p:attrNameLst>
                                              <p:attrName>ppt_y</p:attrName>
                                            </p:attrNameLst>
                                          </p:cBhvr>
                                          <p:tavLst>
                                            <p:tav tm="0">
                                              <p:val>
                                                <p:strVal val="#ppt_y"/>
                                              </p:val>
                                            </p:tav>
                                            <p:tav tm="100000">
                                              <p:val>
                                                <p:strVal val="#ppt_y"/>
                                              </p:val>
                                            </p:tav>
                                          </p:tavLst>
                                        </p:anim>
                                      </p:childTnLst>
                                    </p:cTn>
                                  </p:par>
                                  <p:par>
                                    <p:cTn id="951" presetID="2" presetClass="entr" presetSubtype="2" fill="hold" grpId="0" nodeType="withEffect" nodePh="1">
                                      <p:stCondLst>
                                        <p:cond delay="0"/>
                                      </p:stCondLst>
                                      <p:endCondLst>
                                        <p:cond evt="begin" delay="0">
                                          <p:tn val="951"/>
                                        </p:cond>
                                      </p:endCondLst>
                                      <p:childTnLst>
                                        <p:set>
                                          <p:cBhvr>
                                            <p:cTn id="952" dur="1" fill="hold">
                                              <p:stCondLst>
                                                <p:cond delay="0"/>
                                              </p:stCondLst>
                                            </p:cTn>
                                            <p:tgtEl>
                                              <p:spTgt spid="512"/>
                                            </p:tgtEl>
                                            <p:attrNameLst>
                                              <p:attrName>style.visibility</p:attrName>
                                            </p:attrNameLst>
                                          </p:cBhvr>
                                          <p:to>
                                            <p:strVal val="visible"/>
                                          </p:to>
                                        </p:set>
                                        <p:anim calcmode="lin" valueType="num">
                                          <p:cBhvr additive="base">
                                            <p:cTn id="953" dur="1500" fill="hold"/>
                                            <p:tgtEl>
                                              <p:spTgt spid="512"/>
                                            </p:tgtEl>
                                            <p:attrNameLst>
                                              <p:attrName>ppt_x</p:attrName>
                                            </p:attrNameLst>
                                          </p:cBhvr>
                                          <p:tavLst>
                                            <p:tav tm="0">
                                              <p:val>
                                                <p:strVal val="1+#ppt_w/2"/>
                                              </p:val>
                                            </p:tav>
                                            <p:tav tm="100000">
                                              <p:val>
                                                <p:strVal val="#ppt_x"/>
                                              </p:val>
                                            </p:tav>
                                          </p:tavLst>
                                        </p:anim>
                                        <p:anim calcmode="lin" valueType="num">
                                          <p:cBhvr additive="base">
                                            <p:cTn id="954" dur="1500" fill="hold"/>
                                            <p:tgtEl>
                                              <p:spTgt spid="512"/>
                                            </p:tgtEl>
                                            <p:attrNameLst>
                                              <p:attrName>ppt_y</p:attrName>
                                            </p:attrNameLst>
                                          </p:cBhvr>
                                          <p:tavLst>
                                            <p:tav tm="0">
                                              <p:val>
                                                <p:strVal val="#ppt_y"/>
                                              </p:val>
                                            </p:tav>
                                            <p:tav tm="100000">
                                              <p:val>
                                                <p:strVal val="#ppt_y"/>
                                              </p:val>
                                            </p:tav>
                                          </p:tavLst>
                                        </p:anim>
                                      </p:childTnLst>
                                    </p:cTn>
                                  </p:par>
                                  <p:par>
                                    <p:cTn id="955" presetID="2" presetClass="entr" presetSubtype="2" fill="hold" grpId="0" nodeType="withEffect">
                                      <p:stCondLst>
                                        <p:cond delay="0"/>
                                      </p:stCondLst>
                                      <p:childTnLst>
                                        <p:set>
                                          <p:cBhvr>
                                            <p:cTn id="956" dur="1" fill="hold">
                                              <p:stCondLst>
                                                <p:cond delay="0"/>
                                              </p:stCondLst>
                                            </p:cTn>
                                            <p:tgtEl>
                                              <p:spTgt spid="513"/>
                                            </p:tgtEl>
                                            <p:attrNameLst>
                                              <p:attrName>style.visibility</p:attrName>
                                            </p:attrNameLst>
                                          </p:cBhvr>
                                          <p:to>
                                            <p:strVal val="visible"/>
                                          </p:to>
                                        </p:set>
                                        <p:anim calcmode="lin" valueType="num">
                                          <p:cBhvr additive="base">
                                            <p:cTn id="957" dur="1500" fill="hold"/>
                                            <p:tgtEl>
                                              <p:spTgt spid="513"/>
                                            </p:tgtEl>
                                            <p:attrNameLst>
                                              <p:attrName>ppt_x</p:attrName>
                                            </p:attrNameLst>
                                          </p:cBhvr>
                                          <p:tavLst>
                                            <p:tav tm="0">
                                              <p:val>
                                                <p:strVal val="1+#ppt_w/2"/>
                                              </p:val>
                                            </p:tav>
                                            <p:tav tm="100000">
                                              <p:val>
                                                <p:strVal val="#ppt_x"/>
                                              </p:val>
                                            </p:tav>
                                          </p:tavLst>
                                        </p:anim>
                                        <p:anim calcmode="lin" valueType="num">
                                          <p:cBhvr additive="base">
                                            <p:cTn id="958" dur="1500" fill="hold"/>
                                            <p:tgtEl>
                                              <p:spTgt spid="513"/>
                                            </p:tgtEl>
                                            <p:attrNameLst>
                                              <p:attrName>ppt_y</p:attrName>
                                            </p:attrNameLst>
                                          </p:cBhvr>
                                          <p:tavLst>
                                            <p:tav tm="0">
                                              <p:val>
                                                <p:strVal val="#ppt_y"/>
                                              </p:val>
                                            </p:tav>
                                            <p:tav tm="100000">
                                              <p:val>
                                                <p:strVal val="#ppt_y"/>
                                              </p:val>
                                            </p:tav>
                                          </p:tavLst>
                                        </p:anim>
                                      </p:childTnLst>
                                    </p:cTn>
                                  </p:par>
                                  <p:par>
                                    <p:cTn id="959" presetID="2" presetClass="entr" presetSubtype="2" fill="hold" grpId="0" nodeType="withEffect" nodePh="1">
                                      <p:stCondLst>
                                        <p:cond delay="0"/>
                                      </p:stCondLst>
                                      <p:endCondLst>
                                        <p:cond evt="begin" delay="0">
                                          <p:tn val="959"/>
                                        </p:cond>
                                      </p:endCondLst>
                                      <p:childTnLst>
                                        <p:set>
                                          <p:cBhvr>
                                            <p:cTn id="960" dur="1" fill="hold">
                                              <p:stCondLst>
                                                <p:cond delay="0"/>
                                              </p:stCondLst>
                                            </p:cTn>
                                            <p:tgtEl>
                                              <p:spTgt spid="514"/>
                                            </p:tgtEl>
                                            <p:attrNameLst>
                                              <p:attrName>style.visibility</p:attrName>
                                            </p:attrNameLst>
                                          </p:cBhvr>
                                          <p:to>
                                            <p:strVal val="visible"/>
                                          </p:to>
                                        </p:set>
                                        <p:anim calcmode="lin" valueType="num">
                                          <p:cBhvr additive="base">
                                            <p:cTn id="961" dur="1500" fill="hold"/>
                                            <p:tgtEl>
                                              <p:spTgt spid="514"/>
                                            </p:tgtEl>
                                            <p:attrNameLst>
                                              <p:attrName>ppt_x</p:attrName>
                                            </p:attrNameLst>
                                          </p:cBhvr>
                                          <p:tavLst>
                                            <p:tav tm="0">
                                              <p:val>
                                                <p:strVal val="1+#ppt_w/2"/>
                                              </p:val>
                                            </p:tav>
                                            <p:tav tm="100000">
                                              <p:val>
                                                <p:strVal val="#ppt_x"/>
                                              </p:val>
                                            </p:tav>
                                          </p:tavLst>
                                        </p:anim>
                                        <p:anim calcmode="lin" valueType="num">
                                          <p:cBhvr additive="base">
                                            <p:cTn id="962" dur="1500" fill="hold"/>
                                            <p:tgtEl>
                                              <p:spTgt spid="514"/>
                                            </p:tgtEl>
                                            <p:attrNameLst>
                                              <p:attrName>ppt_y</p:attrName>
                                            </p:attrNameLst>
                                          </p:cBhvr>
                                          <p:tavLst>
                                            <p:tav tm="0">
                                              <p:val>
                                                <p:strVal val="#ppt_y"/>
                                              </p:val>
                                            </p:tav>
                                            <p:tav tm="100000">
                                              <p:val>
                                                <p:strVal val="#ppt_y"/>
                                              </p:val>
                                            </p:tav>
                                          </p:tavLst>
                                        </p:anim>
                                      </p:childTnLst>
                                    </p:cTn>
                                  </p:par>
                                  <p:par>
                                    <p:cTn id="963" presetID="2" presetClass="entr" presetSubtype="2" fill="hold" grpId="0" nodeType="withEffect">
                                      <p:stCondLst>
                                        <p:cond delay="0"/>
                                      </p:stCondLst>
                                      <p:childTnLst>
                                        <p:set>
                                          <p:cBhvr>
                                            <p:cTn id="964" dur="1" fill="hold">
                                              <p:stCondLst>
                                                <p:cond delay="0"/>
                                              </p:stCondLst>
                                            </p:cTn>
                                            <p:tgtEl>
                                              <p:spTgt spid="515"/>
                                            </p:tgtEl>
                                            <p:attrNameLst>
                                              <p:attrName>style.visibility</p:attrName>
                                            </p:attrNameLst>
                                          </p:cBhvr>
                                          <p:to>
                                            <p:strVal val="visible"/>
                                          </p:to>
                                        </p:set>
                                        <p:anim calcmode="lin" valueType="num">
                                          <p:cBhvr additive="base">
                                            <p:cTn id="965" dur="1500" fill="hold"/>
                                            <p:tgtEl>
                                              <p:spTgt spid="515"/>
                                            </p:tgtEl>
                                            <p:attrNameLst>
                                              <p:attrName>ppt_x</p:attrName>
                                            </p:attrNameLst>
                                          </p:cBhvr>
                                          <p:tavLst>
                                            <p:tav tm="0">
                                              <p:val>
                                                <p:strVal val="1+#ppt_w/2"/>
                                              </p:val>
                                            </p:tav>
                                            <p:tav tm="100000">
                                              <p:val>
                                                <p:strVal val="#ppt_x"/>
                                              </p:val>
                                            </p:tav>
                                          </p:tavLst>
                                        </p:anim>
                                        <p:anim calcmode="lin" valueType="num">
                                          <p:cBhvr additive="base">
                                            <p:cTn id="966" dur="1500" fill="hold"/>
                                            <p:tgtEl>
                                              <p:spTgt spid="515"/>
                                            </p:tgtEl>
                                            <p:attrNameLst>
                                              <p:attrName>ppt_y</p:attrName>
                                            </p:attrNameLst>
                                          </p:cBhvr>
                                          <p:tavLst>
                                            <p:tav tm="0">
                                              <p:val>
                                                <p:strVal val="#ppt_y"/>
                                              </p:val>
                                            </p:tav>
                                            <p:tav tm="100000">
                                              <p:val>
                                                <p:strVal val="#ppt_y"/>
                                              </p:val>
                                            </p:tav>
                                          </p:tavLst>
                                        </p:anim>
                                      </p:childTnLst>
                                    </p:cTn>
                                  </p:par>
                                  <p:par>
                                    <p:cTn id="967" presetID="2" presetClass="entr" presetSubtype="2" fill="hold" grpId="0" nodeType="withEffect" nodePh="1">
                                      <p:stCondLst>
                                        <p:cond delay="0"/>
                                      </p:stCondLst>
                                      <p:endCondLst>
                                        <p:cond evt="begin" delay="0">
                                          <p:tn val="967"/>
                                        </p:cond>
                                      </p:endCondLst>
                                      <p:childTnLst>
                                        <p:set>
                                          <p:cBhvr>
                                            <p:cTn id="968" dur="1" fill="hold">
                                              <p:stCondLst>
                                                <p:cond delay="0"/>
                                              </p:stCondLst>
                                            </p:cTn>
                                            <p:tgtEl>
                                              <p:spTgt spid="516"/>
                                            </p:tgtEl>
                                            <p:attrNameLst>
                                              <p:attrName>style.visibility</p:attrName>
                                            </p:attrNameLst>
                                          </p:cBhvr>
                                          <p:to>
                                            <p:strVal val="visible"/>
                                          </p:to>
                                        </p:set>
                                        <p:anim calcmode="lin" valueType="num">
                                          <p:cBhvr additive="base">
                                            <p:cTn id="969" dur="1500" fill="hold"/>
                                            <p:tgtEl>
                                              <p:spTgt spid="516"/>
                                            </p:tgtEl>
                                            <p:attrNameLst>
                                              <p:attrName>ppt_x</p:attrName>
                                            </p:attrNameLst>
                                          </p:cBhvr>
                                          <p:tavLst>
                                            <p:tav tm="0">
                                              <p:val>
                                                <p:strVal val="1+#ppt_w/2"/>
                                              </p:val>
                                            </p:tav>
                                            <p:tav tm="100000">
                                              <p:val>
                                                <p:strVal val="#ppt_x"/>
                                              </p:val>
                                            </p:tav>
                                          </p:tavLst>
                                        </p:anim>
                                        <p:anim calcmode="lin" valueType="num">
                                          <p:cBhvr additive="base">
                                            <p:cTn id="970" dur="1500" fill="hold"/>
                                            <p:tgtEl>
                                              <p:spTgt spid="516"/>
                                            </p:tgtEl>
                                            <p:attrNameLst>
                                              <p:attrName>ppt_y</p:attrName>
                                            </p:attrNameLst>
                                          </p:cBhvr>
                                          <p:tavLst>
                                            <p:tav tm="0">
                                              <p:val>
                                                <p:strVal val="#ppt_y"/>
                                              </p:val>
                                            </p:tav>
                                            <p:tav tm="100000">
                                              <p:val>
                                                <p:strVal val="#ppt_y"/>
                                              </p:val>
                                            </p:tav>
                                          </p:tavLst>
                                        </p:anim>
                                      </p:childTnLst>
                                    </p:cTn>
                                  </p:par>
                                  <p:par>
                                    <p:cTn id="971" presetID="2" presetClass="entr" presetSubtype="2" fill="hold" grpId="0" nodeType="withEffect">
                                      <p:stCondLst>
                                        <p:cond delay="0"/>
                                      </p:stCondLst>
                                      <p:childTnLst>
                                        <p:set>
                                          <p:cBhvr>
                                            <p:cTn id="972" dur="1" fill="hold">
                                              <p:stCondLst>
                                                <p:cond delay="0"/>
                                              </p:stCondLst>
                                            </p:cTn>
                                            <p:tgtEl>
                                              <p:spTgt spid="517"/>
                                            </p:tgtEl>
                                            <p:attrNameLst>
                                              <p:attrName>style.visibility</p:attrName>
                                            </p:attrNameLst>
                                          </p:cBhvr>
                                          <p:to>
                                            <p:strVal val="visible"/>
                                          </p:to>
                                        </p:set>
                                        <p:anim calcmode="lin" valueType="num">
                                          <p:cBhvr additive="base">
                                            <p:cTn id="973" dur="1500" fill="hold"/>
                                            <p:tgtEl>
                                              <p:spTgt spid="517"/>
                                            </p:tgtEl>
                                            <p:attrNameLst>
                                              <p:attrName>ppt_x</p:attrName>
                                            </p:attrNameLst>
                                          </p:cBhvr>
                                          <p:tavLst>
                                            <p:tav tm="0">
                                              <p:val>
                                                <p:strVal val="1+#ppt_w/2"/>
                                              </p:val>
                                            </p:tav>
                                            <p:tav tm="100000">
                                              <p:val>
                                                <p:strVal val="#ppt_x"/>
                                              </p:val>
                                            </p:tav>
                                          </p:tavLst>
                                        </p:anim>
                                        <p:anim calcmode="lin" valueType="num">
                                          <p:cBhvr additive="base">
                                            <p:cTn id="974" dur="1500" fill="hold"/>
                                            <p:tgtEl>
                                              <p:spTgt spid="517"/>
                                            </p:tgtEl>
                                            <p:attrNameLst>
                                              <p:attrName>ppt_y</p:attrName>
                                            </p:attrNameLst>
                                          </p:cBhvr>
                                          <p:tavLst>
                                            <p:tav tm="0">
                                              <p:val>
                                                <p:strVal val="#ppt_y"/>
                                              </p:val>
                                            </p:tav>
                                            <p:tav tm="100000">
                                              <p:val>
                                                <p:strVal val="#ppt_y"/>
                                              </p:val>
                                            </p:tav>
                                          </p:tavLst>
                                        </p:anim>
                                      </p:childTnLst>
                                    </p:cTn>
                                  </p:par>
                                  <p:par>
                                    <p:cTn id="975" presetID="2" presetClass="entr" presetSubtype="2" fill="hold" grpId="0" nodeType="withEffect" nodePh="1">
                                      <p:stCondLst>
                                        <p:cond delay="0"/>
                                      </p:stCondLst>
                                      <p:endCondLst>
                                        <p:cond evt="begin" delay="0">
                                          <p:tn val="975"/>
                                        </p:cond>
                                      </p:endCondLst>
                                      <p:childTnLst>
                                        <p:set>
                                          <p:cBhvr>
                                            <p:cTn id="976" dur="1" fill="hold">
                                              <p:stCondLst>
                                                <p:cond delay="0"/>
                                              </p:stCondLst>
                                            </p:cTn>
                                            <p:tgtEl>
                                              <p:spTgt spid="518"/>
                                            </p:tgtEl>
                                            <p:attrNameLst>
                                              <p:attrName>style.visibility</p:attrName>
                                            </p:attrNameLst>
                                          </p:cBhvr>
                                          <p:to>
                                            <p:strVal val="visible"/>
                                          </p:to>
                                        </p:set>
                                        <p:anim calcmode="lin" valueType="num">
                                          <p:cBhvr additive="base">
                                            <p:cTn id="977" dur="1500" fill="hold"/>
                                            <p:tgtEl>
                                              <p:spTgt spid="518"/>
                                            </p:tgtEl>
                                            <p:attrNameLst>
                                              <p:attrName>ppt_x</p:attrName>
                                            </p:attrNameLst>
                                          </p:cBhvr>
                                          <p:tavLst>
                                            <p:tav tm="0">
                                              <p:val>
                                                <p:strVal val="1+#ppt_w/2"/>
                                              </p:val>
                                            </p:tav>
                                            <p:tav tm="100000">
                                              <p:val>
                                                <p:strVal val="#ppt_x"/>
                                              </p:val>
                                            </p:tav>
                                          </p:tavLst>
                                        </p:anim>
                                        <p:anim calcmode="lin" valueType="num">
                                          <p:cBhvr additive="base">
                                            <p:cTn id="978" dur="1500" fill="hold"/>
                                            <p:tgtEl>
                                              <p:spTgt spid="518"/>
                                            </p:tgtEl>
                                            <p:attrNameLst>
                                              <p:attrName>ppt_y</p:attrName>
                                            </p:attrNameLst>
                                          </p:cBhvr>
                                          <p:tavLst>
                                            <p:tav tm="0">
                                              <p:val>
                                                <p:strVal val="#ppt_y"/>
                                              </p:val>
                                            </p:tav>
                                            <p:tav tm="100000">
                                              <p:val>
                                                <p:strVal val="#ppt_y"/>
                                              </p:val>
                                            </p:tav>
                                          </p:tavLst>
                                        </p:anim>
                                      </p:childTnLst>
                                    </p:cTn>
                                  </p:par>
                                  <p:par>
                                    <p:cTn id="979" presetID="2" presetClass="entr" presetSubtype="2" fill="hold" grpId="0" nodeType="withEffect">
                                      <p:stCondLst>
                                        <p:cond delay="0"/>
                                      </p:stCondLst>
                                      <p:childTnLst>
                                        <p:set>
                                          <p:cBhvr>
                                            <p:cTn id="980" dur="1" fill="hold">
                                              <p:stCondLst>
                                                <p:cond delay="0"/>
                                              </p:stCondLst>
                                            </p:cTn>
                                            <p:tgtEl>
                                              <p:spTgt spid="519"/>
                                            </p:tgtEl>
                                            <p:attrNameLst>
                                              <p:attrName>style.visibility</p:attrName>
                                            </p:attrNameLst>
                                          </p:cBhvr>
                                          <p:to>
                                            <p:strVal val="visible"/>
                                          </p:to>
                                        </p:set>
                                        <p:anim calcmode="lin" valueType="num">
                                          <p:cBhvr additive="base">
                                            <p:cTn id="981" dur="1500" fill="hold"/>
                                            <p:tgtEl>
                                              <p:spTgt spid="519"/>
                                            </p:tgtEl>
                                            <p:attrNameLst>
                                              <p:attrName>ppt_x</p:attrName>
                                            </p:attrNameLst>
                                          </p:cBhvr>
                                          <p:tavLst>
                                            <p:tav tm="0">
                                              <p:val>
                                                <p:strVal val="1+#ppt_w/2"/>
                                              </p:val>
                                            </p:tav>
                                            <p:tav tm="100000">
                                              <p:val>
                                                <p:strVal val="#ppt_x"/>
                                              </p:val>
                                            </p:tav>
                                          </p:tavLst>
                                        </p:anim>
                                        <p:anim calcmode="lin" valueType="num">
                                          <p:cBhvr additive="base">
                                            <p:cTn id="982" dur="1500" fill="hold"/>
                                            <p:tgtEl>
                                              <p:spTgt spid="519"/>
                                            </p:tgtEl>
                                            <p:attrNameLst>
                                              <p:attrName>ppt_y</p:attrName>
                                            </p:attrNameLst>
                                          </p:cBhvr>
                                          <p:tavLst>
                                            <p:tav tm="0">
                                              <p:val>
                                                <p:strVal val="#ppt_y"/>
                                              </p:val>
                                            </p:tav>
                                            <p:tav tm="100000">
                                              <p:val>
                                                <p:strVal val="#ppt_y"/>
                                              </p:val>
                                            </p:tav>
                                          </p:tavLst>
                                        </p:anim>
                                      </p:childTnLst>
                                    </p:cTn>
                                  </p:par>
                                  <p:par>
                                    <p:cTn id="983" presetID="2" presetClass="entr" presetSubtype="2" fill="hold" grpId="0" nodeType="withEffect" nodePh="1">
                                      <p:stCondLst>
                                        <p:cond delay="0"/>
                                      </p:stCondLst>
                                      <p:endCondLst>
                                        <p:cond evt="begin" delay="0">
                                          <p:tn val="983"/>
                                        </p:cond>
                                      </p:endCondLst>
                                      <p:childTnLst>
                                        <p:set>
                                          <p:cBhvr>
                                            <p:cTn id="984" dur="1" fill="hold">
                                              <p:stCondLst>
                                                <p:cond delay="0"/>
                                              </p:stCondLst>
                                            </p:cTn>
                                            <p:tgtEl>
                                              <p:spTgt spid="520"/>
                                            </p:tgtEl>
                                            <p:attrNameLst>
                                              <p:attrName>style.visibility</p:attrName>
                                            </p:attrNameLst>
                                          </p:cBhvr>
                                          <p:to>
                                            <p:strVal val="visible"/>
                                          </p:to>
                                        </p:set>
                                        <p:anim calcmode="lin" valueType="num">
                                          <p:cBhvr additive="base">
                                            <p:cTn id="985" dur="1500" fill="hold"/>
                                            <p:tgtEl>
                                              <p:spTgt spid="520"/>
                                            </p:tgtEl>
                                            <p:attrNameLst>
                                              <p:attrName>ppt_x</p:attrName>
                                            </p:attrNameLst>
                                          </p:cBhvr>
                                          <p:tavLst>
                                            <p:tav tm="0">
                                              <p:val>
                                                <p:strVal val="1+#ppt_w/2"/>
                                              </p:val>
                                            </p:tav>
                                            <p:tav tm="100000">
                                              <p:val>
                                                <p:strVal val="#ppt_x"/>
                                              </p:val>
                                            </p:tav>
                                          </p:tavLst>
                                        </p:anim>
                                        <p:anim calcmode="lin" valueType="num">
                                          <p:cBhvr additive="base">
                                            <p:cTn id="986" dur="1500" fill="hold"/>
                                            <p:tgtEl>
                                              <p:spTgt spid="520"/>
                                            </p:tgtEl>
                                            <p:attrNameLst>
                                              <p:attrName>ppt_y</p:attrName>
                                            </p:attrNameLst>
                                          </p:cBhvr>
                                          <p:tavLst>
                                            <p:tav tm="0">
                                              <p:val>
                                                <p:strVal val="#ppt_y"/>
                                              </p:val>
                                            </p:tav>
                                            <p:tav tm="100000">
                                              <p:val>
                                                <p:strVal val="#ppt_y"/>
                                              </p:val>
                                            </p:tav>
                                          </p:tavLst>
                                        </p:anim>
                                      </p:childTnLst>
                                    </p:cTn>
                                  </p:par>
                                  <p:par>
                                    <p:cTn id="987" presetID="2" presetClass="entr" presetSubtype="2" fill="hold" grpId="0" nodeType="withEffect">
                                      <p:stCondLst>
                                        <p:cond delay="0"/>
                                      </p:stCondLst>
                                      <p:childTnLst>
                                        <p:set>
                                          <p:cBhvr>
                                            <p:cTn id="988" dur="1" fill="hold">
                                              <p:stCondLst>
                                                <p:cond delay="0"/>
                                              </p:stCondLst>
                                            </p:cTn>
                                            <p:tgtEl>
                                              <p:spTgt spid="521"/>
                                            </p:tgtEl>
                                            <p:attrNameLst>
                                              <p:attrName>style.visibility</p:attrName>
                                            </p:attrNameLst>
                                          </p:cBhvr>
                                          <p:to>
                                            <p:strVal val="visible"/>
                                          </p:to>
                                        </p:set>
                                        <p:anim calcmode="lin" valueType="num">
                                          <p:cBhvr additive="base">
                                            <p:cTn id="989" dur="1500" fill="hold"/>
                                            <p:tgtEl>
                                              <p:spTgt spid="521"/>
                                            </p:tgtEl>
                                            <p:attrNameLst>
                                              <p:attrName>ppt_x</p:attrName>
                                            </p:attrNameLst>
                                          </p:cBhvr>
                                          <p:tavLst>
                                            <p:tav tm="0">
                                              <p:val>
                                                <p:strVal val="1+#ppt_w/2"/>
                                              </p:val>
                                            </p:tav>
                                            <p:tav tm="100000">
                                              <p:val>
                                                <p:strVal val="#ppt_x"/>
                                              </p:val>
                                            </p:tav>
                                          </p:tavLst>
                                        </p:anim>
                                        <p:anim calcmode="lin" valueType="num">
                                          <p:cBhvr additive="base">
                                            <p:cTn id="990" dur="1500" fill="hold"/>
                                            <p:tgtEl>
                                              <p:spTgt spid="521"/>
                                            </p:tgtEl>
                                            <p:attrNameLst>
                                              <p:attrName>ppt_y</p:attrName>
                                            </p:attrNameLst>
                                          </p:cBhvr>
                                          <p:tavLst>
                                            <p:tav tm="0">
                                              <p:val>
                                                <p:strVal val="#ppt_y"/>
                                              </p:val>
                                            </p:tav>
                                            <p:tav tm="100000">
                                              <p:val>
                                                <p:strVal val="#ppt_y"/>
                                              </p:val>
                                            </p:tav>
                                          </p:tavLst>
                                        </p:anim>
                                      </p:childTnLst>
                                    </p:cTn>
                                  </p:par>
                                  <p:par>
                                    <p:cTn id="991" presetID="2" presetClass="entr" presetSubtype="2" fill="hold" grpId="0" nodeType="withEffect" nodePh="1">
                                      <p:stCondLst>
                                        <p:cond delay="0"/>
                                      </p:stCondLst>
                                      <p:endCondLst>
                                        <p:cond evt="begin" delay="0">
                                          <p:tn val="991"/>
                                        </p:cond>
                                      </p:endCondLst>
                                      <p:childTnLst>
                                        <p:set>
                                          <p:cBhvr>
                                            <p:cTn id="992" dur="1" fill="hold">
                                              <p:stCondLst>
                                                <p:cond delay="0"/>
                                              </p:stCondLst>
                                            </p:cTn>
                                            <p:tgtEl>
                                              <p:spTgt spid="522"/>
                                            </p:tgtEl>
                                            <p:attrNameLst>
                                              <p:attrName>style.visibility</p:attrName>
                                            </p:attrNameLst>
                                          </p:cBhvr>
                                          <p:to>
                                            <p:strVal val="visible"/>
                                          </p:to>
                                        </p:set>
                                        <p:anim calcmode="lin" valueType="num">
                                          <p:cBhvr additive="base">
                                            <p:cTn id="993" dur="1500" fill="hold"/>
                                            <p:tgtEl>
                                              <p:spTgt spid="522"/>
                                            </p:tgtEl>
                                            <p:attrNameLst>
                                              <p:attrName>ppt_x</p:attrName>
                                            </p:attrNameLst>
                                          </p:cBhvr>
                                          <p:tavLst>
                                            <p:tav tm="0">
                                              <p:val>
                                                <p:strVal val="1+#ppt_w/2"/>
                                              </p:val>
                                            </p:tav>
                                            <p:tav tm="100000">
                                              <p:val>
                                                <p:strVal val="#ppt_x"/>
                                              </p:val>
                                            </p:tav>
                                          </p:tavLst>
                                        </p:anim>
                                        <p:anim calcmode="lin" valueType="num">
                                          <p:cBhvr additive="base">
                                            <p:cTn id="994" dur="1500" fill="hold"/>
                                            <p:tgtEl>
                                              <p:spTgt spid="522"/>
                                            </p:tgtEl>
                                            <p:attrNameLst>
                                              <p:attrName>ppt_y</p:attrName>
                                            </p:attrNameLst>
                                          </p:cBhvr>
                                          <p:tavLst>
                                            <p:tav tm="0">
                                              <p:val>
                                                <p:strVal val="#ppt_y"/>
                                              </p:val>
                                            </p:tav>
                                            <p:tav tm="100000">
                                              <p:val>
                                                <p:strVal val="#ppt_y"/>
                                              </p:val>
                                            </p:tav>
                                          </p:tavLst>
                                        </p:anim>
                                      </p:childTnLst>
                                    </p:cTn>
                                  </p:par>
                                  <p:par>
                                    <p:cTn id="995" presetID="2" presetClass="entr" presetSubtype="2" fill="hold" grpId="0" nodeType="withEffect">
                                      <p:stCondLst>
                                        <p:cond delay="0"/>
                                      </p:stCondLst>
                                      <p:childTnLst>
                                        <p:set>
                                          <p:cBhvr>
                                            <p:cTn id="996" dur="1" fill="hold">
                                              <p:stCondLst>
                                                <p:cond delay="0"/>
                                              </p:stCondLst>
                                            </p:cTn>
                                            <p:tgtEl>
                                              <p:spTgt spid="523"/>
                                            </p:tgtEl>
                                            <p:attrNameLst>
                                              <p:attrName>style.visibility</p:attrName>
                                            </p:attrNameLst>
                                          </p:cBhvr>
                                          <p:to>
                                            <p:strVal val="visible"/>
                                          </p:to>
                                        </p:set>
                                        <p:anim calcmode="lin" valueType="num">
                                          <p:cBhvr additive="base">
                                            <p:cTn id="997" dur="1500" fill="hold"/>
                                            <p:tgtEl>
                                              <p:spTgt spid="523"/>
                                            </p:tgtEl>
                                            <p:attrNameLst>
                                              <p:attrName>ppt_x</p:attrName>
                                            </p:attrNameLst>
                                          </p:cBhvr>
                                          <p:tavLst>
                                            <p:tav tm="0">
                                              <p:val>
                                                <p:strVal val="1+#ppt_w/2"/>
                                              </p:val>
                                            </p:tav>
                                            <p:tav tm="100000">
                                              <p:val>
                                                <p:strVal val="#ppt_x"/>
                                              </p:val>
                                            </p:tav>
                                          </p:tavLst>
                                        </p:anim>
                                        <p:anim calcmode="lin" valueType="num">
                                          <p:cBhvr additive="base">
                                            <p:cTn id="998" dur="1500" fill="hold"/>
                                            <p:tgtEl>
                                              <p:spTgt spid="523"/>
                                            </p:tgtEl>
                                            <p:attrNameLst>
                                              <p:attrName>ppt_y</p:attrName>
                                            </p:attrNameLst>
                                          </p:cBhvr>
                                          <p:tavLst>
                                            <p:tav tm="0">
                                              <p:val>
                                                <p:strVal val="#ppt_y"/>
                                              </p:val>
                                            </p:tav>
                                            <p:tav tm="100000">
                                              <p:val>
                                                <p:strVal val="#ppt_y"/>
                                              </p:val>
                                            </p:tav>
                                          </p:tavLst>
                                        </p:anim>
                                      </p:childTnLst>
                                    </p:cTn>
                                  </p:par>
                                  <p:par>
                                    <p:cTn id="999" presetID="2" presetClass="entr" presetSubtype="2" fill="hold" grpId="0" nodeType="withEffect" nodePh="1">
                                      <p:stCondLst>
                                        <p:cond delay="0"/>
                                      </p:stCondLst>
                                      <p:endCondLst>
                                        <p:cond evt="begin" delay="0">
                                          <p:tn val="999"/>
                                        </p:cond>
                                      </p:endCondLst>
                                      <p:childTnLst>
                                        <p:set>
                                          <p:cBhvr>
                                            <p:cTn id="1000" dur="1" fill="hold">
                                              <p:stCondLst>
                                                <p:cond delay="0"/>
                                              </p:stCondLst>
                                            </p:cTn>
                                            <p:tgtEl>
                                              <p:spTgt spid="524"/>
                                            </p:tgtEl>
                                            <p:attrNameLst>
                                              <p:attrName>style.visibility</p:attrName>
                                            </p:attrNameLst>
                                          </p:cBhvr>
                                          <p:to>
                                            <p:strVal val="visible"/>
                                          </p:to>
                                        </p:set>
                                        <p:anim calcmode="lin" valueType="num">
                                          <p:cBhvr additive="base">
                                            <p:cTn id="1001" dur="1500" fill="hold"/>
                                            <p:tgtEl>
                                              <p:spTgt spid="524"/>
                                            </p:tgtEl>
                                            <p:attrNameLst>
                                              <p:attrName>ppt_x</p:attrName>
                                            </p:attrNameLst>
                                          </p:cBhvr>
                                          <p:tavLst>
                                            <p:tav tm="0">
                                              <p:val>
                                                <p:strVal val="1+#ppt_w/2"/>
                                              </p:val>
                                            </p:tav>
                                            <p:tav tm="100000">
                                              <p:val>
                                                <p:strVal val="#ppt_x"/>
                                              </p:val>
                                            </p:tav>
                                          </p:tavLst>
                                        </p:anim>
                                        <p:anim calcmode="lin" valueType="num">
                                          <p:cBhvr additive="base">
                                            <p:cTn id="1002" dur="1500" fill="hold"/>
                                            <p:tgtEl>
                                              <p:spTgt spid="524"/>
                                            </p:tgtEl>
                                            <p:attrNameLst>
                                              <p:attrName>ppt_y</p:attrName>
                                            </p:attrNameLst>
                                          </p:cBhvr>
                                          <p:tavLst>
                                            <p:tav tm="0">
                                              <p:val>
                                                <p:strVal val="#ppt_y"/>
                                              </p:val>
                                            </p:tav>
                                            <p:tav tm="100000">
                                              <p:val>
                                                <p:strVal val="#ppt_y"/>
                                              </p:val>
                                            </p:tav>
                                          </p:tavLst>
                                        </p:anim>
                                      </p:childTnLst>
                                    </p:cTn>
                                  </p:par>
                                  <p:par>
                                    <p:cTn id="1003" presetID="2" presetClass="entr" presetSubtype="2" fill="hold" grpId="0" nodeType="withEffect" nodePh="1">
                                      <p:stCondLst>
                                        <p:cond delay="0"/>
                                      </p:stCondLst>
                                      <p:endCondLst>
                                        <p:cond evt="begin" delay="0">
                                          <p:tn val="1003"/>
                                        </p:cond>
                                      </p:endCondLst>
                                      <p:childTnLst>
                                        <p:set>
                                          <p:cBhvr>
                                            <p:cTn id="1004" dur="1" fill="hold">
                                              <p:stCondLst>
                                                <p:cond delay="0"/>
                                              </p:stCondLst>
                                            </p:cTn>
                                            <p:tgtEl>
                                              <p:spTgt spid="525"/>
                                            </p:tgtEl>
                                            <p:attrNameLst>
                                              <p:attrName>style.visibility</p:attrName>
                                            </p:attrNameLst>
                                          </p:cBhvr>
                                          <p:to>
                                            <p:strVal val="visible"/>
                                          </p:to>
                                        </p:set>
                                        <p:anim calcmode="lin" valueType="num">
                                          <p:cBhvr additive="base">
                                            <p:cTn id="1005" dur="1500" fill="hold"/>
                                            <p:tgtEl>
                                              <p:spTgt spid="525"/>
                                            </p:tgtEl>
                                            <p:attrNameLst>
                                              <p:attrName>ppt_x</p:attrName>
                                            </p:attrNameLst>
                                          </p:cBhvr>
                                          <p:tavLst>
                                            <p:tav tm="0">
                                              <p:val>
                                                <p:strVal val="1+#ppt_w/2"/>
                                              </p:val>
                                            </p:tav>
                                            <p:tav tm="100000">
                                              <p:val>
                                                <p:strVal val="#ppt_x"/>
                                              </p:val>
                                            </p:tav>
                                          </p:tavLst>
                                        </p:anim>
                                        <p:anim calcmode="lin" valueType="num">
                                          <p:cBhvr additive="base">
                                            <p:cTn id="1006" dur="1500" fill="hold"/>
                                            <p:tgtEl>
                                              <p:spTgt spid="5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 grpId="0" animBg="1"/>
          <p:bldP spid="270" grpId="0"/>
          <p:bldP spid="271" grpId="0" animBg="1"/>
          <p:bldP spid="272" grpId="0"/>
          <p:bldP spid="273" grpId="0" animBg="1"/>
          <p:bldP spid="274" grpId="0"/>
          <p:bldP spid="275" grpId="0" animBg="1"/>
          <p:bldP spid="276" grpId="0"/>
          <p:bldP spid="277" grpId="0" animBg="1"/>
          <p:bldP spid="278" grpId="0"/>
          <p:bldP spid="279" grpId="0" animBg="1"/>
          <p:bldP spid="280" grpId="0"/>
          <p:bldP spid="281" grpId="0" animBg="1"/>
          <p:bldP spid="282" grpId="0"/>
          <p:bldP spid="283" grpId="0" animBg="1"/>
          <p:bldP spid="284" grpId="0"/>
          <p:bldP spid="285" grpId="0" animBg="1"/>
          <p:bldP spid="286" grpId="0"/>
          <p:bldP spid="287" grpId="0" animBg="1"/>
          <p:bldP spid="288" grpId="0"/>
          <p:bldP spid="289" grpId="0" animBg="1"/>
          <p:bldP spid="290" grpId="0"/>
          <p:bldP spid="291" grpId="0" animBg="1"/>
          <p:bldP spid="292" grpId="0"/>
          <p:bldP spid="296" grpId="0" animBg="1"/>
          <p:bldP spid="297" grpId="0" animBg="1"/>
          <p:bldP spid="298" grpId="0" animBg="1"/>
          <p:bldP spid="299" grpId="0" animBg="1"/>
          <p:bldP spid="300" grpId="0"/>
          <p:bldP spid="301" grpId="0" animBg="1"/>
          <p:bldP spid="302" grpId="0"/>
          <p:bldP spid="303" grpId="0" animBg="1"/>
          <p:bldP spid="304" grpId="0"/>
          <p:bldP spid="305" grpId="0" animBg="1"/>
          <p:bldP spid="306" grpId="0"/>
          <p:bldP spid="307" grpId="0" animBg="1"/>
          <p:bldP spid="308" grpId="0"/>
          <p:bldP spid="309" grpId="0" animBg="1"/>
          <p:bldP spid="310" grpId="0"/>
          <p:bldP spid="311" grpId="0" animBg="1"/>
          <p:bldP spid="312" grpId="0"/>
          <p:bldP spid="313" grpId="0" animBg="1"/>
          <p:bldP spid="314" grpId="0"/>
          <p:bldP spid="315" grpId="0" animBg="1"/>
          <p:bldP spid="316" grpId="0"/>
          <p:bldP spid="317" grpId="0" animBg="1"/>
          <p:bldP spid="318" grpId="0"/>
          <p:bldP spid="319" grpId="0" animBg="1"/>
          <p:bldP spid="320" grpId="0"/>
          <p:bldP spid="321" grpId="0" animBg="1"/>
          <p:bldP spid="322" grpId="0"/>
          <p:bldP spid="323" grpId="0" animBg="1"/>
          <p:bldP spid="324" grpId="0"/>
          <p:bldP spid="325" grpId="0" animBg="1"/>
          <p:bldP spid="326" grpId="0"/>
          <p:bldP spid="327" grpId="0" animBg="1"/>
          <p:bldP spid="328" grpId="0"/>
          <p:bldP spid="329" grpId="0" animBg="1"/>
          <p:bldP spid="330" grpId="0"/>
          <p:bldP spid="331" grpId="0" animBg="1"/>
          <p:bldP spid="332" grpId="0"/>
          <p:bldP spid="333" grpId="0" animBg="1"/>
          <p:bldP spid="334" grpId="0"/>
          <p:bldP spid="335" grpId="0" animBg="1"/>
          <p:bldP spid="336" grpId="0"/>
          <p:bldP spid="337" grpId="0" animBg="1"/>
          <p:bldP spid="338" grpId="0"/>
          <p:bldP spid="339" grpId="0" animBg="1"/>
          <p:bldP spid="340" grpId="0"/>
          <p:bldP spid="341" grpId="0" animBg="1"/>
          <p:bldP spid="342" grpId="0"/>
          <p:bldP spid="343" grpId="0" animBg="1"/>
          <p:bldP spid="344" grpId="0"/>
          <p:bldP spid="345" grpId="0" animBg="1"/>
          <p:bldP spid="346" grpId="0"/>
          <p:bldP spid="347" grpId="0" animBg="1"/>
          <p:bldP spid="348" grpId="0"/>
          <p:bldP spid="349" grpId="0" animBg="1"/>
          <p:bldP spid="350" grpId="0"/>
          <p:bldP spid="351" grpId="0" animBg="1"/>
          <p:bldP spid="352" grpId="0"/>
          <p:bldP spid="353" grpId="0" animBg="1"/>
          <p:bldP spid="354" grpId="0"/>
          <p:bldP spid="355" grpId="0" animBg="1"/>
          <p:bldP spid="356" grpId="0"/>
          <p:bldP spid="357" grpId="0" animBg="1"/>
          <p:bldP spid="358" grpId="0"/>
          <p:bldP spid="359" grpId="0" animBg="1"/>
          <p:bldP spid="360" grpId="0"/>
          <p:bldP spid="361" grpId="0" animBg="1"/>
          <p:bldP spid="362" grpId="0"/>
          <p:bldP spid="363" grpId="0" animBg="1"/>
          <p:bldP spid="364" grpId="0"/>
          <p:bldP spid="365" grpId="0" animBg="1"/>
          <p:bldP spid="366" grpId="0"/>
          <p:bldP spid="367" grpId="0" animBg="1"/>
          <p:bldP spid="368" grpId="0"/>
          <p:bldP spid="369" grpId="0" animBg="1"/>
          <p:bldP spid="370" grpId="0"/>
          <p:bldP spid="371" grpId="0" animBg="1"/>
          <p:bldP spid="372" grpId="0"/>
          <p:bldP spid="373" grpId="0" animBg="1"/>
          <p:bldP spid="374" grpId="0" animBg="1"/>
          <p:bldP spid="375" grpId="0"/>
          <p:bldP spid="376" grpId="0" animBg="1"/>
          <p:bldP spid="377" grpId="0"/>
          <p:bldP spid="378" grpId="0" animBg="1"/>
          <p:bldP spid="379" grpId="0"/>
          <p:bldP spid="380" grpId="0" animBg="1"/>
          <p:bldP spid="381" grpId="0"/>
          <p:bldP spid="382" grpId="0" animBg="1"/>
          <p:bldP spid="383" grpId="0"/>
          <p:bldP spid="384" grpId="0" animBg="1"/>
          <p:bldP spid="385" grpId="0"/>
          <p:bldP spid="386" grpId="0" animBg="1"/>
          <p:bldP spid="387" grpId="0"/>
          <p:bldP spid="388" grpId="0"/>
          <p:bldP spid="389" grpId="0" animBg="1"/>
          <p:bldP spid="390" grpId="0"/>
          <p:bldP spid="391" grpId="0" animBg="1"/>
          <p:bldP spid="392" grpId="0"/>
          <p:bldP spid="393" grpId="0" animBg="1"/>
          <p:bldP spid="394" grpId="0"/>
          <p:bldP spid="395" grpId="0" animBg="1"/>
          <p:bldP spid="396" grpId="0"/>
          <p:bldP spid="397" grpId="0" animBg="1"/>
          <p:bldP spid="398" grpId="0"/>
          <p:bldP spid="399" grpId="0" animBg="1"/>
          <p:bldP spid="400" grpId="0"/>
          <p:bldP spid="401" grpId="0" animBg="1"/>
          <p:bldP spid="402" grpId="0"/>
          <p:bldP spid="403" grpId="0" animBg="1"/>
          <p:bldP spid="404" grpId="0"/>
          <p:bldP spid="405" grpId="0" animBg="1"/>
          <p:bldP spid="406" grpId="0"/>
          <p:bldP spid="407" grpId="0" animBg="1"/>
          <p:bldP spid="408" grpId="0"/>
          <p:bldP spid="409" grpId="0" animBg="1"/>
          <p:bldP spid="410" grpId="0"/>
          <p:bldP spid="411" grpId="0" animBg="1"/>
          <p:bldP spid="412" grpId="0"/>
          <p:bldP spid="413" grpId="0" animBg="1"/>
          <p:bldP spid="414" grpId="0"/>
          <p:bldP spid="415" grpId="0" animBg="1"/>
          <p:bldP spid="416" grpId="0"/>
          <p:bldP spid="417" grpId="0" animBg="1"/>
          <p:bldP spid="418" grpId="0"/>
          <p:bldP spid="419" grpId="0" animBg="1"/>
          <p:bldP spid="420" grpId="0"/>
          <p:bldP spid="421" grpId="0" animBg="1"/>
          <p:bldP spid="422" grpId="0"/>
          <p:bldP spid="423" grpId="0" animBg="1"/>
          <p:bldP spid="424" grpId="0"/>
          <p:bldP spid="425" grpId="0" animBg="1"/>
          <p:bldP spid="426" grpId="0"/>
          <p:bldP spid="427" grpId="0" animBg="1"/>
          <p:bldP spid="428" grpId="0"/>
          <p:bldP spid="429" grpId="0" animBg="1"/>
          <p:bldP spid="430" grpId="0"/>
          <p:bldP spid="431" grpId="0" animBg="1"/>
          <p:bldP spid="432" grpId="0"/>
          <p:bldP spid="433" grpId="0" animBg="1"/>
          <p:bldP spid="434" grpId="0"/>
          <p:bldP spid="435" grpId="0" animBg="1"/>
          <p:bldP spid="436" grpId="0"/>
          <p:bldP spid="437" grpId="0" animBg="1"/>
          <p:bldP spid="438" grpId="0"/>
          <p:bldP spid="439" grpId="0" animBg="1"/>
          <p:bldP spid="440" grpId="0"/>
          <p:bldP spid="441" grpId="0" animBg="1"/>
          <p:bldP spid="442" grpId="0"/>
          <p:bldP spid="443" grpId="0" animBg="1"/>
          <p:bldP spid="444" grpId="0"/>
          <p:bldP spid="445" grpId="0" animBg="1"/>
          <p:bldP spid="446" grpId="0"/>
          <p:bldP spid="447" grpId="0" animBg="1"/>
          <p:bldP spid="448" grpId="0"/>
          <p:bldP spid="449" grpId="0" animBg="1"/>
          <p:bldP spid="450" grpId="0"/>
          <p:bldP spid="451" grpId="0" animBg="1"/>
          <p:bldP spid="452" grpId="0"/>
          <p:bldP spid="453" grpId="0" animBg="1"/>
          <p:bldP spid="454" grpId="0"/>
          <p:bldP spid="455" grpId="0" animBg="1"/>
          <p:bldP spid="456" grpId="0"/>
          <p:bldP spid="463" grpId="0" animBg="1"/>
          <p:bldP spid="464" grpId="0"/>
          <p:bldP spid="465" grpId="0"/>
          <p:bldP spid="468" grpId="0"/>
          <p:bldP spid="469" grpId="0" animBg="1"/>
          <p:bldP spid="470" grpId="0"/>
          <p:bldP spid="471" grpId="0" animBg="1"/>
          <p:bldP spid="472" grpId="0"/>
          <p:bldP spid="473" grpId="0" animBg="1"/>
          <p:bldP spid="474" grpId="0"/>
          <p:bldP spid="475" grpId="0" animBg="1"/>
          <p:bldP spid="476" grpId="0"/>
          <p:bldP spid="477" grpId="0" animBg="1"/>
          <p:bldP spid="478" grpId="0"/>
          <p:bldP spid="479" grpId="0" animBg="1"/>
          <p:bldP spid="480" grpId="0"/>
          <p:bldP spid="481" grpId="0" animBg="1"/>
          <p:bldP spid="482" grpId="0"/>
          <p:bldP spid="483" grpId="0" animBg="1"/>
          <p:bldP spid="484" grpId="0"/>
          <p:bldP spid="485" grpId="0" animBg="1"/>
          <p:bldP spid="486" grpId="0"/>
          <p:bldP spid="487" grpId="0" animBg="1"/>
          <p:bldP spid="488" grpId="0"/>
          <p:bldP spid="489" grpId="0" animBg="1"/>
          <p:bldP spid="490" grpId="0"/>
          <p:bldP spid="491" grpId="0" animBg="1"/>
          <p:bldP spid="492" grpId="0"/>
          <p:bldP spid="493" grpId="0" animBg="1"/>
          <p:bldP spid="494" grpId="0"/>
          <p:bldP spid="495" grpId="0" animBg="1"/>
          <p:bldP spid="496" grpId="0"/>
          <p:bldP spid="497" grpId="0" animBg="1"/>
          <p:bldP spid="498" grpId="0"/>
          <p:bldP spid="499" grpId="0" animBg="1"/>
          <p:bldP spid="500" grpId="0"/>
          <p:bldP spid="501" grpId="0" animBg="1"/>
          <p:bldP spid="502" grpId="0"/>
          <p:bldP spid="503" grpId="0"/>
          <p:bldP spid="504" grpId="0" animBg="1"/>
          <p:bldP spid="505" grpId="0"/>
          <p:bldP spid="506" grpId="0" animBg="1"/>
          <p:bldP spid="507" grpId="0"/>
          <p:bldP spid="508" grpId="0" animBg="1"/>
          <p:bldP spid="509" grpId="0"/>
          <p:bldP spid="510" grpId="0" animBg="1"/>
          <p:bldP spid="511" grpId="0"/>
          <p:bldP spid="512" grpId="0"/>
          <p:bldP spid="513" grpId="0" animBg="1"/>
          <p:bldP spid="514" grpId="0"/>
          <p:bldP spid="515" grpId="0" animBg="1"/>
          <p:bldP spid="516" grpId="0"/>
          <p:bldP spid="517" grpId="0" animBg="1"/>
          <p:bldP spid="518" grpId="0"/>
          <p:bldP spid="519" grpId="0" animBg="1"/>
          <p:bldP spid="520" grpId="0"/>
          <p:bldP spid="521" grpId="0" animBg="1"/>
          <p:bldP spid="522" grpId="0"/>
          <p:bldP spid="523" grpId="0" animBg="1"/>
          <p:bldP spid="524" grpId="0"/>
          <p:bldP spid="5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9"/>
                                            </p:tgtEl>
                                            <p:attrNameLst>
                                              <p:attrName>style.visibility</p:attrName>
                                            </p:attrNameLst>
                                          </p:cBhvr>
                                          <p:to>
                                            <p:strVal val="visible"/>
                                          </p:to>
                                        </p:set>
                                        <p:anim calcmode="lin" valueType="num">
                                          <p:cBhvr additive="base">
                                            <p:cTn id="7" dur="2000" fill="hold"/>
                                            <p:tgtEl>
                                              <p:spTgt spid="269"/>
                                            </p:tgtEl>
                                            <p:attrNameLst>
                                              <p:attrName>ppt_x</p:attrName>
                                            </p:attrNameLst>
                                          </p:cBhvr>
                                          <p:tavLst>
                                            <p:tav tm="0">
                                              <p:val>
                                                <p:strVal val="#ppt_x"/>
                                              </p:val>
                                            </p:tav>
                                            <p:tav tm="100000">
                                              <p:val>
                                                <p:strVal val="#ppt_x"/>
                                              </p:val>
                                            </p:tav>
                                          </p:tavLst>
                                        </p:anim>
                                        <p:anim calcmode="lin" valueType="num">
                                          <p:cBhvr additive="base">
                                            <p:cTn id="8" dur="2000" fill="hold"/>
                                            <p:tgtEl>
                                              <p:spTgt spid="26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nodePh="1">
                                      <p:stCondLst>
                                        <p:cond delay="0"/>
                                      </p:stCondLst>
                                      <p:endCondLst>
                                        <p:cond evt="begin" delay="0">
                                          <p:tn val="9"/>
                                        </p:cond>
                                      </p:endCondLst>
                                      <p:childTnLst>
                                        <p:set>
                                          <p:cBhvr>
                                            <p:cTn id="10" dur="1" fill="hold">
                                              <p:stCondLst>
                                                <p:cond delay="0"/>
                                              </p:stCondLst>
                                            </p:cTn>
                                            <p:tgtEl>
                                              <p:spTgt spid="270"/>
                                            </p:tgtEl>
                                            <p:attrNameLst>
                                              <p:attrName>style.visibility</p:attrName>
                                            </p:attrNameLst>
                                          </p:cBhvr>
                                          <p:to>
                                            <p:strVal val="visible"/>
                                          </p:to>
                                        </p:set>
                                        <p:anim calcmode="lin" valueType="num">
                                          <p:cBhvr additive="base">
                                            <p:cTn id="11" dur="2000" fill="hold"/>
                                            <p:tgtEl>
                                              <p:spTgt spid="270"/>
                                            </p:tgtEl>
                                            <p:attrNameLst>
                                              <p:attrName>ppt_x</p:attrName>
                                            </p:attrNameLst>
                                          </p:cBhvr>
                                          <p:tavLst>
                                            <p:tav tm="0">
                                              <p:val>
                                                <p:strVal val="#ppt_x"/>
                                              </p:val>
                                            </p:tav>
                                            <p:tav tm="100000">
                                              <p:val>
                                                <p:strVal val="#ppt_x"/>
                                              </p:val>
                                            </p:tav>
                                          </p:tavLst>
                                        </p:anim>
                                        <p:anim calcmode="lin" valueType="num">
                                          <p:cBhvr additive="base">
                                            <p:cTn id="12" dur="2000" fill="hold"/>
                                            <p:tgtEl>
                                              <p:spTgt spid="27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71"/>
                                            </p:tgtEl>
                                            <p:attrNameLst>
                                              <p:attrName>style.visibility</p:attrName>
                                            </p:attrNameLst>
                                          </p:cBhvr>
                                          <p:to>
                                            <p:strVal val="visible"/>
                                          </p:to>
                                        </p:set>
                                        <p:anim calcmode="lin" valueType="num">
                                          <p:cBhvr additive="base">
                                            <p:cTn id="15" dur="2000" fill="hold"/>
                                            <p:tgtEl>
                                              <p:spTgt spid="271"/>
                                            </p:tgtEl>
                                            <p:attrNameLst>
                                              <p:attrName>ppt_x</p:attrName>
                                            </p:attrNameLst>
                                          </p:cBhvr>
                                          <p:tavLst>
                                            <p:tav tm="0">
                                              <p:val>
                                                <p:strVal val="#ppt_x"/>
                                              </p:val>
                                            </p:tav>
                                            <p:tav tm="100000">
                                              <p:val>
                                                <p:strVal val="#ppt_x"/>
                                              </p:val>
                                            </p:tav>
                                          </p:tavLst>
                                        </p:anim>
                                        <p:anim calcmode="lin" valueType="num">
                                          <p:cBhvr additive="base">
                                            <p:cTn id="16" dur="2000" fill="hold"/>
                                            <p:tgtEl>
                                              <p:spTgt spid="27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nodePh="1">
                                      <p:stCondLst>
                                        <p:cond delay="0"/>
                                      </p:stCondLst>
                                      <p:endCondLst>
                                        <p:cond evt="begin" delay="0">
                                          <p:tn val="17"/>
                                        </p:cond>
                                      </p:endCondLst>
                                      <p:childTnLst>
                                        <p:set>
                                          <p:cBhvr>
                                            <p:cTn id="18" dur="1" fill="hold">
                                              <p:stCondLst>
                                                <p:cond delay="0"/>
                                              </p:stCondLst>
                                            </p:cTn>
                                            <p:tgtEl>
                                              <p:spTgt spid="272"/>
                                            </p:tgtEl>
                                            <p:attrNameLst>
                                              <p:attrName>style.visibility</p:attrName>
                                            </p:attrNameLst>
                                          </p:cBhvr>
                                          <p:to>
                                            <p:strVal val="visible"/>
                                          </p:to>
                                        </p:set>
                                        <p:anim calcmode="lin" valueType="num">
                                          <p:cBhvr additive="base">
                                            <p:cTn id="19" dur="2000" fill="hold"/>
                                            <p:tgtEl>
                                              <p:spTgt spid="272"/>
                                            </p:tgtEl>
                                            <p:attrNameLst>
                                              <p:attrName>ppt_x</p:attrName>
                                            </p:attrNameLst>
                                          </p:cBhvr>
                                          <p:tavLst>
                                            <p:tav tm="0">
                                              <p:val>
                                                <p:strVal val="#ppt_x"/>
                                              </p:val>
                                            </p:tav>
                                            <p:tav tm="100000">
                                              <p:val>
                                                <p:strVal val="#ppt_x"/>
                                              </p:val>
                                            </p:tav>
                                          </p:tavLst>
                                        </p:anim>
                                        <p:anim calcmode="lin" valueType="num">
                                          <p:cBhvr additive="base">
                                            <p:cTn id="20" dur="2000" fill="hold"/>
                                            <p:tgtEl>
                                              <p:spTgt spid="27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73"/>
                                            </p:tgtEl>
                                            <p:attrNameLst>
                                              <p:attrName>style.visibility</p:attrName>
                                            </p:attrNameLst>
                                          </p:cBhvr>
                                          <p:to>
                                            <p:strVal val="visible"/>
                                          </p:to>
                                        </p:set>
                                        <p:anim calcmode="lin" valueType="num">
                                          <p:cBhvr additive="base">
                                            <p:cTn id="23" dur="2000" fill="hold"/>
                                            <p:tgtEl>
                                              <p:spTgt spid="273"/>
                                            </p:tgtEl>
                                            <p:attrNameLst>
                                              <p:attrName>ppt_x</p:attrName>
                                            </p:attrNameLst>
                                          </p:cBhvr>
                                          <p:tavLst>
                                            <p:tav tm="0">
                                              <p:val>
                                                <p:strVal val="#ppt_x"/>
                                              </p:val>
                                            </p:tav>
                                            <p:tav tm="100000">
                                              <p:val>
                                                <p:strVal val="#ppt_x"/>
                                              </p:val>
                                            </p:tav>
                                          </p:tavLst>
                                        </p:anim>
                                        <p:anim calcmode="lin" valueType="num">
                                          <p:cBhvr additive="base">
                                            <p:cTn id="24" dur="2000" fill="hold"/>
                                            <p:tgtEl>
                                              <p:spTgt spid="27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nodePh="1">
                                      <p:stCondLst>
                                        <p:cond delay="0"/>
                                      </p:stCondLst>
                                      <p:endCondLst>
                                        <p:cond evt="begin" delay="0">
                                          <p:tn val="25"/>
                                        </p:cond>
                                      </p:endCondLst>
                                      <p:childTnLst>
                                        <p:set>
                                          <p:cBhvr>
                                            <p:cTn id="26" dur="1" fill="hold">
                                              <p:stCondLst>
                                                <p:cond delay="0"/>
                                              </p:stCondLst>
                                            </p:cTn>
                                            <p:tgtEl>
                                              <p:spTgt spid="274"/>
                                            </p:tgtEl>
                                            <p:attrNameLst>
                                              <p:attrName>style.visibility</p:attrName>
                                            </p:attrNameLst>
                                          </p:cBhvr>
                                          <p:to>
                                            <p:strVal val="visible"/>
                                          </p:to>
                                        </p:set>
                                        <p:anim calcmode="lin" valueType="num">
                                          <p:cBhvr additive="base">
                                            <p:cTn id="27" dur="2000" fill="hold"/>
                                            <p:tgtEl>
                                              <p:spTgt spid="274"/>
                                            </p:tgtEl>
                                            <p:attrNameLst>
                                              <p:attrName>ppt_x</p:attrName>
                                            </p:attrNameLst>
                                          </p:cBhvr>
                                          <p:tavLst>
                                            <p:tav tm="0">
                                              <p:val>
                                                <p:strVal val="#ppt_x"/>
                                              </p:val>
                                            </p:tav>
                                            <p:tav tm="100000">
                                              <p:val>
                                                <p:strVal val="#ppt_x"/>
                                              </p:val>
                                            </p:tav>
                                          </p:tavLst>
                                        </p:anim>
                                        <p:anim calcmode="lin" valueType="num">
                                          <p:cBhvr additive="base">
                                            <p:cTn id="28" dur="2000" fill="hold"/>
                                            <p:tgtEl>
                                              <p:spTgt spid="27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75"/>
                                            </p:tgtEl>
                                            <p:attrNameLst>
                                              <p:attrName>style.visibility</p:attrName>
                                            </p:attrNameLst>
                                          </p:cBhvr>
                                          <p:to>
                                            <p:strVal val="visible"/>
                                          </p:to>
                                        </p:set>
                                        <p:anim calcmode="lin" valueType="num">
                                          <p:cBhvr additive="base">
                                            <p:cTn id="31" dur="2000" fill="hold"/>
                                            <p:tgtEl>
                                              <p:spTgt spid="275"/>
                                            </p:tgtEl>
                                            <p:attrNameLst>
                                              <p:attrName>ppt_x</p:attrName>
                                            </p:attrNameLst>
                                          </p:cBhvr>
                                          <p:tavLst>
                                            <p:tav tm="0">
                                              <p:val>
                                                <p:strVal val="#ppt_x"/>
                                              </p:val>
                                            </p:tav>
                                            <p:tav tm="100000">
                                              <p:val>
                                                <p:strVal val="#ppt_x"/>
                                              </p:val>
                                            </p:tav>
                                          </p:tavLst>
                                        </p:anim>
                                        <p:anim calcmode="lin" valueType="num">
                                          <p:cBhvr additive="base">
                                            <p:cTn id="32" dur="2000" fill="hold"/>
                                            <p:tgtEl>
                                              <p:spTgt spid="27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nodePh="1">
                                      <p:stCondLst>
                                        <p:cond delay="0"/>
                                      </p:stCondLst>
                                      <p:endCondLst>
                                        <p:cond evt="begin" delay="0">
                                          <p:tn val="33"/>
                                        </p:cond>
                                      </p:endCondLst>
                                      <p:childTnLst>
                                        <p:set>
                                          <p:cBhvr>
                                            <p:cTn id="34" dur="1" fill="hold">
                                              <p:stCondLst>
                                                <p:cond delay="0"/>
                                              </p:stCondLst>
                                            </p:cTn>
                                            <p:tgtEl>
                                              <p:spTgt spid="276"/>
                                            </p:tgtEl>
                                            <p:attrNameLst>
                                              <p:attrName>style.visibility</p:attrName>
                                            </p:attrNameLst>
                                          </p:cBhvr>
                                          <p:to>
                                            <p:strVal val="visible"/>
                                          </p:to>
                                        </p:set>
                                        <p:anim calcmode="lin" valueType="num">
                                          <p:cBhvr additive="base">
                                            <p:cTn id="35" dur="2000" fill="hold"/>
                                            <p:tgtEl>
                                              <p:spTgt spid="276"/>
                                            </p:tgtEl>
                                            <p:attrNameLst>
                                              <p:attrName>ppt_x</p:attrName>
                                            </p:attrNameLst>
                                          </p:cBhvr>
                                          <p:tavLst>
                                            <p:tav tm="0">
                                              <p:val>
                                                <p:strVal val="#ppt_x"/>
                                              </p:val>
                                            </p:tav>
                                            <p:tav tm="100000">
                                              <p:val>
                                                <p:strVal val="#ppt_x"/>
                                              </p:val>
                                            </p:tav>
                                          </p:tavLst>
                                        </p:anim>
                                        <p:anim calcmode="lin" valueType="num">
                                          <p:cBhvr additive="base">
                                            <p:cTn id="36" dur="2000" fill="hold"/>
                                            <p:tgtEl>
                                              <p:spTgt spid="27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77"/>
                                            </p:tgtEl>
                                            <p:attrNameLst>
                                              <p:attrName>style.visibility</p:attrName>
                                            </p:attrNameLst>
                                          </p:cBhvr>
                                          <p:to>
                                            <p:strVal val="visible"/>
                                          </p:to>
                                        </p:set>
                                        <p:anim calcmode="lin" valueType="num">
                                          <p:cBhvr additive="base">
                                            <p:cTn id="39" dur="2000" fill="hold"/>
                                            <p:tgtEl>
                                              <p:spTgt spid="277"/>
                                            </p:tgtEl>
                                            <p:attrNameLst>
                                              <p:attrName>ppt_x</p:attrName>
                                            </p:attrNameLst>
                                          </p:cBhvr>
                                          <p:tavLst>
                                            <p:tav tm="0">
                                              <p:val>
                                                <p:strVal val="#ppt_x"/>
                                              </p:val>
                                            </p:tav>
                                            <p:tav tm="100000">
                                              <p:val>
                                                <p:strVal val="#ppt_x"/>
                                              </p:val>
                                            </p:tav>
                                          </p:tavLst>
                                        </p:anim>
                                        <p:anim calcmode="lin" valueType="num">
                                          <p:cBhvr additive="base">
                                            <p:cTn id="40" dur="2000" fill="hold"/>
                                            <p:tgtEl>
                                              <p:spTgt spid="27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nodePh="1">
                                      <p:stCondLst>
                                        <p:cond delay="0"/>
                                      </p:stCondLst>
                                      <p:endCondLst>
                                        <p:cond evt="begin" delay="0">
                                          <p:tn val="41"/>
                                        </p:cond>
                                      </p:endCondLst>
                                      <p:childTnLst>
                                        <p:set>
                                          <p:cBhvr>
                                            <p:cTn id="42" dur="1" fill="hold">
                                              <p:stCondLst>
                                                <p:cond delay="0"/>
                                              </p:stCondLst>
                                            </p:cTn>
                                            <p:tgtEl>
                                              <p:spTgt spid="278"/>
                                            </p:tgtEl>
                                            <p:attrNameLst>
                                              <p:attrName>style.visibility</p:attrName>
                                            </p:attrNameLst>
                                          </p:cBhvr>
                                          <p:to>
                                            <p:strVal val="visible"/>
                                          </p:to>
                                        </p:set>
                                        <p:anim calcmode="lin" valueType="num">
                                          <p:cBhvr additive="base">
                                            <p:cTn id="43" dur="2000" fill="hold"/>
                                            <p:tgtEl>
                                              <p:spTgt spid="278"/>
                                            </p:tgtEl>
                                            <p:attrNameLst>
                                              <p:attrName>ppt_x</p:attrName>
                                            </p:attrNameLst>
                                          </p:cBhvr>
                                          <p:tavLst>
                                            <p:tav tm="0">
                                              <p:val>
                                                <p:strVal val="#ppt_x"/>
                                              </p:val>
                                            </p:tav>
                                            <p:tav tm="100000">
                                              <p:val>
                                                <p:strVal val="#ppt_x"/>
                                              </p:val>
                                            </p:tav>
                                          </p:tavLst>
                                        </p:anim>
                                        <p:anim calcmode="lin" valueType="num">
                                          <p:cBhvr additive="base">
                                            <p:cTn id="44" dur="2000" fill="hold"/>
                                            <p:tgtEl>
                                              <p:spTgt spid="278"/>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279"/>
                                            </p:tgtEl>
                                            <p:attrNameLst>
                                              <p:attrName>style.visibility</p:attrName>
                                            </p:attrNameLst>
                                          </p:cBhvr>
                                          <p:to>
                                            <p:strVal val="visible"/>
                                          </p:to>
                                        </p:set>
                                        <p:anim calcmode="lin" valueType="num">
                                          <p:cBhvr additive="base">
                                            <p:cTn id="47" dur="2000" fill="hold"/>
                                            <p:tgtEl>
                                              <p:spTgt spid="279"/>
                                            </p:tgtEl>
                                            <p:attrNameLst>
                                              <p:attrName>ppt_x</p:attrName>
                                            </p:attrNameLst>
                                          </p:cBhvr>
                                          <p:tavLst>
                                            <p:tav tm="0">
                                              <p:val>
                                                <p:strVal val="#ppt_x"/>
                                              </p:val>
                                            </p:tav>
                                            <p:tav tm="100000">
                                              <p:val>
                                                <p:strVal val="#ppt_x"/>
                                              </p:val>
                                            </p:tav>
                                          </p:tavLst>
                                        </p:anim>
                                        <p:anim calcmode="lin" valueType="num">
                                          <p:cBhvr additive="base">
                                            <p:cTn id="48" dur="2000" fill="hold"/>
                                            <p:tgtEl>
                                              <p:spTgt spid="279"/>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nodePh="1">
                                      <p:stCondLst>
                                        <p:cond delay="0"/>
                                      </p:stCondLst>
                                      <p:endCondLst>
                                        <p:cond evt="begin" delay="0">
                                          <p:tn val="49"/>
                                        </p:cond>
                                      </p:endCondLst>
                                      <p:childTnLst>
                                        <p:set>
                                          <p:cBhvr>
                                            <p:cTn id="50" dur="1" fill="hold">
                                              <p:stCondLst>
                                                <p:cond delay="0"/>
                                              </p:stCondLst>
                                            </p:cTn>
                                            <p:tgtEl>
                                              <p:spTgt spid="280"/>
                                            </p:tgtEl>
                                            <p:attrNameLst>
                                              <p:attrName>style.visibility</p:attrName>
                                            </p:attrNameLst>
                                          </p:cBhvr>
                                          <p:to>
                                            <p:strVal val="visible"/>
                                          </p:to>
                                        </p:set>
                                        <p:anim calcmode="lin" valueType="num">
                                          <p:cBhvr additive="base">
                                            <p:cTn id="51" dur="2000" fill="hold"/>
                                            <p:tgtEl>
                                              <p:spTgt spid="280"/>
                                            </p:tgtEl>
                                            <p:attrNameLst>
                                              <p:attrName>ppt_x</p:attrName>
                                            </p:attrNameLst>
                                          </p:cBhvr>
                                          <p:tavLst>
                                            <p:tav tm="0">
                                              <p:val>
                                                <p:strVal val="#ppt_x"/>
                                              </p:val>
                                            </p:tav>
                                            <p:tav tm="100000">
                                              <p:val>
                                                <p:strVal val="#ppt_x"/>
                                              </p:val>
                                            </p:tav>
                                          </p:tavLst>
                                        </p:anim>
                                        <p:anim calcmode="lin" valueType="num">
                                          <p:cBhvr additive="base">
                                            <p:cTn id="52" dur="2000" fill="hold"/>
                                            <p:tgtEl>
                                              <p:spTgt spid="280"/>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281"/>
                                            </p:tgtEl>
                                            <p:attrNameLst>
                                              <p:attrName>style.visibility</p:attrName>
                                            </p:attrNameLst>
                                          </p:cBhvr>
                                          <p:to>
                                            <p:strVal val="visible"/>
                                          </p:to>
                                        </p:set>
                                        <p:anim calcmode="lin" valueType="num">
                                          <p:cBhvr additive="base">
                                            <p:cTn id="55" dur="2000" fill="hold"/>
                                            <p:tgtEl>
                                              <p:spTgt spid="281"/>
                                            </p:tgtEl>
                                            <p:attrNameLst>
                                              <p:attrName>ppt_x</p:attrName>
                                            </p:attrNameLst>
                                          </p:cBhvr>
                                          <p:tavLst>
                                            <p:tav tm="0">
                                              <p:val>
                                                <p:strVal val="#ppt_x"/>
                                              </p:val>
                                            </p:tav>
                                            <p:tav tm="100000">
                                              <p:val>
                                                <p:strVal val="#ppt_x"/>
                                              </p:val>
                                            </p:tav>
                                          </p:tavLst>
                                        </p:anim>
                                        <p:anim calcmode="lin" valueType="num">
                                          <p:cBhvr additive="base">
                                            <p:cTn id="56" dur="2000" fill="hold"/>
                                            <p:tgtEl>
                                              <p:spTgt spid="281"/>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nodePh="1">
                                      <p:stCondLst>
                                        <p:cond delay="0"/>
                                      </p:stCondLst>
                                      <p:endCondLst>
                                        <p:cond evt="begin" delay="0">
                                          <p:tn val="57"/>
                                        </p:cond>
                                      </p:endCondLst>
                                      <p:childTnLst>
                                        <p:set>
                                          <p:cBhvr>
                                            <p:cTn id="58" dur="1" fill="hold">
                                              <p:stCondLst>
                                                <p:cond delay="0"/>
                                              </p:stCondLst>
                                            </p:cTn>
                                            <p:tgtEl>
                                              <p:spTgt spid="282"/>
                                            </p:tgtEl>
                                            <p:attrNameLst>
                                              <p:attrName>style.visibility</p:attrName>
                                            </p:attrNameLst>
                                          </p:cBhvr>
                                          <p:to>
                                            <p:strVal val="visible"/>
                                          </p:to>
                                        </p:set>
                                        <p:anim calcmode="lin" valueType="num">
                                          <p:cBhvr additive="base">
                                            <p:cTn id="59" dur="2000" fill="hold"/>
                                            <p:tgtEl>
                                              <p:spTgt spid="282"/>
                                            </p:tgtEl>
                                            <p:attrNameLst>
                                              <p:attrName>ppt_x</p:attrName>
                                            </p:attrNameLst>
                                          </p:cBhvr>
                                          <p:tavLst>
                                            <p:tav tm="0">
                                              <p:val>
                                                <p:strVal val="#ppt_x"/>
                                              </p:val>
                                            </p:tav>
                                            <p:tav tm="100000">
                                              <p:val>
                                                <p:strVal val="#ppt_x"/>
                                              </p:val>
                                            </p:tav>
                                          </p:tavLst>
                                        </p:anim>
                                        <p:anim calcmode="lin" valueType="num">
                                          <p:cBhvr additive="base">
                                            <p:cTn id="60" dur="2000" fill="hold"/>
                                            <p:tgtEl>
                                              <p:spTgt spid="282"/>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stCondLst>
                                        <p:cond delay="0"/>
                                      </p:stCondLst>
                                      <p:childTnLst>
                                        <p:set>
                                          <p:cBhvr>
                                            <p:cTn id="62" dur="1" fill="hold">
                                              <p:stCondLst>
                                                <p:cond delay="0"/>
                                              </p:stCondLst>
                                            </p:cTn>
                                            <p:tgtEl>
                                              <p:spTgt spid="283"/>
                                            </p:tgtEl>
                                            <p:attrNameLst>
                                              <p:attrName>style.visibility</p:attrName>
                                            </p:attrNameLst>
                                          </p:cBhvr>
                                          <p:to>
                                            <p:strVal val="visible"/>
                                          </p:to>
                                        </p:set>
                                        <p:anim calcmode="lin" valueType="num">
                                          <p:cBhvr additive="base">
                                            <p:cTn id="63" dur="2000" fill="hold"/>
                                            <p:tgtEl>
                                              <p:spTgt spid="283"/>
                                            </p:tgtEl>
                                            <p:attrNameLst>
                                              <p:attrName>ppt_x</p:attrName>
                                            </p:attrNameLst>
                                          </p:cBhvr>
                                          <p:tavLst>
                                            <p:tav tm="0">
                                              <p:val>
                                                <p:strVal val="#ppt_x"/>
                                              </p:val>
                                            </p:tav>
                                            <p:tav tm="100000">
                                              <p:val>
                                                <p:strVal val="#ppt_x"/>
                                              </p:val>
                                            </p:tav>
                                          </p:tavLst>
                                        </p:anim>
                                        <p:anim calcmode="lin" valueType="num">
                                          <p:cBhvr additive="base">
                                            <p:cTn id="64" dur="2000" fill="hold"/>
                                            <p:tgtEl>
                                              <p:spTgt spid="283"/>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nodePh="1">
                                      <p:stCondLst>
                                        <p:cond delay="0"/>
                                      </p:stCondLst>
                                      <p:endCondLst>
                                        <p:cond evt="begin" delay="0">
                                          <p:tn val="65"/>
                                        </p:cond>
                                      </p:endCondLst>
                                      <p:childTnLst>
                                        <p:set>
                                          <p:cBhvr>
                                            <p:cTn id="66" dur="1" fill="hold">
                                              <p:stCondLst>
                                                <p:cond delay="0"/>
                                              </p:stCondLst>
                                            </p:cTn>
                                            <p:tgtEl>
                                              <p:spTgt spid="284"/>
                                            </p:tgtEl>
                                            <p:attrNameLst>
                                              <p:attrName>style.visibility</p:attrName>
                                            </p:attrNameLst>
                                          </p:cBhvr>
                                          <p:to>
                                            <p:strVal val="visible"/>
                                          </p:to>
                                        </p:set>
                                        <p:anim calcmode="lin" valueType="num">
                                          <p:cBhvr additive="base">
                                            <p:cTn id="67" dur="2000" fill="hold"/>
                                            <p:tgtEl>
                                              <p:spTgt spid="284"/>
                                            </p:tgtEl>
                                            <p:attrNameLst>
                                              <p:attrName>ppt_x</p:attrName>
                                            </p:attrNameLst>
                                          </p:cBhvr>
                                          <p:tavLst>
                                            <p:tav tm="0">
                                              <p:val>
                                                <p:strVal val="#ppt_x"/>
                                              </p:val>
                                            </p:tav>
                                            <p:tav tm="100000">
                                              <p:val>
                                                <p:strVal val="#ppt_x"/>
                                              </p:val>
                                            </p:tav>
                                          </p:tavLst>
                                        </p:anim>
                                        <p:anim calcmode="lin" valueType="num">
                                          <p:cBhvr additive="base">
                                            <p:cTn id="68" dur="2000" fill="hold"/>
                                            <p:tgtEl>
                                              <p:spTgt spid="284"/>
                                            </p:tgtEl>
                                            <p:attrNameLst>
                                              <p:attrName>ppt_y</p:attrName>
                                            </p:attrNameLst>
                                          </p:cBhvr>
                                          <p:tavLst>
                                            <p:tav tm="0">
                                              <p:val>
                                                <p:strVal val="0-#ppt_h/2"/>
                                              </p:val>
                                            </p:tav>
                                            <p:tav tm="100000">
                                              <p:val>
                                                <p:strVal val="#ppt_y"/>
                                              </p:val>
                                            </p:tav>
                                          </p:tavLst>
                                        </p:anim>
                                      </p:childTnLst>
                                    </p:cTn>
                                  </p:par>
                                  <p:par>
                                    <p:cTn id="69" presetID="2" presetClass="entr" presetSubtype="1" fill="hold" grpId="0" nodeType="withEffect">
                                      <p:stCondLst>
                                        <p:cond delay="0"/>
                                      </p:stCondLst>
                                      <p:childTnLst>
                                        <p:set>
                                          <p:cBhvr>
                                            <p:cTn id="70" dur="1" fill="hold">
                                              <p:stCondLst>
                                                <p:cond delay="0"/>
                                              </p:stCondLst>
                                            </p:cTn>
                                            <p:tgtEl>
                                              <p:spTgt spid="285"/>
                                            </p:tgtEl>
                                            <p:attrNameLst>
                                              <p:attrName>style.visibility</p:attrName>
                                            </p:attrNameLst>
                                          </p:cBhvr>
                                          <p:to>
                                            <p:strVal val="visible"/>
                                          </p:to>
                                        </p:set>
                                        <p:anim calcmode="lin" valueType="num">
                                          <p:cBhvr additive="base">
                                            <p:cTn id="71" dur="2000" fill="hold"/>
                                            <p:tgtEl>
                                              <p:spTgt spid="285"/>
                                            </p:tgtEl>
                                            <p:attrNameLst>
                                              <p:attrName>ppt_x</p:attrName>
                                            </p:attrNameLst>
                                          </p:cBhvr>
                                          <p:tavLst>
                                            <p:tav tm="0">
                                              <p:val>
                                                <p:strVal val="#ppt_x"/>
                                              </p:val>
                                            </p:tav>
                                            <p:tav tm="100000">
                                              <p:val>
                                                <p:strVal val="#ppt_x"/>
                                              </p:val>
                                            </p:tav>
                                          </p:tavLst>
                                        </p:anim>
                                        <p:anim calcmode="lin" valueType="num">
                                          <p:cBhvr additive="base">
                                            <p:cTn id="72" dur="2000" fill="hold"/>
                                            <p:tgtEl>
                                              <p:spTgt spid="285"/>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nodePh="1">
                                      <p:stCondLst>
                                        <p:cond delay="0"/>
                                      </p:stCondLst>
                                      <p:endCondLst>
                                        <p:cond evt="begin" delay="0">
                                          <p:tn val="73"/>
                                        </p:cond>
                                      </p:endCondLst>
                                      <p:childTnLst>
                                        <p:set>
                                          <p:cBhvr>
                                            <p:cTn id="74" dur="1" fill="hold">
                                              <p:stCondLst>
                                                <p:cond delay="0"/>
                                              </p:stCondLst>
                                            </p:cTn>
                                            <p:tgtEl>
                                              <p:spTgt spid="286"/>
                                            </p:tgtEl>
                                            <p:attrNameLst>
                                              <p:attrName>style.visibility</p:attrName>
                                            </p:attrNameLst>
                                          </p:cBhvr>
                                          <p:to>
                                            <p:strVal val="visible"/>
                                          </p:to>
                                        </p:set>
                                        <p:anim calcmode="lin" valueType="num">
                                          <p:cBhvr additive="base">
                                            <p:cTn id="75" dur="2000" fill="hold"/>
                                            <p:tgtEl>
                                              <p:spTgt spid="286"/>
                                            </p:tgtEl>
                                            <p:attrNameLst>
                                              <p:attrName>ppt_x</p:attrName>
                                            </p:attrNameLst>
                                          </p:cBhvr>
                                          <p:tavLst>
                                            <p:tav tm="0">
                                              <p:val>
                                                <p:strVal val="#ppt_x"/>
                                              </p:val>
                                            </p:tav>
                                            <p:tav tm="100000">
                                              <p:val>
                                                <p:strVal val="#ppt_x"/>
                                              </p:val>
                                            </p:tav>
                                          </p:tavLst>
                                        </p:anim>
                                        <p:anim calcmode="lin" valueType="num">
                                          <p:cBhvr additive="base">
                                            <p:cTn id="76" dur="2000" fill="hold"/>
                                            <p:tgtEl>
                                              <p:spTgt spid="286"/>
                                            </p:tgtEl>
                                            <p:attrNameLst>
                                              <p:attrName>ppt_y</p:attrName>
                                            </p:attrNameLst>
                                          </p:cBhvr>
                                          <p:tavLst>
                                            <p:tav tm="0">
                                              <p:val>
                                                <p:strVal val="0-#ppt_h/2"/>
                                              </p:val>
                                            </p:tav>
                                            <p:tav tm="100000">
                                              <p:val>
                                                <p:strVal val="#ppt_y"/>
                                              </p:val>
                                            </p:tav>
                                          </p:tavLst>
                                        </p:anim>
                                      </p:childTnLst>
                                    </p:cTn>
                                  </p:par>
                                  <p:par>
                                    <p:cTn id="77" presetID="2" presetClass="entr" presetSubtype="1" fill="hold" grpId="0" nodeType="withEffect">
                                      <p:stCondLst>
                                        <p:cond delay="0"/>
                                      </p:stCondLst>
                                      <p:childTnLst>
                                        <p:set>
                                          <p:cBhvr>
                                            <p:cTn id="78" dur="1" fill="hold">
                                              <p:stCondLst>
                                                <p:cond delay="0"/>
                                              </p:stCondLst>
                                            </p:cTn>
                                            <p:tgtEl>
                                              <p:spTgt spid="287"/>
                                            </p:tgtEl>
                                            <p:attrNameLst>
                                              <p:attrName>style.visibility</p:attrName>
                                            </p:attrNameLst>
                                          </p:cBhvr>
                                          <p:to>
                                            <p:strVal val="visible"/>
                                          </p:to>
                                        </p:set>
                                        <p:anim calcmode="lin" valueType="num">
                                          <p:cBhvr additive="base">
                                            <p:cTn id="79" dur="2000" fill="hold"/>
                                            <p:tgtEl>
                                              <p:spTgt spid="287"/>
                                            </p:tgtEl>
                                            <p:attrNameLst>
                                              <p:attrName>ppt_x</p:attrName>
                                            </p:attrNameLst>
                                          </p:cBhvr>
                                          <p:tavLst>
                                            <p:tav tm="0">
                                              <p:val>
                                                <p:strVal val="#ppt_x"/>
                                              </p:val>
                                            </p:tav>
                                            <p:tav tm="100000">
                                              <p:val>
                                                <p:strVal val="#ppt_x"/>
                                              </p:val>
                                            </p:tav>
                                          </p:tavLst>
                                        </p:anim>
                                        <p:anim calcmode="lin" valueType="num">
                                          <p:cBhvr additive="base">
                                            <p:cTn id="80" dur="2000" fill="hold"/>
                                            <p:tgtEl>
                                              <p:spTgt spid="287"/>
                                            </p:tgtEl>
                                            <p:attrNameLst>
                                              <p:attrName>ppt_y</p:attrName>
                                            </p:attrNameLst>
                                          </p:cBhvr>
                                          <p:tavLst>
                                            <p:tav tm="0">
                                              <p:val>
                                                <p:strVal val="0-#ppt_h/2"/>
                                              </p:val>
                                            </p:tav>
                                            <p:tav tm="100000">
                                              <p:val>
                                                <p:strVal val="#ppt_y"/>
                                              </p:val>
                                            </p:tav>
                                          </p:tavLst>
                                        </p:anim>
                                      </p:childTnLst>
                                    </p:cTn>
                                  </p:par>
                                  <p:par>
                                    <p:cTn id="81" presetID="2" presetClass="entr" presetSubtype="1" fill="hold" grpId="0" nodeType="withEffect" nodePh="1">
                                      <p:stCondLst>
                                        <p:cond delay="0"/>
                                      </p:stCondLst>
                                      <p:endCondLst>
                                        <p:cond evt="begin" delay="0">
                                          <p:tn val="81"/>
                                        </p:cond>
                                      </p:endCondLst>
                                      <p:childTnLst>
                                        <p:set>
                                          <p:cBhvr>
                                            <p:cTn id="82" dur="1" fill="hold">
                                              <p:stCondLst>
                                                <p:cond delay="0"/>
                                              </p:stCondLst>
                                            </p:cTn>
                                            <p:tgtEl>
                                              <p:spTgt spid="288"/>
                                            </p:tgtEl>
                                            <p:attrNameLst>
                                              <p:attrName>style.visibility</p:attrName>
                                            </p:attrNameLst>
                                          </p:cBhvr>
                                          <p:to>
                                            <p:strVal val="visible"/>
                                          </p:to>
                                        </p:set>
                                        <p:anim calcmode="lin" valueType="num">
                                          <p:cBhvr additive="base">
                                            <p:cTn id="83" dur="2000" fill="hold"/>
                                            <p:tgtEl>
                                              <p:spTgt spid="288"/>
                                            </p:tgtEl>
                                            <p:attrNameLst>
                                              <p:attrName>ppt_x</p:attrName>
                                            </p:attrNameLst>
                                          </p:cBhvr>
                                          <p:tavLst>
                                            <p:tav tm="0">
                                              <p:val>
                                                <p:strVal val="#ppt_x"/>
                                              </p:val>
                                            </p:tav>
                                            <p:tav tm="100000">
                                              <p:val>
                                                <p:strVal val="#ppt_x"/>
                                              </p:val>
                                            </p:tav>
                                          </p:tavLst>
                                        </p:anim>
                                        <p:anim calcmode="lin" valueType="num">
                                          <p:cBhvr additive="base">
                                            <p:cTn id="84" dur="2000" fill="hold"/>
                                            <p:tgtEl>
                                              <p:spTgt spid="288"/>
                                            </p:tgtEl>
                                            <p:attrNameLst>
                                              <p:attrName>ppt_y</p:attrName>
                                            </p:attrNameLst>
                                          </p:cBhvr>
                                          <p:tavLst>
                                            <p:tav tm="0">
                                              <p:val>
                                                <p:strVal val="0-#ppt_h/2"/>
                                              </p:val>
                                            </p:tav>
                                            <p:tav tm="100000">
                                              <p:val>
                                                <p:strVal val="#ppt_y"/>
                                              </p:val>
                                            </p:tav>
                                          </p:tavLst>
                                        </p:anim>
                                      </p:childTnLst>
                                    </p:cTn>
                                  </p:par>
                                  <p:par>
                                    <p:cTn id="85" presetID="2" presetClass="entr" presetSubtype="1" fill="hold" grpId="0" nodeType="withEffect">
                                      <p:stCondLst>
                                        <p:cond delay="0"/>
                                      </p:stCondLst>
                                      <p:childTnLst>
                                        <p:set>
                                          <p:cBhvr>
                                            <p:cTn id="86" dur="1" fill="hold">
                                              <p:stCondLst>
                                                <p:cond delay="0"/>
                                              </p:stCondLst>
                                            </p:cTn>
                                            <p:tgtEl>
                                              <p:spTgt spid="289"/>
                                            </p:tgtEl>
                                            <p:attrNameLst>
                                              <p:attrName>style.visibility</p:attrName>
                                            </p:attrNameLst>
                                          </p:cBhvr>
                                          <p:to>
                                            <p:strVal val="visible"/>
                                          </p:to>
                                        </p:set>
                                        <p:anim calcmode="lin" valueType="num">
                                          <p:cBhvr additive="base">
                                            <p:cTn id="87" dur="2000" fill="hold"/>
                                            <p:tgtEl>
                                              <p:spTgt spid="289"/>
                                            </p:tgtEl>
                                            <p:attrNameLst>
                                              <p:attrName>ppt_x</p:attrName>
                                            </p:attrNameLst>
                                          </p:cBhvr>
                                          <p:tavLst>
                                            <p:tav tm="0">
                                              <p:val>
                                                <p:strVal val="#ppt_x"/>
                                              </p:val>
                                            </p:tav>
                                            <p:tav tm="100000">
                                              <p:val>
                                                <p:strVal val="#ppt_x"/>
                                              </p:val>
                                            </p:tav>
                                          </p:tavLst>
                                        </p:anim>
                                        <p:anim calcmode="lin" valueType="num">
                                          <p:cBhvr additive="base">
                                            <p:cTn id="88" dur="2000" fill="hold"/>
                                            <p:tgtEl>
                                              <p:spTgt spid="289"/>
                                            </p:tgtEl>
                                            <p:attrNameLst>
                                              <p:attrName>ppt_y</p:attrName>
                                            </p:attrNameLst>
                                          </p:cBhvr>
                                          <p:tavLst>
                                            <p:tav tm="0">
                                              <p:val>
                                                <p:strVal val="0-#ppt_h/2"/>
                                              </p:val>
                                            </p:tav>
                                            <p:tav tm="100000">
                                              <p:val>
                                                <p:strVal val="#ppt_y"/>
                                              </p:val>
                                            </p:tav>
                                          </p:tavLst>
                                        </p:anim>
                                      </p:childTnLst>
                                    </p:cTn>
                                  </p:par>
                                  <p:par>
                                    <p:cTn id="89" presetID="2" presetClass="entr" presetSubtype="1" fill="hold" grpId="0" nodeType="withEffect" nodePh="1">
                                      <p:stCondLst>
                                        <p:cond delay="0"/>
                                      </p:stCondLst>
                                      <p:endCondLst>
                                        <p:cond evt="begin" delay="0">
                                          <p:tn val="89"/>
                                        </p:cond>
                                      </p:endCondLst>
                                      <p:childTnLst>
                                        <p:set>
                                          <p:cBhvr>
                                            <p:cTn id="90" dur="1" fill="hold">
                                              <p:stCondLst>
                                                <p:cond delay="0"/>
                                              </p:stCondLst>
                                            </p:cTn>
                                            <p:tgtEl>
                                              <p:spTgt spid="290"/>
                                            </p:tgtEl>
                                            <p:attrNameLst>
                                              <p:attrName>style.visibility</p:attrName>
                                            </p:attrNameLst>
                                          </p:cBhvr>
                                          <p:to>
                                            <p:strVal val="visible"/>
                                          </p:to>
                                        </p:set>
                                        <p:anim calcmode="lin" valueType="num">
                                          <p:cBhvr additive="base">
                                            <p:cTn id="91" dur="2000" fill="hold"/>
                                            <p:tgtEl>
                                              <p:spTgt spid="290"/>
                                            </p:tgtEl>
                                            <p:attrNameLst>
                                              <p:attrName>ppt_x</p:attrName>
                                            </p:attrNameLst>
                                          </p:cBhvr>
                                          <p:tavLst>
                                            <p:tav tm="0">
                                              <p:val>
                                                <p:strVal val="#ppt_x"/>
                                              </p:val>
                                            </p:tav>
                                            <p:tav tm="100000">
                                              <p:val>
                                                <p:strVal val="#ppt_x"/>
                                              </p:val>
                                            </p:tav>
                                          </p:tavLst>
                                        </p:anim>
                                        <p:anim calcmode="lin" valueType="num">
                                          <p:cBhvr additive="base">
                                            <p:cTn id="92" dur="2000" fill="hold"/>
                                            <p:tgtEl>
                                              <p:spTgt spid="290"/>
                                            </p:tgtEl>
                                            <p:attrNameLst>
                                              <p:attrName>ppt_y</p:attrName>
                                            </p:attrNameLst>
                                          </p:cBhvr>
                                          <p:tavLst>
                                            <p:tav tm="0">
                                              <p:val>
                                                <p:strVal val="0-#ppt_h/2"/>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291"/>
                                            </p:tgtEl>
                                            <p:attrNameLst>
                                              <p:attrName>style.visibility</p:attrName>
                                            </p:attrNameLst>
                                          </p:cBhvr>
                                          <p:to>
                                            <p:strVal val="visible"/>
                                          </p:to>
                                        </p:set>
                                        <p:anim calcmode="lin" valueType="num">
                                          <p:cBhvr additive="base">
                                            <p:cTn id="95" dur="2000" fill="hold"/>
                                            <p:tgtEl>
                                              <p:spTgt spid="291"/>
                                            </p:tgtEl>
                                            <p:attrNameLst>
                                              <p:attrName>ppt_x</p:attrName>
                                            </p:attrNameLst>
                                          </p:cBhvr>
                                          <p:tavLst>
                                            <p:tav tm="0">
                                              <p:val>
                                                <p:strVal val="0-#ppt_w/2"/>
                                              </p:val>
                                            </p:tav>
                                            <p:tav tm="100000">
                                              <p:val>
                                                <p:strVal val="#ppt_x"/>
                                              </p:val>
                                            </p:tav>
                                          </p:tavLst>
                                        </p:anim>
                                        <p:anim calcmode="lin" valueType="num">
                                          <p:cBhvr additive="base">
                                            <p:cTn id="96" dur="2000" fill="hold"/>
                                            <p:tgtEl>
                                              <p:spTgt spid="291"/>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nodePh="1">
                                      <p:stCondLst>
                                        <p:cond delay="0"/>
                                      </p:stCondLst>
                                      <p:endCondLst>
                                        <p:cond evt="begin" delay="0">
                                          <p:tn val="97"/>
                                        </p:cond>
                                      </p:endCondLst>
                                      <p:childTnLst>
                                        <p:set>
                                          <p:cBhvr>
                                            <p:cTn id="98" dur="1" fill="hold">
                                              <p:stCondLst>
                                                <p:cond delay="0"/>
                                              </p:stCondLst>
                                            </p:cTn>
                                            <p:tgtEl>
                                              <p:spTgt spid="292"/>
                                            </p:tgtEl>
                                            <p:attrNameLst>
                                              <p:attrName>style.visibility</p:attrName>
                                            </p:attrNameLst>
                                          </p:cBhvr>
                                          <p:to>
                                            <p:strVal val="visible"/>
                                          </p:to>
                                        </p:set>
                                        <p:anim calcmode="lin" valueType="num">
                                          <p:cBhvr additive="base">
                                            <p:cTn id="99" dur="2000" fill="hold"/>
                                            <p:tgtEl>
                                              <p:spTgt spid="292"/>
                                            </p:tgtEl>
                                            <p:attrNameLst>
                                              <p:attrName>ppt_x</p:attrName>
                                            </p:attrNameLst>
                                          </p:cBhvr>
                                          <p:tavLst>
                                            <p:tav tm="0">
                                              <p:val>
                                                <p:strVal val="0-#ppt_w/2"/>
                                              </p:val>
                                            </p:tav>
                                            <p:tav tm="100000">
                                              <p:val>
                                                <p:strVal val="#ppt_x"/>
                                              </p:val>
                                            </p:tav>
                                          </p:tavLst>
                                        </p:anim>
                                        <p:anim calcmode="lin" valueType="num">
                                          <p:cBhvr additive="base">
                                            <p:cTn id="100" dur="2000" fill="hold"/>
                                            <p:tgtEl>
                                              <p:spTgt spid="292"/>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296"/>
                                            </p:tgtEl>
                                            <p:attrNameLst>
                                              <p:attrName>style.visibility</p:attrName>
                                            </p:attrNameLst>
                                          </p:cBhvr>
                                          <p:to>
                                            <p:strVal val="visible"/>
                                          </p:to>
                                        </p:set>
                                        <p:anim calcmode="lin" valueType="num">
                                          <p:cBhvr additive="base">
                                            <p:cTn id="103" dur="2000" fill="hold"/>
                                            <p:tgtEl>
                                              <p:spTgt spid="296"/>
                                            </p:tgtEl>
                                            <p:attrNameLst>
                                              <p:attrName>ppt_x</p:attrName>
                                            </p:attrNameLst>
                                          </p:cBhvr>
                                          <p:tavLst>
                                            <p:tav tm="0">
                                              <p:val>
                                                <p:strVal val="0-#ppt_w/2"/>
                                              </p:val>
                                            </p:tav>
                                            <p:tav tm="100000">
                                              <p:val>
                                                <p:strVal val="#ppt_x"/>
                                              </p:val>
                                            </p:tav>
                                          </p:tavLst>
                                        </p:anim>
                                        <p:anim calcmode="lin" valueType="num">
                                          <p:cBhvr additive="base">
                                            <p:cTn id="104" dur="2000" fill="hold"/>
                                            <p:tgtEl>
                                              <p:spTgt spid="296"/>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297"/>
                                            </p:tgtEl>
                                            <p:attrNameLst>
                                              <p:attrName>style.visibility</p:attrName>
                                            </p:attrNameLst>
                                          </p:cBhvr>
                                          <p:to>
                                            <p:strVal val="visible"/>
                                          </p:to>
                                        </p:set>
                                        <p:anim calcmode="lin" valueType="num">
                                          <p:cBhvr additive="base">
                                            <p:cTn id="107" dur="2000" fill="hold"/>
                                            <p:tgtEl>
                                              <p:spTgt spid="297"/>
                                            </p:tgtEl>
                                            <p:attrNameLst>
                                              <p:attrName>ppt_x</p:attrName>
                                            </p:attrNameLst>
                                          </p:cBhvr>
                                          <p:tavLst>
                                            <p:tav tm="0">
                                              <p:val>
                                                <p:strVal val="0-#ppt_w/2"/>
                                              </p:val>
                                            </p:tav>
                                            <p:tav tm="100000">
                                              <p:val>
                                                <p:strVal val="#ppt_x"/>
                                              </p:val>
                                            </p:tav>
                                          </p:tavLst>
                                        </p:anim>
                                        <p:anim calcmode="lin" valueType="num">
                                          <p:cBhvr additive="base">
                                            <p:cTn id="108" dur="2000" fill="hold"/>
                                            <p:tgtEl>
                                              <p:spTgt spid="297"/>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0"/>
                                      </p:stCondLst>
                                      <p:childTnLst>
                                        <p:set>
                                          <p:cBhvr>
                                            <p:cTn id="110" dur="1" fill="hold">
                                              <p:stCondLst>
                                                <p:cond delay="0"/>
                                              </p:stCondLst>
                                            </p:cTn>
                                            <p:tgtEl>
                                              <p:spTgt spid="298"/>
                                            </p:tgtEl>
                                            <p:attrNameLst>
                                              <p:attrName>style.visibility</p:attrName>
                                            </p:attrNameLst>
                                          </p:cBhvr>
                                          <p:to>
                                            <p:strVal val="visible"/>
                                          </p:to>
                                        </p:set>
                                        <p:anim calcmode="lin" valueType="num">
                                          <p:cBhvr additive="base">
                                            <p:cTn id="111" dur="2000" fill="hold"/>
                                            <p:tgtEl>
                                              <p:spTgt spid="298"/>
                                            </p:tgtEl>
                                            <p:attrNameLst>
                                              <p:attrName>ppt_x</p:attrName>
                                            </p:attrNameLst>
                                          </p:cBhvr>
                                          <p:tavLst>
                                            <p:tav tm="0">
                                              <p:val>
                                                <p:strVal val="0-#ppt_w/2"/>
                                              </p:val>
                                            </p:tav>
                                            <p:tav tm="100000">
                                              <p:val>
                                                <p:strVal val="#ppt_x"/>
                                              </p:val>
                                            </p:tav>
                                          </p:tavLst>
                                        </p:anim>
                                        <p:anim calcmode="lin" valueType="num">
                                          <p:cBhvr additive="base">
                                            <p:cTn id="112" dur="2000" fill="hold"/>
                                            <p:tgtEl>
                                              <p:spTgt spid="298"/>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0"/>
                                      </p:stCondLst>
                                      <p:childTnLst>
                                        <p:set>
                                          <p:cBhvr>
                                            <p:cTn id="114" dur="1" fill="hold">
                                              <p:stCondLst>
                                                <p:cond delay="0"/>
                                              </p:stCondLst>
                                            </p:cTn>
                                            <p:tgtEl>
                                              <p:spTgt spid="299"/>
                                            </p:tgtEl>
                                            <p:attrNameLst>
                                              <p:attrName>style.visibility</p:attrName>
                                            </p:attrNameLst>
                                          </p:cBhvr>
                                          <p:to>
                                            <p:strVal val="visible"/>
                                          </p:to>
                                        </p:set>
                                        <p:anim calcmode="lin" valueType="num">
                                          <p:cBhvr additive="base">
                                            <p:cTn id="115" dur="2000" fill="hold"/>
                                            <p:tgtEl>
                                              <p:spTgt spid="299"/>
                                            </p:tgtEl>
                                            <p:attrNameLst>
                                              <p:attrName>ppt_x</p:attrName>
                                            </p:attrNameLst>
                                          </p:cBhvr>
                                          <p:tavLst>
                                            <p:tav tm="0">
                                              <p:val>
                                                <p:strVal val="0-#ppt_w/2"/>
                                              </p:val>
                                            </p:tav>
                                            <p:tav tm="100000">
                                              <p:val>
                                                <p:strVal val="#ppt_x"/>
                                              </p:val>
                                            </p:tav>
                                          </p:tavLst>
                                        </p:anim>
                                        <p:anim calcmode="lin" valueType="num">
                                          <p:cBhvr additive="base">
                                            <p:cTn id="116" dur="2000" fill="hold"/>
                                            <p:tgtEl>
                                              <p:spTgt spid="299"/>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nodePh="1">
                                      <p:stCondLst>
                                        <p:cond delay="0"/>
                                      </p:stCondLst>
                                      <p:endCondLst>
                                        <p:cond evt="begin" delay="0">
                                          <p:tn val="117"/>
                                        </p:cond>
                                      </p:endCondLst>
                                      <p:childTnLst>
                                        <p:set>
                                          <p:cBhvr>
                                            <p:cTn id="118" dur="1" fill="hold">
                                              <p:stCondLst>
                                                <p:cond delay="0"/>
                                              </p:stCondLst>
                                            </p:cTn>
                                            <p:tgtEl>
                                              <p:spTgt spid="300"/>
                                            </p:tgtEl>
                                            <p:attrNameLst>
                                              <p:attrName>style.visibility</p:attrName>
                                            </p:attrNameLst>
                                          </p:cBhvr>
                                          <p:to>
                                            <p:strVal val="visible"/>
                                          </p:to>
                                        </p:set>
                                        <p:anim calcmode="lin" valueType="num">
                                          <p:cBhvr additive="base">
                                            <p:cTn id="119" dur="2000" fill="hold"/>
                                            <p:tgtEl>
                                              <p:spTgt spid="300"/>
                                            </p:tgtEl>
                                            <p:attrNameLst>
                                              <p:attrName>ppt_x</p:attrName>
                                            </p:attrNameLst>
                                          </p:cBhvr>
                                          <p:tavLst>
                                            <p:tav tm="0">
                                              <p:val>
                                                <p:strVal val="0-#ppt_w/2"/>
                                              </p:val>
                                            </p:tav>
                                            <p:tav tm="100000">
                                              <p:val>
                                                <p:strVal val="#ppt_x"/>
                                              </p:val>
                                            </p:tav>
                                          </p:tavLst>
                                        </p:anim>
                                        <p:anim calcmode="lin" valueType="num">
                                          <p:cBhvr additive="base">
                                            <p:cTn id="120" dur="2000" fill="hold"/>
                                            <p:tgtEl>
                                              <p:spTgt spid="300"/>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0"/>
                                      </p:stCondLst>
                                      <p:childTnLst>
                                        <p:set>
                                          <p:cBhvr>
                                            <p:cTn id="122" dur="1" fill="hold">
                                              <p:stCondLst>
                                                <p:cond delay="0"/>
                                              </p:stCondLst>
                                            </p:cTn>
                                            <p:tgtEl>
                                              <p:spTgt spid="301"/>
                                            </p:tgtEl>
                                            <p:attrNameLst>
                                              <p:attrName>style.visibility</p:attrName>
                                            </p:attrNameLst>
                                          </p:cBhvr>
                                          <p:to>
                                            <p:strVal val="visible"/>
                                          </p:to>
                                        </p:set>
                                        <p:anim calcmode="lin" valueType="num">
                                          <p:cBhvr additive="base">
                                            <p:cTn id="123" dur="2000" fill="hold"/>
                                            <p:tgtEl>
                                              <p:spTgt spid="301"/>
                                            </p:tgtEl>
                                            <p:attrNameLst>
                                              <p:attrName>ppt_x</p:attrName>
                                            </p:attrNameLst>
                                          </p:cBhvr>
                                          <p:tavLst>
                                            <p:tav tm="0">
                                              <p:val>
                                                <p:strVal val="0-#ppt_w/2"/>
                                              </p:val>
                                            </p:tav>
                                            <p:tav tm="100000">
                                              <p:val>
                                                <p:strVal val="#ppt_x"/>
                                              </p:val>
                                            </p:tav>
                                          </p:tavLst>
                                        </p:anim>
                                        <p:anim calcmode="lin" valueType="num">
                                          <p:cBhvr additive="base">
                                            <p:cTn id="124" dur="2000" fill="hold"/>
                                            <p:tgtEl>
                                              <p:spTgt spid="301"/>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nodePh="1">
                                      <p:stCondLst>
                                        <p:cond delay="0"/>
                                      </p:stCondLst>
                                      <p:endCondLst>
                                        <p:cond evt="begin" delay="0">
                                          <p:tn val="125"/>
                                        </p:cond>
                                      </p:endCondLst>
                                      <p:childTnLst>
                                        <p:set>
                                          <p:cBhvr>
                                            <p:cTn id="126" dur="1" fill="hold">
                                              <p:stCondLst>
                                                <p:cond delay="0"/>
                                              </p:stCondLst>
                                            </p:cTn>
                                            <p:tgtEl>
                                              <p:spTgt spid="302"/>
                                            </p:tgtEl>
                                            <p:attrNameLst>
                                              <p:attrName>style.visibility</p:attrName>
                                            </p:attrNameLst>
                                          </p:cBhvr>
                                          <p:to>
                                            <p:strVal val="visible"/>
                                          </p:to>
                                        </p:set>
                                        <p:anim calcmode="lin" valueType="num">
                                          <p:cBhvr additive="base">
                                            <p:cTn id="127" dur="2000" fill="hold"/>
                                            <p:tgtEl>
                                              <p:spTgt spid="302"/>
                                            </p:tgtEl>
                                            <p:attrNameLst>
                                              <p:attrName>ppt_x</p:attrName>
                                            </p:attrNameLst>
                                          </p:cBhvr>
                                          <p:tavLst>
                                            <p:tav tm="0">
                                              <p:val>
                                                <p:strVal val="0-#ppt_w/2"/>
                                              </p:val>
                                            </p:tav>
                                            <p:tav tm="100000">
                                              <p:val>
                                                <p:strVal val="#ppt_x"/>
                                              </p:val>
                                            </p:tav>
                                          </p:tavLst>
                                        </p:anim>
                                        <p:anim calcmode="lin" valueType="num">
                                          <p:cBhvr additive="base">
                                            <p:cTn id="128" dur="2000" fill="hold"/>
                                            <p:tgtEl>
                                              <p:spTgt spid="302"/>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0"/>
                                      </p:stCondLst>
                                      <p:childTnLst>
                                        <p:set>
                                          <p:cBhvr>
                                            <p:cTn id="130" dur="1" fill="hold">
                                              <p:stCondLst>
                                                <p:cond delay="0"/>
                                              </p:stCondLst>
                                            </p:cTn>
                                            <p:tgtEl>
                                              <p:spTgt spid="303"/>
                                            </p:tgtEl>
                                            <p:attrNameLst>
                                              <p:attrName>style.visibility</p:attrName>
                                            </p:attrNameLst>
                                          </p:cBhvr>
                                          <p:to>
                                            <p:strVal val="visible"/>
                                          </p:to>
                                        </p:set>
                                        <p:anim calcmode="lin" valueType="num">
                                          <p:cBhvr additive="base">
                                            <p:cTn id="131" dur="2000" fill="hold"/>
                                            <p:tgtEl>
                                              <p:spTgt spid="303"/>
                                            </p:tgtEl>
                                            <p:attrNameLst>
                                              <p:attrName>ppt_x</p:attrName>
                                            </p:attrNameLst>
                                          </p:cBhvr>
                                          <p:tavLst>
                                            <p:tav tm="0">
                                              <p:val>
                                                <p:strVal val="0-#ppt_w/2"/>
                                              </p:val>
                                            </p:tav>
                                            <p:tav tm="100000">
                                              <p:val>
                                                <p:strVal val="#ppt_x"/>
                                              </p:val>
                                            </p:tav>
                                          </p:tavLst>
                                        </p:anim>
                                        <p:anim calcmode="lin" valueType="num">
                                          <p:cBhvr additive="base">
                                            <p:cTn id="132" dur="2000" fill="hold"/>
                                            <p:tgtEl>
                                              <p:spTgt spid="303"/>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nodePh="1">
                                      <p:stCondLst>
                                        <p:cond delay="0"/>
                                      </p:stCondLst>
                                      <p:endCondLst>
                                        <p:cond evt="begin" delay="0">
                                          <p:tn val="133"/>
                                        </p:cond>
                                      </p:endCondLst>
                                      <p:childTnLst>
                                        <p:set>
                                          <p:cBhvr>
                                            <p:cTn id="134" dur="1" fill="hold">
                                              <p:stCondLst>
                                                <p:cond delay="0"/>
                                              </p:stCondLst>
                                            </p:cTn>
                                            <p:tgtEl>
                                              <p:spTgt spid="304"/>
                                            </p:tgtEl>
                                            <p:attrNameLst>
                                              <p:attrName>style.visibility</p:attrName>
                                            </p:attrNameLst>
                                          </p:cBhvr>
                                          <p:to>
                                            <p:strVal val="visible"/>
                                          </p:to>
                                        </p:set>
                                        <p:anim calcmode="lin" valueType="num">
                                          <p:cBhvr additive="base">
                                            <p:cTn id="135" dur="2000" fill="hold"/>
                                            <p:tgtEl>
                                              <p:spTgt spid="304"/>
                                            </p:tgtEl>
                                            <p:attrNameLst>
                                              <p:attrName>ppt_x</p:attrName>
                                            </p:attrNameLst>
                                          </p:cBhvr>
                                          <p:tavLst>
                                            <p:tav tm="0">
                                              <p:val>
                                                <p:strVal val="0-#ppt_w/2"/>
                                              </p:val>
                                            </p:tav>
                                            <p:tav tm="100000">
                                              <p:val>
                                                <p:strVal val="#ppt_x"/>
                                              </p:val>
                                            </p:tav>
                                          </p:tavLst>
                                        </p:anim>
                                        <p:anim calcmode="lin" valueType="num">
                                          <p:cBhvr additive="base">
                                            <p:cTn id="136" dur="2000" fill="hold"/>
                                            <p:tgtEl>
                                              <p:spTgt spid="304"/>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stCondLst>
                                        <p:cond delay="0"/>
                                      </p:stCondLst>
                                      <p:childTnLst>
                                        <p:set>
                                          <p:cBhvr>
                                            <p:cTn id="138" dur="1" fill="hold">
                                              <p:stCondLst>
                                                <p:cond delay="0"/>
                                              </p:stCondLst>
                                            </p:cTn>
                                            <p:tgtEl>
                                              <p:spTgt spid="305"/>
                                            </p:tgtEl>
                                            <p:attrNameLst>
                                              <p:attrName>style.visibility</p:attrName>
                                            </p:attrNameLst>
                                          </p:cBhvr>
                                          <p:to>
                                            <p:strVal val="visible"/>
                                          </p:to>
                                        </p:set>
                                        <p:anim calcmode="lin" valueType="num">
                                          <p:cBhvr additive="base">
                                            <p:cTn id="139" dur="2000" fill="hold"/>
                                            <p:tgtEl>
                                              <p:spTgt spid="305"/>
                                            </p:tgtEl>
                                            <p:attrNameLst>
                                              <p:attrName>ppt_x</p:attrName>
                                            </p:attrNameLst>
                                          </p:cBhvr>
                                          <p:tavLst>
                                            <p:tav tm="0">
                                              <p:val>
                                                <p:strVal val="0-#ppt_w/2"/>
                                              </p:val>
                                            </p:tav>
                                            <p:tav tm="100000">
                                              <p:val>
                                                <p:strVal val="#ppt_x"/>
                                              </p:val>
                                            </p:tav>
                                          </p:tavLst>
                                        </p:anim>
                                        <p:anim calcmode="lin" valueType="num">
                                          <p:cBhvr additive="base">
                                            <p:cTn id="140" dur="2000" fill="hold"/>
                                            <p:tgtEl>
                                              <p:spTgt spid="305"/>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nodePh="1">
                                      <p:stCondLst>
                                        <p:cond delay="0"/>
                                      </p:stCondLst>
                                      <p:endCondLst>
                                        <p:cond evt="begin" delay="0">
                                          <p:tn val="141"/>
                                        </p:cond>
                                      </p:endCondLst>
                                      <p:childTnLst>
                                        <p:set>
                                          <p:cBhvr>
                                            <p:cTn id="142" dur="1" fill="hold">
                                              <p:stCondLst>
                                                <p:cond delay="0"/>
                                              </p:stCondLst>
                                            </p:cTn>
                                            <p:tgtEl>
                                              <p:spTgt spid="306"/>
                                            </p:tgtEl>
                                            <p:attrNameLst>
                                              <p:attrName>style.visibility</p:attrName>
                                            </p:attrNameLst>
                                          </p:cBhvr>
                                          <p:to>
                                            <p:strVal val="visible"/>
                                          </p:to>
                                        </p:set>
                                        <p:anim calcmode="lin" valueType="num">
                                          <p:cBhvr additive="base">
                                            <p:cTn id="143" dur="2000" fill="hold"/>
                                            <p:tgtEl>
                                              <p:spTgt spid="306"/>
                                            </p:tgtEl>
                                            <p:attrNameLst>
                                              <p:attrName>ppt_x</p:attrName>
                                            </p:attrNameLst>
                                          </p:cBhvr>
                                          <p:tavLst>
                                            <p:tav tm="0">
                                              <p:val>
                                                <p:strVal val="0-#ppt_w/2"/>
                                              </p:val>
                                            </p:tav>
                                            <p:tav tm="100000">
                                              <p:val>
                                                <p:strVal val="#ppt_x"/>
                                              </p:val>
                                            </p:tav>
                                          </p:tavLst>
                                        </p:anim>
                                        <p:anim calcmode="lin" valueType="num">
                                          <p:cBhvr additive="base">
                                            <p:cTn id="144" dur="2000" fill="hold"/>
                                            <p:tgtEl>
                                              <p:spTgt spid="306"/>
                                            </p:tgtEl>
                                            <p:attrNameLst>
                                              <p:attrName>ppt_y</p:attrName>
                                            </p:attrNameLst>
                                          </p:cBhvr>
                                          <p:tavLst>
                                            <p:tav tm="0">
                                              <p:val>
                                                <p:strVal val="#ppt_y"/>
                                              </p:val>
                                            </p:tav>
                                            <p:tav tm="100000">
                                              <p:val>
                                                <p:strVal val="#ppt_y"/>
                                              </p:val>
                                            </p:tav>
                                          </p:tavLst>
                                        </p:anim>
                                      </p:childTnLst>
                                    </p:cTn>
                                  </p:par>
                                  <p:par>
                                    <p:cTn id="145" presetID="2" presetClass="entr" presetSubtype="9" fill="hold" grpId="0" nodeType="withEffect">
                                      <p:stCondLst>
                                        <p:cond delay="0"/>
                                      </p:stCondLst>
                                      <p:childTnLst>
                                        <p:set>
                                          <p:cBhvr>
                                            <p:cTn id="146" dur="1" fill="hold">
                                              <p:stCondLst>
                                                <p:cond delay="0"/>
                                              </p:stCondLst>
                                            </p:cTn>
                                            <p:tgtEl>
                                              <p:spTgt spid="307"/>
                                            </p:tgtEl>
                                            <p:attrNameLst>
                                              <p:attrName>style.visibility</p:attrName>
                                            </p:attrNameLst>
                                          </p:cBhvr>
                                          <p:to>
                                            <p:strVal val="visible"/>
                                          </p:to>
                                        </p:set>
                                        <p:anim calcmode="lin" valueType="num">
                                          <p:cBhvr additive="base">
                                            <p:cTn id="147" dur="2000" fill="hold"/>
                                            <p:tgtEl>
                                              <p:spTgt spid="307"/>
                                            </p:tgtEl>
                                            <p:attrNameLst>
                                              <p:attrName>ppt_x</p:attrName>
                                            </p:attrNameLst>
                                          </p:cBhvr>
                                          <p:tavLst>
                                            <p:tav tm="0">
                                              <p:val>
                                                <p:strVal val="0-#ppt_w/2"/>
                                              </p:val>
                                            </p:tav>
                                            <p:tav tm="100000">
                                              <p:val>
                                                <p:strVal val="#ppt_x"/>
                                              </p:val>
                                            </p:tav>
                                          </p:tavLst>
                                        </p:anim>
                                        <p:anim calcmode="lin" valueType="num">
                                          <p:cBhvr additive="base">
                                            <p:cTn id="148" dur="2000" fill="hold"/>
                                            <p:tgtEl>
                                              <p:spTgt spid="307"/>
                                            </p:tgtEl>
                                            <p:attrNameLst>
                                              <p:attrName>ppt_y</p:attrName>
                                            </p:attrNameLst>
                                          </p:cBhvr>
                                          <p:tavLst>
                                            <p:tav tm="0">
                                              <p:val>
                                                <p:strVal val="0-#ppt_h/2"/>
                                              </p:val>
                                            </p:tav>
                                            <p:tav tm="100000">
                                              <p:val>
                                                <p:strVal val="#ppt_y"/>
                                              </p:val>
                                            </p:tav>
                                          </p:tavLst>
                                        </p:anim>
                                      </p:childTnLst>
                                    </p:cTn>
                                  </p:par>
                                  <p:par>
                                    <p:cTn id="149" presetID="2" presetClass="entr" presetSubtype="9" fill="hold" grpId="0" nodeType="withEffect" nodePh="1">
                                      <p:stCondLst>
                                        <p:cond delay="0"/>
                                      </p:stCondLst>
                                      <p:endCondLst>
                                        <p:cond evt="begin" delay="0">
                                          <p:tn val="149"/>
                                        </p:cond>
                                      </p:endCondLst>
                                      <p:childTnLst>
                                        <p:set>
                                          <p:cBhvr>
                                            <p:cTn id="150" dur="1" fill="hold">
                                              <p:stCondLst>
                                                <p:cond delay="0"/>
                                              </p:stCondLst>
                                            </p:cTn>
                                            <p:tgtEl>
                                              <p:spTgt spid="308"/>
                                            </p:tgtEl>
                                            <p:attrNameLst>
                                              <p:attrName>style.visibility</p:attrName>
                                            </p:attrNameLst>
                                          </p:cBhvr>
                                          <p:to>
                                            <p:strVal val="visible"/>
                                          </p:to>
                                        </p:set>
                                        <p:anim calcmode="lin" valueType="num">
                                          <p:cBhvr additive="base">
                                            <p:cTn id="151" dur="2000" fill="hold"/>
                                            <p:tgtEl>
                                              <p:spTgt spid="308"/>
                                            </p:tgtEl>
                                            <p:attrNameLst>
                                              <p:attrName>ppt_x</p:attrName>
                                            </p:attrNameLst>
                                          </p:cBhvr>
                                          <p:tavLst>
                                            <p:tav tm="0">
                                              <p:val>
                                                <p:strVal val="0-#ppt_w/2"/>
                                              </p:val>
                                            </p:tav>
                                            <p:tav tm="100000">
                                              <p:val>
                                                <p:strVal val="#ppt_x"/>
                                              </p:val>
                                            </p:tav>
                                          </p:tavLst>
                                        </p:anim>
                                        <p:anim calcmode="lin" valueType="num">
                                          <p:cBhvr additive="base">
                                            <p:cTn id="152" dur="2000" fill="hold"/>
                                            <p:tgtEl>
                                              <p:spTgt spid="308"/>
                                            </p:tgtEl>
                                            <p:attrNameLst>
                                              <p:attrName>ppt_y</p:attrName>
                                            </p:attrNameLst>
                                          </p:cBhvr>
                                          <p:tavLst>
                                            <p:tav tm="0">
                                              <p:val>
                                                <p:strVal val="0-#ppt_h/2"/>
                                              </p:val>
                                            </p:tav>
                                            <p:tav tm="100000">
                                              <p:val>
                                                <p:strVal val="#ppt_y"/>
                                              </p:val>
                                            </p:tav>
                                          </p:tavLst>
                                        </p:anim>
                                      </p:childTnLst>
                                    </p:cTn>
                                  </p:par>
                                  <p:par>
                                    <p:cTn id="153" presetID="2" presetClass="entr" presetSubtype="9" fill="hold" grpId="0" nodeType="withEffect">
                                      <p:stCondLst>
                                        <p:cond delay="0"/>
                                      </p:stCondLst>
                                      <p:childTnLst>
                                        <p:set>
                                          <p:cBhvr>
                                            <p:cTn id="154" dur="1" fill="hold">
                                              <p:stCondLst>
                                                <p:cond delay="0"/>
                                              </p:stCondLst>
                                            </p:cTn>
                                            <p:tgtEl>
                                              <p:spTgt spid="309"/>
                                            </p:tgtEl>
                                            <p:attrNameLst>
                                              <p:attrName>style.visibility</p:attrName>
                                            </p:attrNameLst>
                                          </p:cBhvr>
                                          <p:to>
                                            <p:strVal val="visible"/>
                                          </p:to>
                                        </p:set>
                                        <p:anim calcmode="lin" valueType="num">
                                          <p:cBhvr additive="base">
                                            <p:cTn id="155" dur="2000" fill="hold"/>
                                            <p:tgtEl>
                                              <p:spTgt spid="309"/>
                                            </p:tgtEl>
                                            <p:attrNameLst>
                                              <p:attrName>ppt_x</p:attrName>
                                            </p:attrNameLst>
                                          </p:cBhvr>
                                          <p:tavLst>
                                            <p:tav tm="0">
                                              <p:val>
                                                <p:strVal val="0-#ppt_w/2"/>
                                              </p:val>
                                            </p:tav>
                                            <p:tav tm="100000">
                                              <p:val>
                                                <p:strVal val="#ppt_x"/>
                                              </p:val>
                                            </p:tav>
                                          </p:tavLst>
                                        </p:anim>
                                        <p:anim calcmode="lin" valueType="num">
                                          <p:cBhvr additive="base">
                                            <p:cTn id="156" dur="2000" fill="hold"/>
                                            <p:tgtEl>
                                              <p:spTgt spid="309"/>
                                            </p:tgtEl>
                                            <p:attrNameLst>
                                              <p:attrName>ppt_y</p:attrName>
                                            </p:attrNameLst>
                                          </p:cBhvr>
                                          <p:tavLst>
                                            <p:tav tm="0">
                                              <p:val>
                                                <p:strVal val="0-#ppt_h/2"/>
                                              </p:val>
                                            </p:tav>
                                            <p:tav tm="100000">
                                              <p:val>
                                                <p:strVal val="#ppt_y"/>
                                              </p:val>
                                            </p:tav>
                                          </p:tavLst>
                                        </p:anim>
                                      </p:childTnLst>
                                    </p:cTn>
                                  </p:par>
                                  <p:par>
                                    <p:cTn id="157" presetID="2" presetClass="entr" presetSubtype="9" fill="hold" grpId="0" nodeType="withEffect" nodePh="1">
                                      <p:stCondLst>
                                        <p:cond delay="0"/>
                                      </p:stCondLst>
                                      <p:endCondLst>
                                        <p:cond evt="begin" delay="0">
                                          <p:tn val="157"/>
                                        </p:cond>
                                      </p:endCondLst>
                                      <p:childTnLst>
                                        <p:set>
                                          <p:cBhvr>
                                            <p:cTn id="158" dur="1" fill="hold">
                                              <p:stCondLst>
                                                <p:cond delay="0"/>
                                              </p:stCondLst>
                                            </p:cTn>
                                            <p:tgtEl>
                                              <p:spTgt spid="310"/>
                                            </p:tgtEl>
                                            <p:attrNameLst>
                                              <p:attrName>style.visibility</p:attrName>
                                            </p:attrNameLst>
                                          </p:cBhvr>
                                          <p:to>
                                            <p:strVal val="visible"/>
                                          </p:to>
                                        </p:set>
                                        <p:anim calcmode="lin" valueType="num">
                                          <p:cBhvr additive="base">
                                            <p:cTn id="159" dur="2000" fill="hold"/>
                                            <p:tgtEl>
                                              <p:spTgt spid="310"/>
                                            </p:tgtEl>
                                            <p:attrNameLst>
                                              <p:attrName>ppt_x</p:attrName>
                                            </p:attrNameLst>
                                          </p:cBhvr>
                                          <p:tavLst>
                                            <p:tav tm="0">
                                              <p:val>
                                                <p:strVal val="0-#ppt_w/2"/>
                                              </p:val>
                                            </p:tav>
                                            <p:tav tm="100000">
                                              <p:val>
                                                <p:strVal val="#ppt_x"/>
                                              </p:val>
                                            </p:tav>
                                          </p:tavLst>
                                        </p:anim>
                                        <p:anim calcmode="lin" valueType="num">
                                          <p:cBhvr additive="base">
                                            <p:cTn id="160" dur="2000" fill="hold"/>
                                            <p:tgtEl>
                                              <p:spTgt spid="310"/>
                                            </p:tgtEl>
                                            <p:attrNameLst>
                                              <p:attrName>ppt_y</p:attrName>
                                            </p:attrNameLst>
                                          </p:cBhvr>
                                          <p:tavLst>
                                            <p:tav tm="0">
                                              <p:val>
                                                <p:strVal val="0-#ppt_h/2"/>
                                              </p:val>
                                            </p:tav>
                                            <p:tav tm="100000">
                                              <p:val>
                                                <p:strVal val="#ppt_y"/>
                                              </p:val>
                                            </p:tav>
                                          </p:tavLst>
                                        </p:anim>
                                      </p:childTnLst>
                                    </p:cTn>
                                  </p:par>
                                  <p:par>
                                    <p:cTn id="161" presetID="2" presetClass="entr" presetSubtype="9" fill="hold" grpId="0" nodeType="withEffect">
                                      <p:stCondLst>
                                        <p:cond delay="0"/>
                                      </p:stCondLst>
                                      <p:childTnLst>
                                        <p:set>
                                          <p:cBhvr>
                                            <p:cTn id="162" dur="1" fill="hold">
                                              <p:stCondLst>
                                                <p:cond delay="0"/>
                                              </p:stCondLst>
                                            </p:cTn>
                                            <p:tgtEl>
                                              <p:spTgt spid="311"/>
                                            </p:tgtEl>
                                            <p:attrNameLst>
                                              <p:attrName>style.visibility</p:attrName>
                                            </p:attrNameLst>
                                          </p:cBhvr>
                                          <p:to>
                                            <p:strVal val="visible"/>
                                          </p:to>
                                        </p:set>
                                        <p:anim calcmode="lin" valueType="num">
                                          <p:cBhvr additive="base">
                                            <p:cTn id="163" dur="2000" fill="hold"/>
                                            <p:tgtEl>
                                              <p:spTgt spid="311"/>
                                            </p:tgtEl>
                                            <p:attrNameLst>
                                              <p:attrName>ppt_x</p:attrName>
                                            </p:attrNameLst>
                                          </p:cBhvr>
                                          <p:tavLst>
                                            <p:tav tm="0">
                                              <p:val>
                                                <p:strVal val="0-#ppt_w/2"/>
                                              </p:val>
                                            </p:tav>
                                            <p:tav tm="100000">
                                              <p:val>
                                                <p:strVal val="#ppt_x"/>
                                              </p:val>
                                            </p:tav>
                                          </p:tavLst>
                                        </p:anim>
                                        <p:anim calcmode="lin" valueType="num">
                                          <p:cBhvr additive="base">
                                            <p:cTn id="164" dur="2000" fill="hold"/>
                                            <p:tgtEl>
                                              <p:spTgt spid="311"/>
                                            </p:tgtEl>
                                            <p:attrNameLst>
                                              <p:attrName>ppt_y</p:attrName>
                                            </p:attrNameLst>
                                          </p:cBhvr>
                                          <p:tavLst>
                                            <p:tav tm="0">
                                              <p:val>
                                                <p:strVal val="0-#ppt_h/2"/>
                                              </p:val>
                                            </p:tav>
                                            <p:tav tm="100000">
                                              <p:val>
                                                <p:strVal val="#ppt_y"/>
                                              </p:val>
                                            </p:tav>
                                          </p:tavLst>
                                        </p:anim>
                                      </p:childTnLst>
                                    </p:cTn>
                                  </p:par>
                                  <p:par>
                                    <p:cTn id="165" presetID="2" presetClass="entr" presetSubtype="9" fill="hold" grpId="0" nodeType="withEffect" nodePh="1">
                                      <p:stCondLst>
                                        <p:cond delay="0"/>
                                      </p:stCondLst>
                                      <p:endCondLst>
                                        <p:cond evt="begin" delay="0">
                                          <p:tn val="165"/>
                                        </p:cond>
                                      </p:endCondLst>
                                      <p:childTnLst>
                                        <p:set>
                                          <p:cBhvr>
                                            <p:cTn id="166" dur="1" fill="hold">
                                              <p:stCondLst>
                                                <p:cond delay="0"/>
                                              </p:stCondLst>
                                            </p:cTn>
                                            <p:tgtEl>
                                              <p:spTgt spid="312"/>
                                            </p:tgtEl>
                                            <p:attrNameLst>
                                              <p:attrName>style.visibility</p:attrName>
                                            </p:attrNameLst>
                                          </p:cBhvr>
                                          <p:to>
                                            <p:strVal val="visible"/>
                                          </p:to>
                                        </p:set>
                                        <p:anim calcmode="lin" valueType="num">
                                          <p:cBhvr additive="base">
                                            <p:cTn id="167" dur="2000" fill="hold"/>
                                            <p:tgtEl>
                                              <p:spTgt spid="312"/>
                                            </p:tgtEl>
                                            <p:attrNameLst>
                                              <p:attrName>ppt_x</p:attrName>
                                            </p:attrNameLst>
                                          </p:cBhvr>
                                          <p:tavLst>
                                            <p:tav tm="0">
                                              <p:val>
                                                <p:strVal val="0-#ppt_w/2"/>
                                              </p:val>
                                            </p:tav>
                                            <p:tav tm="100000">
                                              <p:val>
                                                <p:strVal val="#ppt_x"/>
                                              </p:val>
                                            </p:tav>
                                          </p:tavLst>
                                        </p:anim>
                                        <p:anim calcmode="lin" valueType="num">
                                          <p:cBhvr additive="base">
                                            <p:cTn id="168" dur="2000" fill="hold"/>
                                            <p:tgtEl>
                                              <p:spTgt spid="312"/>
                                            </p:tgtEl>
                                            <p:attrNameLst>
                                              <p:attrName>ppt_y</p:attrName>
                                            </p:attrNameLst>
                                          </p:cBhvr>
                                          <p:tavLst>
                                            <p:tav tm="0">
                                              <p:val>
                                                <p:strVal val="0-#ppt_h/2"/>
                                              </p:val>
                                            </p:tav>
                                            <p:tav tm="100000">
                                              <p:val>
                                                <p:strVal val="#ppt_y"/>
                                              </p:val>
                                            </p:tav>
                                          </p:tavLst>
                                        </p:anim>
                                      </p:childTnLst>
                                    </p:cTn>
                                  </p:par>
                                  <p:par>
                                    <p:cTn id="169" presetID="2" presetClass="entr" presetSubtype="9" fill="hold" grpId="0" nodeType="withEffect">
                                      <p:stCondLst>
                                        <p:cond delay="0"/>
                                      </p:stCondLst>
                                      <p:childTnLst>
                                        <p:set>
                                          <p:cBhvr>
                                            <p:cTn id="170" dur="1" fill="hold">
                                              <p:stCondLst>
                                                <p:cond delay="0"/>
                                              </p:stCondLst>
                                            </p:cTn>
                                            <p:tgtEl>
                                              <p:spTgt spid="313"/>
                                            </p:tgtEl>
                                            <p:attrNameLst>
                                              <p:attrName>style.visibility</p:attrName>
                                            </p:attrNameLst>
                                          </p:cBhvr>
                                          <p:to>
                                            <p:strVal val="visible"/>
                                          </p:to>
                                        </p:set>
                                        <p:anim calcmode="lin" valueType="num">
                                          <p:cBhvr additive="base">
                                            <p:cTn id="171" dur="2000" fill="hold"/>
                                            <p:tgtEl>
                                              <p:spTgt spid="313"/>
                                            </p:tgtEl>
                                            <p:attrNameLst>
                                              <p:attrName>ppt_x</p:attrName>
                                            </p:attrNameLst>
                                          </p:cBhvr>
                                          <p:tavLst>
                                            <p:tav tm="0">
                                              <p:val>
                                                <p:strVal val="0-#ppt_w/2"/>
                                              </p:val>
                                            </p:tav>
                                            <p:tav tm="100000">
                                              <p:val>
                                                <p:strVal val="#ppt_x"/>
                                              </p:val>
                                            </p:tav>
                                          </p:tavLst>
                                        </p:anim>
                                        <p:anim calcmode="lin" valueType="num">
                                          <p:cBhvr additive="base">
                                            <p:cTn id="172" dur="2000" fill="hold"/>
                                            <p:tgtEl>
                                              <p:spTgt spid="313"/>
                                            </p:tgtEl>
                                            <p:attrNameLst>
                                              <p:attrName>ppt_y</p:attrName>
                                            </p:attrNameLst>
                                          </p:cBhvr>
                                          <p:tavLst>
                                            <p:tav tm="0">
                                              <p:val>
                                                <p:strVal val="0-#ppt_h/2"/>
                                              </p:val>
                                            </p:tav>
                                            <p:tav tm="100000">
                                              <p:val>
                                                <p:strVal val="#ppt_y"/>
                                              </p:val>
                                            </p:tav>
                                          </p:tavLst>
                                        </p:anim>
                                      </p:childTnLst>
                                    </p:cTn>
                                  </p:par>
                                  <p:par>
                                    <p:cTn id="173" presetID="2" presetClass="entr" presetSubtype="9" fill="hold" grpId="0" nodeType="withEffect" nodePh="1">
                                      <p:stCondLst>
                                        <p:cond delay="0"/>
                                      </p:stCondLst>
                                      <p:endCondLst>
                                        <p:cond evt="begin" delay="0">
                                          <p:tn val="173"/>
                                        </p:cond>
                                      </p:endCondLst>
                                      <p:childTnLst>
                                        <p:set>
                                          <p:cBhvr>
                                            <p:cTn id="174" dur="1" fill="hold">
                                              <p:stCondLst>
                                                <p:cond delay="0"/>
                                              </p:stCondLst>
                                            </p:cTn>
                                            <p:tgtEl>
                                              <p:spTgt spid="314"/>
                                            </p:tgtEl>
                                            <p:attrNameLst>
                                              <p:attrName>style.visibility</p:attrName>
                                            </p:attrNameLst>
                                          </p:cBhvr>
                                          <p:to>
                                            <p:strVal val="visible"/>
                                          </p:to>
                                        </p:set>
                                        <p:anim calcmode="lin" valueType="num">
                                          <p:cBhvr additive="base">
                                            <p:cTn id="175" dur="2000" fill="hold"/>
                                            <p:tgtEl>
                                              <p:spTgt spid="314"/>
                                            </p:tgtEl>
                                            <p:attrNameLst>
                                              <p:attrName>ppt_x</p:attrName>
                                            </p:attrNameLst>
                                          </p:cBhvr>
                                          <p:tavLst>
                                            <p:tav tm="0">
                                              <p:val>
                                                <p:strVal val="0-#ppt_w/2"/>
                                              </p:val>
                                            </p:tav>
                                            <p:tav tm="100000">
                                              <p:val>
                                                <p:strVal val="#ppt_x"/>
                                              </p:val>
                                            </p:tav>
                                          </p:tavLst>
                                        </p:anim>
                                        <p:anim calcmode="lin" valueType="num">
                                          <p:cBhvr additive="base">
                                            <p:cTn id="176" dur="2000" fill="hold"/>
                                            <p:tgtEl>
                                              <p:spTgt spid="314"/>
                                            </p:tgtEl>
                                            <p:attrNameLst>
                                              <p:attrName>ppt_y</p:attrName>
                                            </p:attrNameLst>
                                          </p:cBhvr>
                                          <p:tavLst>
                                            <p:tav tm="0">
                                              <p:val>
                                                <p:strVal val="0-#ppt_h/2"/>
                                              </p:val>
                                            </p:tav>
                                            <p:tav tm="100000">
                                              <p:val>
                                                <p:strVal val="#ppt_y"/>
                                              </p:val>
                                            </p:tav>
                                          </p:tavLst>
                                        </p:anim>
                                      </p:childTnLst>
                                    </p:cTn>
                                  </p:par>
                                  <p:par>
                                    <p:cTn id="177" presetID="2" presetClass="entr" presetSubtype="9" fill="hold" grpId="0" nodeType="withEffect">
                                      <p:stCondLst>
                                        <p:cond delay="0"/>
                                      </p:stCondLst>
                                      <p:childTnLst>
                                        <p:set>
                                          <p:cBhvr>
                                            <p:cTn id="178" dur="1" fill="hold">
                                              <p:stCondLst>
                                                <p:cond delay="0"/>
                                              </p:stCondLst>
                                            </p:cTn>
                                            <p:tgtEl>
                                              <p:spTgt spid="315"/>
                                            </p:tgtEl>
                                            <p:attrNameLst>
                                              <p:attrName>style.visibility</p:attrName>
                                            </p:attrNameLst>
                                          </p:cBhvr>
                                          <p:to>
                                            <p:strVal val="visible"/>
                                          </p:to>
                                        </p:set>
                                        <p:anim calcmode="lin" valueType="num">
                                          <p:cBhvr additive="base">
                                            <p:cTn id="179" dur="2000" fill="hold"/>
                                            <p:tgtEl>
                                              <p:spTgt spid="315"/>
                                            </p:tgtEl>
                                            <p:attrNameLst>
                                              <p:attrName>ppt_x</p:attrName>
                                            </p:attrNameLst>
                                          </p:cBhvr>
                                          <p:tavLst>
                                            <p:tav tm="0">
                                              <p:val>
                                                <p:strVal val="0-#ppt_w/2"/>
                                              </p:val>
                                            </p:tav>
                                            <p:tav tm="100000">
                                              <p:val>
                                                <p:strVal val="#ppt_x"/>
                                              </p:val>
                                            </p:tav>
                                          </p:tavLst>
                                        </p:anim>
                                        <p:anim calcmode="lin" valueType="num">
                                          <p:cBhvr additive="base">
                                            <p:cTn id="180" dur="2000" fill="hold"/>
                                            <p:tgtEl>
                                              <p:spTgt spid="315"/>
                                            </p:tgtEl>
                                            <p:attrNameLst>
                                              <p:attrName>ppt_y</p:attrName>
                                            </p:attrNameLst>
                                          </p:cBhvr>
                                          <p:tavLst>
                                            <p:tav tm="0">
                                              <p:val>
                                                <p:strVal val="0-#ppt_h/2"/>
                                              </p:val>
                                            </p:tav>
                                            <p:tav tm="100000">
                                              <p:val>
                                                <p:strVal val="#ppt_y"/>
                                              </p:val>
                                            </p:tav>
                                          </p:tavLst>
                                        </p:anim>
                                      </p:childTnLst>
                                    </p:cTn>
                                  </p:par>
                                  <p:par>
                                    <p:cTn id="181" presetID="2" presetClass="entr" presetSubtype="9" fill="hold" grpId="0" nodeType="withEffect" nodePh="1">
                                      <p:stCondLst>
                                        <p:cond delay="0"/>
                                      </p:stCondLst>
                                      <p:endCondLst>
                                        <p:cond evt="begin" delay="0">
                                          <p:tn val="181"/>
                                        </p:cond>
                                      </p:endCondLst>
                                      <p:childTnLst>
                                        <p:set>
                                          <p:cBhvr>
                                            <p:cTn id="182" dur="1" fill="hold">
                                              <p:stCondLst>
                                                <p:cond delay="0"/>
                                              </p:stCondLst>
                                            </p:cTn>
                                            <p:tgtEl>
                                              <p:spTgt spid="316"/>
                                            </p:tgtEl>
                                            <p:attrNameLst>
                                              <p:attrName>style.visibility</p:attrName>
                                            </p:attrNameLst>
                                          </p:cBhvr>
                                          <p:to>
                                            <p:strVal val="visible"/>
                                          </p:to>
                                        </p:set>
                                        <p:anim calcmode="lin" valueType="num">
                                          <p:cBhvr additive="base">
                                            <p:cTn id="183" dur="2000" fill="hold"/>
                                            <p:tgtEl>
                                              <p:spTgt spid="316"/>
                                            </p:tgtEl>
                                            <p:attrNameLst>
                                              <p:attrName>ppt_x</p:attrName>
                                            </p:attrNameLst>
                                          </p:cBhvr>
                                          <p:tavLst>
                                            <p:tav tm="0">
                                              <p:val>
                                                <p:strVal val="0-#ppt_w/2"/>
                                              </p:val>
                                            </p:tav>
                                            <p:tav tm="100000">
                                              <p:val>
                                                <p:strVal val="#ppt_x"/>
                                              </p:val>
                                            </p:tav>
                                          </p:tavLst>
                                        </p:anim>
                                        <p:anim calcmode="lin" valueType="num">
                                          <p:cBhvr additive="base">
                                            <p:cTn id="184" dur="2000" fill="hold"/>
                                            <p:tgtEl>
                                              <p:spTgt spid="316"/>
                                            </p:tgtEl>
                                            <p:attrNameLst>
                                              <p:attrName>ppt_y</p:attrName>
                                            </p:attrNameLst>
                                          </p:cBhvr>
                                          <p:tavLst>
                                            <p:tav tm="0">
                                              <p:val>
                                                <p:strVal val="0-#ppt_h/2"/>
                                              </p:val>
                                            </p:tav>
                                            <p:tav tm="100000">
                                              <p:val>
                                                <p:strVal val="#ppt_y"/>
                                              </p:val>
                                            </p:tav>
                                          </p:tavLst>
                                        </p:anim>
                                      </p:childTnLst>
                                    </p:cTn>
                                  </p:par>
                                  <p:par>
                                    <p:cTn id="185" presetID="2" presetClass="entr" presetSubtype="9" fill="hold" grpId="0" nodeType="withEffect">
                                      <p:stCondLst>
                                        <p:cond delay="0"/>
                                      </p:stCondLst>
                                      <p:childTnLst>
                                        <p:set>
                                          <p:cBhvr>
                                            <p:cTn id="186" dur="1" fill="hold">
                                              <p:stCondLst>
                                                <p:cond delay="0"/>
                                              </p:stCondLst>
                                            </p:cTn>
                                            <p:tgtEl>
                                              <p:spTgt spid="317"/>
                                            </p:tgtEl>
                                            <p:attrNameLst>
                                              <p:attrName>style.visibility</p:attrName>
                                            </p:attrNameLst>
                                          </p:cBhvr>
                                          <p:to>
                                            <p:strVal val="visible"/>
                                          </p:to>
                                        </p:set>
                                        <p:anim calcmode="lin" valueType="num">
                                          <p:cBhvr additive="base">
                                            <p:cTn id="187" dur="2000" fill="hold"/>
                                            <p:tgtEl>
                                              <p:spTgt spid="317"/>
                                            </p:tgtEl>
                                            <p:attrNameLst>
                                              <p:attrName>ppt_x</p:attrName>
                                            </p:attrNameLst>
                                          </p:cBhvr>
                                          <p:tavLst>
                                            <p:tav tm="0">
                                              <p:val>
                                                <p:strVal val="0-#ppt_w/2"/>
                                              </p:val>
                                            </p:tav>
                                            <p:tav tm="100000">
                                              <p:val>
                                                <p:strVal val="#ppt_x"/>
                                              </p:val>
                                            </p:tav>
                                          </p:tavLst>
                                        </p:anim>
                                        <p:anim calcmode="lin" valueType="num">
                                          <p:cBhvr additive="base">
                                            <p:cTn id="188" dur="2000" fill="hold"/>
                                            <p:tgtEl>
                                              <p:spTgt spid="317"/>
                                            </p:tgtEl>
                                            <p:attrNameLst>
                                              <p:attrName>ppt_y</p:attrName>
                                            </p:attrNameLst>
                                          </p:cBhvr>
                                          <p:tavLst>
                                            <p:tav tm="0">
                                              <p:val>
                                                <p:strVal val="0-#ppt_h/2"/>
                                              </p:val>
                                            </p:tav>
                                            <p:tav tm="100000">
                                              <p:val>
                                                <p:strVal val="#ppt_y"/>
                                              </p:val>
                                            </p:tav>
                                          </p:tavLst>
                                        </p:anim>
                                      </p:childTnLst>
                                    </p:cTn>
                                  </p:par>
                                  <p:par>
                                    <p:cTn id="189" presetID="2" presetClass="entr" presetSubtype="9" fill="hold" grpId="0" nodeType="withEffect" nodePh="1">
                                      <p:stCondLst>
                                        <p:cond delay="0"/>
                                      </p:stCondLst>
                                      <p:endCondLst>
                                        <p:cond evt="begin" delay="0">
                                          <p:tn val="189"/>
                                        </p:cond>
                                      </p:endCondLst>
                                      <p:childTnLst>
                                        <p:set>
                                          <p:cBhvr>
                                            <p:cTn id="190" dur="1" fill="hold">
                                              <p:stCondLst>
                                                <p:cond delay="0"/>
                                              </p:stCondLst>
                                            </p:cTn>
                                            <p:tgtEl>
                                              <p:spTgt spid="318"/>
                                            </p:tgtEl>
                                            <p:attrNameLst>
                                              <p:attrName>style.visibility</p:attrName>
                                            </p:attrNameLst>
                                          </p:cBhvr>
                                          <p:to>
                                            <p:strVal val="visible"/>
                                          </p:to>
                                        </p:set>
                                        <p:anim calcmode="lin" valueType="num">
                                          <p:cBhvr additive="base">
                                            <p:cTn id="191" dur="2000" fill="hold"/>
                                            <p:tgtEl>
                                              <p:spTgt spid="318"/>
                                            </p:tgtEl>
                                            <p:attrNameLst>
                                              <p:attrName>ppt_x</p:attrName>
                                            </p:attrNameLst>
                                          </p:cBhvr>
                                          <p:tavLst>
                                            <p:tav tm="0">
                                              <p:val>
                                                <p:strVal val="0-#ppt_w/2"/>
                                              </p:val>
                                            </p:tav>
                                            <p:tav tm="100000">
                                              <p:val>
                                                <p:strVal val="#ppt_x"/>
                                              </p:val>
                                            </p:tav>
                                          </p:tavLst>
                                        </p:anim>
                                        <p:anim calcmode="lin" valueType="num">
                                          <p:cBhvr additive="base">
                                            <p:cTn id="192" dur="2000" fill="hold"/>
                                            <p:tgtEl>
                                              <p:spTgt spid="318"/>
                                            </p:tgtEl>
                                            <p:attrNameLst>
                                              <p:attrName>ppt_y</p:attrName>
                                            </p:attrNameLst>
                                          </p:cBhvr>
                                          <p:tavLst>
                                            <p:tav tm="0">
                                              <p:val>
                                                <p:strVal val="0-#ppt_h/2"/>
                                              </p:val>
                                            </p:tav>
                                            <p:tav tm="100000">
                                              <p:val>
                                                <p:strVal val="#ppt_y"/>
                                              </p:val>
                                            </p:tav>
                                          </p:tavLst>
                                        </p:anim>
                                      </p:childTnLst>
                                    </p:cTn>
                                  </p:par>
                                  <p:par>
                                    <p:cTn id="193" presetID="2" presetClass="entr" presetSubtype="9" fill="hold" grpId="0" nodeType="withEffect">
                                      <p:stCondLst>
                                        <p:cond delay="0"/>
                                      </p:stCondLst>
                                      <p:childTnLst>
                                        <p:set>
                                          <p:cBhvr>
                                            <p:cTn id="194" dur="1" fill="hold">
                                              <p:stCondLst>
                                                <p:cond delay="0"/>
                                              </p:stCondLst>
                                            </p:cTn>
                                            <p:tgtEl>
                                              <p:spTgt spid="319"/>
                                            </p:tgtEl>
                                            <p:attrNameLst>
                                              <p:attrName>style.visibility</p:attrName>
                                            </p:attrNameLst>
                                          </p:cBhvr>
                                          <p:to>
                                            <p:strVal val="visible"/>
                                          </p:to>
                                        </p:set>
                                        <p:anim calcmode="lin" valueType="num">
                                          <p:cBhvr additive="base">
                                            <p:cTn id="195" dur="2000" fill="hold"/>
                                            <p:tgtEl>
                                              <p:spTgt spid="319"/>
                                            </p:tgtEl>
                                            <p:attrNameLst>
                                              <p:attrName>ppt_x</p:attrName>
                                            </p:attrNameLst>
                                          </p:cBhvr>
                                          <p:tavLst>
                                            <p:tav tm="0">
                                              <p:val>
                                                <p:strVal val="0-#ppt_w/2"/>
                                              </p:val>
                                            </p:tav>
                                            <p:tav tm="100000">
                                              <p:val>
                                                <p:strVal val="#ppt_x"/>
                                              </p:val>
                                            </p:tav>
                                          </p:tavLst>
                                        </p:anim>
                                        <p:anim calcmode="lin" valueType="num">
                                          <p:cBhvr additive="base">
                                            <p:cTn id="196" dur="2000" fill="hold"/>
                                            <p:tgtEl>
                                              <p:spTgt spid="319"/>
                                            </p:tgtEl>
                                            <p:attrNameLst>
                                              <p:attrName>ppt_y</p:attrName>
                                            </p:attrNameLst>
                                          </p:cBhvr>
                                          <p:tavLst>
                                            <p:tav tm="0">
                                              <p:val>
                                                <p:strVal val="0-#ppt_h/2"/>
                                              </p:val>
                                            </p:tav>
                                            <p:tav tm="100000">
                                              <p:val>
                                                <p:strVal val="#ppt_y"/>
                                              </p:val>
                                            </p:tav>
                                          </p:tavLst>
                                        </p:anim>
                                      </p:childTnLst>
                                    </p:cTn>
                                  </p:par>
                                  <p:par>
                                    <p:cTn id="197" presetID="2" presetClass="entr" presetSubtype="8" fill="hold" grpId="0" nodeType="withEffect" nodePh="1">
                                      <p:stCondLst>
                                        <p:cond delay="0"/>
                                      </p:stCondLst>
                                      <p:endCondLst>
                                        <p:cond evt="begin" delay="0">
                                          <p:tn val="197"/>
                                        </p:cond>
                                      </p:endCondLst>
                                      <p:childTnLst>
                                        <p:set>
                                          <p:cBhvr>
                                            <p:cTn id="198" dur="1" fill="hold">
                                              <p:stCondLst>
                                                <p:cond delay="0"/>
                                              </p:stCondLst>
                                            </p:cTn>
                                            <p:tgtEl>
                                              <p:spTgt spid="320"/>
                                            </p:tgtEl>
                                            <p:attrNameLst>
                                              <p:attrName>style.visibility</p:attrName>
                                            </p:attrNameLst>
                                          </p:cBhvr>
                                          <p:to>
                                            <p:strVal val="visible"/>
                                          </p:to>
                                        </p:set>
                                        <p:anim calcmode="lin" valueType="num">
                                          <p:cBhvr additive="base">
                                            <p:cTn id="199" dur="2000" fill="hold"/>
                                            <p:tgtEl>
                                              <p:spTgt spid="320"/>
                                            </p:tgtEl>
                                            <p:attrNameLst>
                                              <p:attrName>ppt_x</p:attrName>
                                            </p:attrNameLst>
                                          </p:cBhvr>
                                          <p:tavLst>
                                            <p:tav tm="0">
                                              <p:val>
                                                <p:strVal val="0-#ppt_w/2"/>
                                              </p:val>
                                            </p:tav>
                                            <p:tav tm="100000">
                                              <p:val>
                                                <p:strVal val="#ppt_x"/>
                                              </p:val>
                                            </p:tav>
                                          </p:tavLst>
                                        </p:anim>
                                        <p:anim calcmode="lin" valueType="num">
                                          <p:cBhvr additive="base">
                                            <p:cTn id="200" dur="2000" fill="hold"/>
                                            <p:tgtEl>
                                              <p:spTgt spid="320"/>
                                            </p:tgtEl>
                                            <p:attrNameLst>
                                              <p:attrName>ppt_y</p:attrName>
                                            </p:attrNameLst>
                                          </p:cBhvr>
                                          <p:tavLst>
                                            <p:tav tm="0">
                                              <p:val>
                                                <p:strVal val="#ppt_y"/>
                                              </p:val>
                                            </p:tav>
                                            <p:tav tm="100000">
                                              <p:val>
                                                <p:strVal val="#ppt_y"/>
                                              </p:val>
                                            </p:tav>
                                          </p:tavLst>
                                        </p:anim>
                                      </p:childTnLst>
                                    </p:cTn>
                                  </p:par>
                                  <p:par>
                                    <p:cTn id="201" presetID="2" presetClass="entr" presetSubtype="8" fill="hold" grpId="0" nodeType="withEffect">
                                      <p:stCondLst>
                                        <p:cond delay="0"/>
                                      </p:stCondLst>
                                      <p:childTnLst>
                                        <p:set>
                                          <p:cBhvr>
                                            <p:cTn id="202" dur="1" fill="hold">
                                              <p:stCondLst>
                                                <p:cond delay="0"/>
                                              </p:stCondLst>
                                            </p:cTn>
                                            <p:tgtEl>
                                              <p:spTgt spid="321"/>
                                            </p:tgtEl>
                                            <p:attrNameLst>
                                              <p:attrName>style.visibility</p:attrName>
                                            </p:attrNameLst>
                                          </p:cBhvr>
                                          <p:to>
                                            <p:strVal val="visible"/>
                                          </p:to>
                                        </p:set>
                                        <p:anim calcmode="lin" valueType="num">
                                          <p:cBhvr additive="base">
                                            <p:cTn id="203" dur="2000" fill="hold"/>
                                            <p:tgtEl>
                                              <p:spTgt spid="321"/>
                                            </p:tgtEl>
                                            <p:attrNameLst>
                                              <p:attrName>ppt_x</p:attrName>
                                            </p:attrNameLst>
                                          </p:cBhvr>
                                          <p:tavLst>
                                            <p:tav tm="0">
                                              <p:val>
                                                <p:strVal val="0-#ppt_w/2"/>
                                              </p:val>
                                            </p:tav>
                                            <p:tav tm="100000">
                                              <p:val>
                                                <p:strVal val="#ppt_x"/>
                                              </p:val>
                                            </p:tav>
                                          </p:tavLst>
                                        </p:anim>
                                        <p:anim calcmode="lin" valueType="num">
                                          <p:cBhvr additive="base">
                                            <p:cTn id="204" dur="2000" fill="hold"/>
                                            <p:tgtEl>
                                              <p:spTgt spid="321"/>
                                            </p:tgtEl>
                                            <p:attrNameLst>
                                              <p:attrName>ppt_y</p:attrName>
                                            </p:attrNameLst>
                                          </p:cBhvr>
                                          <p:tavLst>
                                            <p:tav tm="0">
                                              <p:val>
                                                <p:strVal val="#ppt_y"/>
                                              </p:val>
                                            </p:tav>
                                            <p:tav tm="100000">
                                              <p:val>
                                                <p:strVal val="#ppt_y"/>
                                              </p:val>
                                            </p:tav>
                                          </p:tavLst>
                                        </p:anim>
                                      </p:childTnLst>
                                    </p:cTn>
                                  </p:par>
                                  <p:par>
                                    <p:cTn id="205" presetID="2" presetClass="entr" presetSubtype="8" fill="hold" grpId="0" nodeType="withEffect" nodePh="1">
                                      <p:stCondLst>
                                        <p:cond delay="0"/>
                                      </p:stCondLst>
                                      <p:endCondLst>
                                        <p:cond evt="begin" delay="0">
                                          <p:tn val="205"/>
                                        </p:cond>
                                      </p:endCondLst>
                                      <p:childTnLst>
                                        <p:set>
                                          <p:cBhvr>
                                            <p:cTn id="206" dur="1" fill="hold">
                                              <p:stCondLst>
                                                <p:cond delay="0"/>
                                              </p:stCondLst>
                                            </p:cTn>
                                            <p:tgtEl>
                                              <p:spTgt spid="322"/>
                                            </p:tgtEl>
                                            <p:attrNameLst>
                                              <p:attrName>style.visibility</p:attrName>
                                            </p:attrNameLst>
                                          </p:cBhvr>
                                          <p:to>
                                            <p:strVal val="visible"/>
                                          </p:to>
                                        </p:set>
                                        <p:anim calcmode="lin" valueType="num">
                                          <p:cBhvr additive="base">
                                            <p:cTn id="207" dur="2000" fill="hold"/>
                                            <p:tgtEl>
                                              <p:spTgt spid="322"/>
                                            </p:tgtEl>
                                            <p:attrNameLst>
                                              <p:attrName>ppt_x</p:attrName>
                                            </p:attrNameLst>
                                          </p:cBhvr>
                                          <p:tavLst>
                                            <p:tav tm="0">
                                              <p:val>
                                                <p:strVal val="0-#ppt_w/2"/>
                                              </p:val>
                                            </p:tav>
                                            <p:tav tm="100000">
                                              <p:val>
                                                <p:strVal val="#ppt_x"/>
                                              </p:val>
                                            </p:tav>
                                          </p:tavLst>
                                        </p:anim>
                                        <p:anim calcmode="lin" valueType="num">
                                          <p:cBhvr additive="base">
                                            <p:cTn id="208" dur="2000" fill="hold"/>
                                            <p:tgtEl>
                                              <p:spTgt spid="322"/>
                                            </p:tgtEl>
                                            <p:attrNameLst>
                                              <p:attrName>ppt_y</p:attrName>
                                            </p:attrNameLst>
                                          </p:cBhvr>
                                          <p:tavLst>
                                            <p:tav tm="0">
                                              <p:val>
                                                <p:strVal val="#ppt_y"/>
                                              </p:val>
                                            </p:tav>
                                            <p:tav tm="100000">
                                              <p:val>
                                                <p:strVal val="#ppt_y"/>
                                              </p:val>
                                            </p:tav>
                                          </p:tavLst>
                                        </p:anim>
                                      </p:childTnLst>
                                    </p:cTn>
                                  </p:par>
                                  <p:par>
                                    <p:cTn id="209" presetID="2" presetClass="entr" presetSubtype="8" fill="hold" grpId="0" nodeType="withEffect">
                                      <p:stCondLst>
                                        <p:cond delay="0"/>
                                      </p:stCondLst>
                                      <p:childTnLst>
                                        <p:set>
                                          <p:cBhvr>
                                            <p:cTn id="210" dur="1" fill="hold">
                                              <p:stCondLst>
                                                <p:cond delay="0"/>
                                              </p:stCondLst>
                                            </p:cTn>
                                            <p:tgtEl>
                                              <p:spTgt spid="323"/>
                                            </p:tgtEl>
                                            <p:attrNameLst>
                                              <p:attrName>style.visibility</p:attrName>
                                            </p:attrNameLst>
                                          </p:cBhvr>
                                          <p:to>
                                            <p:strVal val="visible"/>
                                          </p:to>
                                        </p:set>
                                        <p:anim calcmode="lin" valueType="num">
                                          <p:cBhvr additive="base">
                                            <p:cTn id="211" dur="2000" fill="hold"/>
                                            <p:tgtEl>
                                              <p:spTgt spid="323"/>
                                            </p:tgtEl>
                                            <p:attrNameLst>
                                              <p:attrName>ppt_x</p:attrName>
                                            </p:attrNameLst>
                                          </p:cBhvr>
                                          <p:tavLst>
                                            <p:tav tm="0">
                                              <p:val>
                                                <p:strVal val="0-#ppt_w/2"/>
                                              </p:val>
                                            </p:tav>
                                            <p:tav tm="100000">
                                              <p:val>
                                                <p:strVal val="#ppt_x"/>
                                              </p:val>
                                            </p:tav>
                                          </p:tavLst>
                                        </p:anim>
                                        <p:anim calcmode="lin" valueType="num">
                                          <p:cBhvr additive="base">
                                            <p:cTn id="212" dur="2000" fill="hold"/>
                                            <p:tgtEl>
                                              <p:spTgt spid="323"/>
                                            </p:tgtEl>
                                            <p:attrNameLst>
                                              <p:attrName>ppt_y</p:attrName>
                                            </p:attrNameLst>
                                          </p:cBhvr>
                                          <p:tavLst>
                                            <p:tav tm="0">
                                              <p:val>
                                                <p:strVal val="#ppt_y"/>
                                              </p:val>
                                            </p:tav>
                                            <p:tav tm="100000">
                                              <p:val>
                                                <p:strVal val="#ppt_y"/>
                                              </p:val>
                                            </p:tav>
                                          </p:tavLst>
                                        </p:anim>
                                      </p:childTnLst>
                                    </p:cTn>
                                  </p:par>
                                  <p:par>
                                    <p:cTn id="213" presetID="2" presetClass="entr" presetSubtype="8" fill="hold" grpId="0" nodeType="withEffect" nodePh="1">
                                      <p:stCondLst>
                                        <p:cond delay="0"/>
                                      </p:stCondLst>
                                      <p:endCondLst>
                                        <p:cond evt="begin" delay="0">
                                          <p:tn val="213"/>
                                        </p:cond>
                                      </p:endCondLst>
                                      <p:childTnLst>
                                        <p:set>
                                          <p:cBhvr>
                                            <p:cTn id="214" dur="1" fill="hold">
                                              <p:stCondLst>
                                                <p:cond delay="0"/>
                                              </p:stCondLst>
                                            </p:cTn>
                                            <p:tgtEl>
                                              <p:spTgt spid="324"/>
                                            </p:tgtEl>
                                            <p:attrNameLst>
                                              <p:attrName>style.visibility</p:attrName>
                                            </p:attrNameLst>
                                          </p:cBhvr>
                                          <p:to>
                                            <p:strVal val="visible"/>
                                          </p:to>
                                        </p:set>
                                        <p:anim calcmode="lin" valueType="num">
                                          <p:cBhvr additive="base">
                                            <p:cTn id="215" dur="2000" fill="hold"/>
                                            <p:tgtEl>
                                              <p:spTgt spid="324"/>
                                            </p:tgtEl>
                                            <p:attrNameLst>
                                              <p:attrName>ppt_x</p:attrName>
                                            </p:attrNameLst>
                                          </p:cBhvr>
                                          <p:tavLst>
                                            <p:tav tm="0">
                                              <p:val>
                                                <p:strVal val="0-#ppt_w/2"/>
                                              </p:val>
                                            </p:tav>
                                            <p:tav tm="100000">
                                              <p:val>
                                                <p:strVal val="#ppt_x"/>
                                              </p:val>
                                            </p:tav>
                                          </p:tavLst>
                                        </p:anim>
                                        <p:anim calcmode="lin" valueType="num">
                                          <p:cBhvr additive="base">
                                            <p:cTn id="216" dur="2000" fill="hold"/>
                                            <p:tgtEl>
                                              <p:spTgt spid="324"/>
                                            </p:tgtEl>
                                            <p:attrNameLst>
                                              <p:attrName>ppt_y</p:attrName>
                                            </p:attrNameLst>
                                          </p:cBhvr>
                                          <p:tavLst>
                                            <p:tav tm="0">
                                              <p:val>
                                                <p:strVal val="#ppt_y"/>
                                              </p:val>
                                            </p:tav>
                                            <p:tav tm="100000">
                                              <p:val>
                                                <p:strVal val="#ppt_y"/>
                                              </p:val>
                                            </p:tav>
                                          </p:tavLst>
                                        </p:anim>
                                      </p:childTnLst>
                                    </p:cTn>
                                  </p:par>
                                  <p:par>
                                    <p:cTn id="217" presetID="2" presetClass="entr" presetSubtype="8" fill="hold" grpId="0" nodeType="withEffect">
                                      <p:stCondLst>
                                        <p:cond delay="0"/>
                                      </p:stCondLst>
                                      <p:childTnLst>
                                        <p:set>
                                          <p:cBhvr>
                                            <p:cTn id="218" dur="1" fill="hold">
                                              <p:stCondLst>
                                                <p:cond delay="0"/>
                                              </p:stCondLst>
                                            </p:cTn>
                                            <p:tgtEl>
                                              <p:spTgt spid="325"/>
                                            </p:tgtEl>
                                            <p:attrNameLst>
                                              <p:attrName>style.visibility</p:attrName>
                                            </p:attrNameLst>
                                          </p:cBhvr>
                                          <p:to>
                                            <p:strVal val="visible"/>
                                          </p:to>
                                        </p:set>
                                        <p:anim calcmode="lin" valueType="num">
                                          <p:cBhvr additive="base">
                                            <p:cTn id="219" dur="2000" fill="hold"/>
                                            <p:tgtEl>
                                              <p:spTgt spid="325"/>
                                            </p:tgtEl>
                                            <p:attrNameLst>
                                              <p:attrName>ppt_x</p:attrName>
                                            </p:attrNameLst>
                                          </p:cBhvr>
                                          <p:tavLst>
                                            <p:tav tm="0">
                                              <p:val>
                                                <p:strVal val="0-#ppt_w/2"/>
                                              </p:val>
                                            </p:tav>
                                            <p:tav tm="100000">
                                              <p:val>
                                                <p:strVal val="#ppt_x"/>
                                              </p:val>
                                            </p:tav>
                                          </p:tavLst>
                                        </p:anim>
                                        <p:anim calcmode="lin" valueType="num">
                                          <p:cBhvr additive="base">
                                            <p:cTn id="220" dur="2000" fill="hold"/>
                                            <p:tgtEl>
                                              <p:spTgt spid="325"/>
                                            </p:tgtEl>
                                            <p:attrNameLst>
                                              <p:attrName>ppt_y</p:attrName>
                                            </p:attrNameLst>
                                          </p:cBhvr>
                                          <p:tavLst>
                                            <p:tav tm="0">
                                              <p:val>
                                                <p:strVal val="#ppt_y"/>
                                              </p:val>
                                            </p:tav>
                                            <p:tav tm="100000">
                                              <p:val>
                                                <p:strVal val="#ppt_y"/>
                                              </p:val>
                                            </p:tav>
                                          </p:tavLst>
                                        </p:anim>
                                      </p:childTnLst>
                                    </p:cTn>
                                  </p:par>
                                  <p:par>
                                    <p:cTn id="221" presetID="2" presetClass="entr" presetSubtype="8" fill="hold" grpId="0" nodeType="withEffect" nodePh="1">
                                      <p:stCondLst>
                                        <p:cond delay="0"/>
                                      </p:stCondLst>
                                      <p:endCondLst>
                                        <p:cond evt="begin" delay="0">
                                          <p:tn val="221"/>
                                        </p:cond>
                                      </p:endCondLst>
                                      <p:childTnLst>
                                        <p:set>
                                          <p:cBhvr>
                                            <p:cTn id="222" dur="1" fill="hold">
                                              <p:stCondLst>
                                                <p:cond delay="0"/>
                                              </p:stCondLst>
                                            </p:cTn>
                                            <p:tgtEl>
                                              <p:spTgt spid="326"/>
                                            </p:tgtEl>
                                            <p:attrNameLst>
                                              <p:attrName>style.visibility</p:attrName>
                                            </p:attrNameLst>
                                          </p:cBhvr>
                                          <p:to>
                                            <p:strVal val="visible"/>
                                          </p:to>
                                        </p:set>
                                        <p:anim calcmode="lin" valueType="num">
                                          <p:cBhvr additive="base">
                                            <p:cTn id="223" dur="2000" fill="hold"/>
                                            <p:tgtEl>
                                              <p:spTgt spid="326"/>
                                            </p:tgtEl>
                                            <p:attrNameLst>
                                              <p:attrName>ppt_x</p:attrName>
                                            </p:attrNameLst>
                                          </p:cBhvr>
                                          <p:tavLst>
                                            <p:tav tm="0">
                                              <p:val>
                                                <p:strVal val="0-#ppt_w/2"/>
                                              </p:val>
                                            </p:tav>
                                            <p:tav tm="100000">
                                              <p:val>
                                                <p:strVal val="#ppt_x"/>
                                              </p:val>
                                            </p:tav>
                                          </p:tavLst>
                                        </p:anim>
                                        <p:anim calcmode="lin" valueType="num">
                                          <p:cBhvr additive="base">
                                            <p:cTn id="224" dur="2000" fill="hold"/>
                                            <p:tgtEl>
                                              <p:spTgt spid="326"/>
                                            </p:tgtEl>
                                            <p:attrNameLst>
                                              <p:attrName>ppt_y</p:attrName>
                                            </p:attrNameLst>
                                          </p:cBhvr>
                                          <p:tavLst>
                                            <p:tav tm="0">
                                              <p:val>
                                                <p:strVal val="#ppt_y"/>
                                              </p:val>
                                            </p:tav>
                                            <p:tav tm="100000">
                                              <p:val>
                                                <p:strVal val="#ppt_y"/>
                                              </p:val>
                                            </p:tav>
                                          </p:tavLst>
                                        </p:anim>
                                      </p:childTnLst>
                                    </p:cTn>
                                  </p:par>
                                  <p:par>
                                    <p:cTn id="225" presetID="2" presetClass="entr" presetSubtype="8" fill="hold" grpId="0" nodeType="withEffect">
                                      <p:stCondLst>
                                        <p:cond delay="0"/>
                                      </p:stCondLst>
                                      <p:childTnLst>
                                        <p:set>
                                          <p:cBhvr>
                                            <p:cTn id="226" dur="1" fill="hold">
                                              <p:stCondLst>
                                                <p:cond delay="0"/>
                                              </p:stCondLst>
                                            </p:cTn>
                                            <p:tgtEl>
                                              <p:spTgt spid="327"/>
                                            </p:tgtEl>
                                            <p:attrNameLst>
                                              <p:attrName>style.visibility</p:attrName>
                                            </p:attrNameLst>
                                          </p:cBhvr>
                                          <p:to>
                                            <p:strVal val="visible"/>
                                          </p:to>
                                        </p:set>
                                        <p:anim calcmode="lin" valueType="num">
                                          <p:cBhvr additive="base">
                                            <p:cTn id="227" dur="2000" fill="hold"/>
                                            <p:tgtEl>
                                              <p:spTgt spid="327"/>
                                            </p:tgtEl>
                                            <p:attrNameLst>
                                              <p:attrName>ppt_x</p:attrName>
                                            </p:attrNameLst>
                                          </p:cBhvr>
                                          <p:tavLst>
                                            <p:tav tm="0">
                                              <p:val>
                                                <p:strVal val="0-#ppt_w/2"/>
                                              </p:val>
                                            </p:tav>
                                            <p:tav tm="100000">
                                              <p:val>
                                                <p:strVal val="#ppt_x"/>
                                              </p:val>
                                            </p:tav>
                                          </p:tavLst>
                                        </p:anim>
                                        <p:anim calcmode="lin" valueType="num">
                                          <p:cBhvr additive="base">
                                            <p:cTn id="228" dur="2000" fill="hold"/>
                                            <p:tgtEl>
                                              <p:spTgt spid="327"/>
                                            </p:tgtEl>
                                            <p:attrNameLst>
                                              <p:attrName>ppt_y</p:attrName>
                                            </p:attrNameLst>
                                          </p:cBhvr>
                                          <p:tavLst>
                                            <p:tav tm="0">
                                              <p:val>
                                                <p:strVal val="#ppt_y"/>
                                              </p:val>
                                            </p:tav>
                                            <p:tav tm="100000">
                                              <p:val>
                                                <p:strVal val="#ppt_y"/>
                                              </p:val>
                                            </p:tav>
                                          </p:tavLst>
                                        </p:anim>
                                      </p:childTnLst>
                                    </p:cTn>
                                  </p:par>
                                  <p:par>
                                    <p:cTn id="229" presetID="2" presetClass="entr" presetSubtype="8" fill="hold" grpId="0" nodeType="withEffect" nodePh="1">
                                      <p:stCondLst>
                                        <p:cond delay="0"/>
                                      </p:stCondLst>
                                      <p:endCondLst>
                                        <p:cond evt="begin" delay="0">
                                          <p:tn val="229"/>
                                        </p:cond>
                                      </p:endCondLst>
                                      <p:childTnLst>
                                        <p:set>
                                          <p:cBhvr>
                                            <p:cTn id="230" dur="1" fill="hold">
                                              <p:stCondLst>
                                                <p:cond delay="0"/>
                                              </p:stCondLst>
                                            </p:cTn>
                                            <p:tgtEl>
                                              <p:spTgt spid="328"/>
                                            </p:tgtEl>
                                            <p:attrNameLst>
                                              <p:attrName>style.visibility</p:attrName>
                                            </p:attrNameLst>
                                          </p:cBhvr>
                                          <p:to>
                                            <p:strVal val="visible"/>
                                          </p:to>
                                        </p:set>
                                        <p:anim calcmode="lin" valueType="num">
                                          <p:cBhvr additive="base">
                                            <p:cTn id="231" dur="2000" fill="hold"/>
                                            <p:tgtEl>
                                              <p:spTgt spid="328"/>
                                            </p:tgtEl>
                                            <p:attrNameLst>
                                              <p:attrName>ppt_x</p:attrName>
                                            </p:attrNameLst>
                                          </p:cBhvr>
                                          <p:tavLst>
                                            <p:tav tm="0">
                                              <p:val>
                                                <p:strVal val="0-#ppt_w/2"/>
                                              </p:val>
                                            </p:tav>
                                            <p:tav tm="100000">
                                              <p:val>
                                                <p:strVal val="#ppt_x"/>
                                              </p:val>
                                            </p:tav>
                                          </p:tavLst>
                                        </p:anim>
                                        <p:anim calcmode="lin" valueType="num">
                                          <p:cBhvr additive="base">
                                            <p:cTn id="232" dur="2000" fill="hold"/>
                                            <p:tgtEl>
                                              <p:spTgt spid="328"/>
                                            </p:tgtEl>
                                            <p:attrNameLst>
                                              <p:attrName>ppt_y</p:attrName>
                                            </p:attrNameLst>
                                          </p:cBhvr>
                                          <p:tavLst>
                                            <p:tav tm="0">
                                              <p:val>
                                                <p:strVal val="#ppt_y"/>
                                              </p:val>
                                            </p:tav>
                                            <p:tav tm="100000">
                                              <p:val>
                                                <p:strVal val="#ppt_y"/>
                                              </p:val>
                                            </p:tav>
                                          </p:tavLst>
                                        </p:anim>
                                      </p:childTnLst>
                                    </p:cTn>
                                  </p:par>
                                  <p:par>
                                    <p:cTn id="233" presetID="2" presetClass="entr" presetSubtype="8" fill="hold" grpId="0" nodeType="withEffect">
                                      <p:stCondLst>
                                        <p:cond delay="0"/>
                                      </p:stCondLst>
                                      <p:childTnLst>
                                        <p:set>
                                          <p:cBhvr>
                                            <p:cTn id="234" dur="1" fill="hold">
                                              <p:stCondLst>
                                                <p:cond delay="0"/>
                                              </p:stCondLst>
                                            </p:cTn>
                                            <p:tgtEl>
                                              <p:spTgt spid="329"/>
                                            </p:tgtEl>
                                            <p:attrNameLst>
                                              <p:attrName>style.visibility</p:attrName>
                                            </p:attrNameLst>
                                          </p:cBhvr>
                                          <p:to>
                                            <p:strVal val="visible"/>
                                          </p:to>
                                        </p:set>
                                        <p:anim calcmode="lin" valueType="num">
                                          <p:cBhvr additive="base">
                                            <p:cTn id="235" dur="2000" fill="hold"/>
                                            <p:tgtEl>
                                              <p:spTgt spid="329"/>
                                            </p:tgtEl>
                                            <p:attrNameLst>
                                              <p:attrName>ppt_x</p:attrName>
                                            </p:attrNameLst>
                                          </p:cBhvr>
                                          <p:tavLst>
                                            <p:tav tm="0">
                                              <p:val>
                                                <p:strVal val="0-#ppt_w/2"/>
                                              </p:val>
                                            </p:tav>
                                            <p:tav tm="100000">
                                              <p:val>
                                                <p:strVal val="#ppt_x"/>
                                              </p:val>
                                            </p:tav>
                                          </p:tavLst>
                                        </p:anim>
                                        <p:anim calcmode="lin" valueType="num">
                                          <p:cBhvr additive="base">
                                            <p:cTn id="236" dur="2000" fill="hold"/>
                                            <p:tgtEl>
                                              <p:spTgt spid="329"/>
                                            </p:tgtEl>
                                            <p:attrNameLst>
                                              <p:attrName>ppt_y</p:attrName>
                                            </p:attrNameLst>
                                          </p:cBhvr>
                                          <p:tavLst>
                                            <p:tav tm="0">
                                              <p:val>
                                                <p:strVal val="#ppt_y"/>
                                              </p:val>
                                            </p:tav>
                                            <p:tav tm="100000">
                                              <p:val>
                                                <p:strVal val="#ppt_y"/>
                                              </p:val>
                                            </p:tav>
                                          </p:tavLst>
                                        </p:anim>
                                      </p:childTnLst>
                                    </p:cTn>
                                  </p:par>
                                  <p:par>
                                    <p:cTn id="237" presetID="2" presetClass="entr" presetSubtype="8" fill="hold" grpId="0" nodeType="withEffect" nodePh="1">
                                      <p:stCondLst>
                                        <p:cond delay="0"/>
                                      </p:stCondLst>
                                      <p:endCondLst>
                                        <p:cond evt="begin" delay="0">
                                          <p:tn val="237"/>
                                        </p:cond>
                                      </p:endCondLst>
                                      <p:childTnLst>
                                        <p:set>
                                          <p:cBhvr>
                                            <p:cTn id="238" dur="1" fill="hold">
                                              <p:stCondLst>
                                                <p:cond delay="0"/>
                                              </p:stCondLst>
                                            </p:cTn>
                                            <p:tgtEl>
                                              <p:spTgt spid="330"/>
                                            </p:tgtEl>
                                            <p:attrNameLst>
                                              <p:attrName>style.visibility</p:attrName>
                                            </p:attrNameLst>
                                          </p:cBhvr>
                                          <p:to>
                                            <p:strVal val="visible"/>
                                          </p:to>
                                        </p:set>
                                        <p:anim calcmode="lin" valueType="num">
                                          <p:cBhvr additive="base">
                                            <p:cTn id="239" dur="2000" fill="hold"/>
                                            <p:tgtEl>
                                              <p:spTgt spid="330"/>
                                            </p:tgtEl>
                                            <p:attrNameLst>
                                              <p:attrName>ppt_x</p:attrName>
                                            </p:attrNameLst>
                                          </p:cBhvr>
                                          <p:tavLst>
                                            <p:tav tm="0">
                                              <p:val>
                                                <p:strVal val="0-#ppt_w/2"/>
                                              </p:val>
                                            </p:tav>
                                            <p:tav tm="100000">
                                              <p:val>
                                                <p:strVal val="#ppt_x"/>
                                              </p:val>
                                            </p:tav>
                                          </p:tavLst>
                                        </p:anim>
                                        <p:anim calcmode="lin" valueType="num">
                                          <p:cBhvr additive="base">
                                            <p:cTn id="240" dur="2000" fill="hold"/>
                                            <p:tgtEl>
                                              <p:spTgt spid="330"/>
                                            </p:tgtEl>
                                            <p:attrNameLst>
                                              <p:attrName>ppt_y</p:attrName>
                                            </p:attrNameLst>
                                          </p:cBhvr>
                                          <p:tavLst>
                                            <p:tav tm="0">
                                              <p:val>
                                                <p:strVal val="#ppt_y"/>
                                              </p:val>
                                            </p:tav>
                                            <p:tav tm="100000">
                                              <p:val>
                                                <p:strVal val="#ppt_y"/>
                                              </p:val>
                                            </p:tav>
                                          </p:tavLst>
                                        </p:anim>
                                      </p:childTnLst>
                                    </p:cTn>
                                  </p:par>
                                  <p:par>
                                    <p:cTn id="241" presetID="2" presetClass="entr" presetSubtype="8" fill="hold" grpId="0" nodeType="withEffect">
                                      <p:stCondLst>
                                        <p:cond delay="0"/>
                                      </p:stCondLst>
                                      <p:childTnLst>
                                        <p:set>
                                          <p:cBhvr>
                                            <p:cTn id="242" dur="1" fill="hold">
                                              <p:stCondLst>
                                                <p:cond delay="0"/>
                                              </p:stCondLst>
                                            </p:cTn>
                                            <p:tgtEl>
                                              <p:spTgt spid="331"/>
                                            </p:tgtEl>
                                            <p:attrNameLst>
                                              <p:attrName>style.visibility</p:attrName>
                                            </p:attrNameLst>
                                          </p:cBhvr>
                                          <p:to>
                                            <p:strVal val="visible"/>
                                          </p:to>
                                        </p:set>
                                        <p:anim calcmode="lin" valueType="num">
                                          <p:cBhvr additive="base">
                                            <p:cTn id="243" dur="2000" fill="hold"/>
                                            <p:tgtEl>
                                              <p:spTgt spid="331"/>
                                            </p:tgtEl>
                                            <p:attrNameLst>
                                              <p:attrName>ppt_x</p:attrName>
                                            </p:attrNameLst>
                                          </p:cBhvr>
                                          <p:tavLst>
                                            <p:tav tm="0">
                                              <p:val>
                                                <p:strVal val="0-#ppt_w/2"/>
                                              </p:val>
                                            </p:tav>
                                            <p:tav tm="100000">
                                              <p:val>
                                                <p:strVal val="#ppt_x"/>
                                              </p:val>
                                            </p:tav>
                                          </p:tavLst>
                                        </p:anim>
                                        <p:anim calcmode="lin" valueType="num">
                                          <p:cBhvr additive="base">
                                            <p:cTn id="244" dur="2000" fill="hold"/>
                                            <p:tgtEl>
                                              <p:spTgt spid="331"/>
                                            </p:tgtEl>
                                            <p:attrNameLst>
                                              <p:attrName>ppt_y</p:attrName>
                                            </p:attrNameLst>
                                          </p:cBhvr>
                                          <p:tavLst>
                                            <p:tav tm="0">
                                              <p:val>
                                                <p:strVal val="#ppt_y"/>
                                              </p:val>
                                            </p:tav>
                                            <p:tav tm="100000">
                                              <p:val>
                                                <p:strVal val="#ppt_y"/>
                                              </p:val>
                                            </p:tav>
                                          </p:tavLst>
                                        </p:anim>
                                      </p:childTnLst>
                                    </p:cTn>
                                  </p:par>
                                  <p:par>
                                    <p:cTn id="245" presetID="2" presetClass="entr" presetSubtype="8" fill="hold" grpId="0" nodeType="withEffect" nodePh="1">
                                      <p:stCondLst>
                                        <p:cond delay="0"/>
                                      </p:stCondLst>
                                      <p:endCondLst>
                                        <p:cond evt="begin" delay="0">
                                          <p:tn val="245"/>
                                        </p:cond>
                                      </p:endCondLst>
                                      <p:childTnLst>
                                        <p:set>
                                          <p:cBhvr>
                                            <p:cTn id="246" dur="1" fill="hold">
                                              <p:stCondLst>
                                                <p:cond delay="0"/>
                                              </p:stCondLst>
                                            </p:cTn>
                                            <p:tgtEl>
                                              <p:spTgt spid="332"/>
                                            </p:tgtEl>
                                            <p:attrNameLst>
                                              <p:attrName>style.visibility</p:attrName>
                                            </p:attrNameLst>
                                          </p:cBhvr>
                                          <p:to>
                                            <p:strVal val="visible"/>
                                          </p:to>
                                        </p:set>
                                        <p:anim calcmode="lin" valueType="num">
                                          <p:cBhvr additive="base">
                                            <p:cTn id="247" dur="2000" fill="hold"/>
                                            <p:tgtEl>
                                              <p:spTgt spid="332"/>
                                            </p:tgtEl>
                                            <p:attrNameLst>
                                              <p:attrName>ppt_x</p:attrName>
                                            </p:attrNameLst>
                                          </p:cBhvr>
                                          <p:tavLst>
                                            <p:tav tm="0">
                                              <p:val>
                                                <p:strVal val="0-#ppt_w/2"/>
                                              </p:val>
                                            </p:tav>
                                            <p:tav tm="100000">
                                              <p:val>
                                                <p:strVal val="#ppt_x"/>
                                              </p:val>
                                            </p:tav>
                                          </p:tavLst>
                                        </p:anim>
                                        <p:anim calcmode="lin" valueType="num">
                                          <p:cBhvr additive="base">
                                            <p:cTn id="248" dur="2000" fill="hold"/>
                                            <p:tgtEl>
                                              <p:spTgt spid="332"/>
                                            </p:tgtEl>
                                            <p:attrNameLst>
                                              <p:attrName>ppt_y</p:attrName>
                                            </p:attrNameLst>
                                          </p:cBhvr>
                                          <p:tavLst>
                                            <p:tav tm="0">
                                              <p:val>
                                                <p:strVal val="#ppt_y"/>
                                              </p:val>
                                            </p:tav>
                                            <p:tav tm="100000">
                                              <p:val>
                                                <p:strVal val="#ppt_y"/>
                                              </p:val>
                                            </p:tav>
                                          </p:tavLst>
                                        </p:anim>
                                      </p:childTnLst>
                                    </p:cTn>
                                  </p:par>
                                  <p:par>
                                    <p:cTn id="249" presetID="2" presetClass="entr" presetSubtype="8" fill="hold" grpId="0" nodeType="withEffect">
                                      <p:stCondLst>
                                        <p:cond delay="0"/>
                                      </p:stCondLst>
                                      <p:childTnLst>
                                        <p:set>
                                          <p:cBhvr>
                                            <p:cTn id="250" dur="1" fill="hold">
                                              <p:stCondLst>
                                                <p:cond delay="0"/>
                                              </p:stCondLst>
                                            </p:cTn>
                                            <p:tgtEl>
                                              <p:spTgt spid="333"/>
                                            </p:tgtEl>
                                            <p:attrNameLst>
                                              <p:attrName>style.visibility</p:attrName>
                                            </p:attrNameLst>
                                          </p:cBhvr>
                                          <p:to>
                                            <p:strVal val="visible"/>
                                          </p:to>
                                        </p:set>
                                        <p:anim calcmode="lin" valueType="num">
                                          <p:cBhvr additive="base">
                                            <p:cTn id="251" dur="2000" fill="hold"/>
                                            <p:tgtEl>
                                              <p:spTgt spid="333"/>
                                            </p:tgtEl>
                                            <p:attrNameLst>
                                              <p:attrName>ppt_x</p:attrName>
                                            </p:attrNameLst>
                                          </p:cBhvr>
                                          <p:tavLst>
                                            <p:tav tm="0">
                                              <p:val>
                                                <p:strVal val="0-#ppt_w/2"/>
                                              </p:val>
                                            </p:tav>
                                            <p:tav tm="100000">
                                              <p:val>
                                                <p:strVal val="#ppt_x"/>
                                              </p:val>
                                            </p:tav>
                                          </p:tavLst>
                                        </p:anim>
                                        <p:anim calcmode="lin" valueType="num">
                                          <p:cBhvr additive="base">
                                            <p:cTn id="252" dur="2000" fill="hold"/>
                                            <p:tgtEl>
                                              <p:spTgt spid="333"/>
                                            </p:tgtEl>
                                            <p:attrNameLst>
                                              <p:attrName>ppt_y</p:attrName>
                                            </p:attrNameLst>
                                          </p:cBhvr>
                                          <p:tavLst>
                                            <p:tav tm="0">
                                              <p:val>
                                                <p:strVal val="#ppt_y"/>
                                              </p:val>
                                            </p:tav>
                                            <p:tav tm="100000">
                                              <p:val>
                                                <p:strVal val="#ppt_y"/>
                                              </p:val>
                                            </p:tav>
                                          </p:tavLst>
                                        </p:anim>
                                      </p:childTnLst>
                                    </p:cTn>
                                  </p:par>
                                  <p:par>
                                    <p:cTn id="253" presetID="2" presetClass="entr" presetSubtype="8" fill="hold" grpId="0" nodeType="withEffect" nodePh="1">
                                      <p:stCondLst>
                                        <p:cond delay="0"/>
                                      </p:stCondLst>
                                      <p:endCondLst>
                                        <p:cond evt="begin" delay="0">
                                          <p:tn val="253"/>
                                        </p:cond>
                                      </p:endCondLst>
                                      <p:childTnLst>
                                        <p:set>
                                          <p:cBhvr>
                                            <p:cTn id="254" dur="1" fill="hold">
                                              <p:stCondLst>
                                                <p:cond delay="0"/>
                                              </p:stCondLst>
                                            </p:cTn>
                                            <p:tgtEl>
                                              <p:spTgt spid="334"/>
                                            </p:tgtEl>
                                            <p:attrNameLst>
                                              <p:attrName>style.visibility</p:attrName>
                                            </p:attrNameLst>
                                          </p:cBhvr>
                                          <p:to>
                                            <p:strVal val="visible"/>
                                          </p:to>
                                        </p:set>
                                        <p:anim calcmode="lin" valueType="num">
                                          <p:cBhvr additive="base">
                                            <p:cTn id="255" dur="2000" fill="hold"/>
                                            <p:tgtEl>
                                              <p:spTgt spid="334"/>
                                            </p:tgtEl>
                                            <p:attrNameLst>
                                              <p:attrName>ppt_x</p:attrName>
                                            </p:attrNameLst>
                                          </p:cBhvr>
                                          <p:tavLst>
                                            <p:tav tm="0">
                                              <p:val>
                                                <p:strVal val="0-#ppt_w/2"/>
                                              </p:val>
                                            </p:tav>
                                            <p:tav tm="100000">
                                              <p:val>
                                                <p:strVal val="#ppt_x"/>
                                              </p:val>
                                            </p:tav>
                                          </p:tavLst>
                                        </p:anim>
                                        <p:anim calcmode="lin" valueType="num">
                                          <p:cBhvr additive="base">
                                            <p:cTn id="256" dur="2000" fill="hold"/>
                                            <p:tgtEl>
                                              <p:spTgt spid="334"/>
                                            </p:tgtEl>
                                            <p:attrNameLst>
                                              <p:attrName>ppt_y</p:attrName>
                                            </p:attrNameLst>
                                          </p:cBhvr>
                                          <p:tavLst>
                                            <p:tav tm="0">
                                              <p:val>
                                                <p:strVal val="#ppt_y"/>
                                              </p:val>
                                            </p:tav>
                                            <p:tav tm="100000">
                                              <p:val>
                                                <p:strVal val="#ppt_y"/>
                                              </p:val>
                                            </p:tav>
                                          </p:tavLst>
                                        </p:anim>
                                      </p:childTnLst>
                                    </p:cTn>
                                  </p:par>
                                  <p:par>
                                    <p:cTn id="257" presetID="2" presetClass="entr" presetSubtype="9" fill="hold" grpId="0" nodeType="withEffect">
                                      <p:stCondLst>
                                        <p:cond delay="0"/>
                                      </p:stCondLst>
                                      <p:childTnLst>
                                        <p:set>
                                          <p:cBhvr>
                                            <p:cTn id="258" dur="1" fill="hold">
                                              <p:stCondLst>
                                                <p:cond delay="0"/>
                                              </p:stCondLst>
                                            </p:cTn>
                                            <p:tgtEl>
                                              <p:spTgt spid="335"/>
                                            </p:tgtEl>
                                            <p:attrNameLst>
                                              <p:attrName>style.visibility</p:attrName>
                                            </p:attrNameLst>
                                          </p:cBhvr>
                                          <p:to>
                                            <p:strVal val="visible"/>
                                          </p:to>
                                        </p:set>
                                        <p:anim calcmode="lin" valueType="num">
                                          <p:cBhvr additive="base">
                                            <p:cTn id="259" dur="2000" fill="hold"/>
                                            <p:tgtEl>
                                              <p:spTgt spid="335"/>
                                            </p:tgtEl>
                                            <p:attrNameLst>
                                              <p:attrName>ppt_x</p:attrName>
                                            </p:attrNameLst>
                                          </p:cBhvr>
                                          <p:tavLst>
                                            <p:tav tm="0">
                                              <p:val>
                                                <p:strVal val="0-#ppt_w/2"/>
                                              </p:val>
                                            </p:tav>
                                            <p:tav tm="100000">
                                              <p:val>
                                                <p:strVal val="#ppt_x"/>
                                              </p:val>
                                            </p:tav>
                                          </p:tavLst>
                                        </p:anim>
                                        <p:anim calcmode="lin" valueType="num">
                                          <p:cBhvr additive="base">
                                            <p:cTn id="260" dur="2000" fill="hold"/>
                                            <p:tgtEl>
                                              <p:spTgt spid="335"/>
                                            </p:tgtEl>
                                            <p:attrNameLst>
                                              <p:attrName>ppt_y</p:attrName>
                                            </p:attrNameLst>
                                          </p:cBhvr>
                                          <p:tavLst>
                                            <p:tav tm="0">
                                              <p:val>
                                                <p:strVal val="0-#ppt_h/2"/>
                                              </p:val>
                                            </p:tav>
                                            <p:tav tm="100000">
                                              <p:val>
                                                <p:strVal val="#ppt_y"/>
                                              </p:val>
                                            </p:tav>
                                          </p:tavLst>
                                        </p:anim>
                                      </p:childTnLst>
                                    </p:cTn>
                                  </p:par>
                                  <p:par>
                                    <p:cTn id="261" presetID="2" presetClass="entr" presetSubtype="9" fill="hold" grpId="0" nodeType="withEffect" nodePh="1">
                                      <p:stCondLst>
                                        <p:cond delay="0"/>
                                      </p:stCondLst>
                                      <p:endCondLst>
                                        <p:cond evt="begin" delay="0">
                                          <p:tn val="261"/>
                                        </p:cond>
                                      </p:endCondLst>
                                      <p:childTnLst>
                                        <p:set>
                                          <p:cBhvr>
                                            <p:cTn id="262" dur="1" fill="hold">
                                              <p:stCondLst>
                                                <p:cond delay="0"/>
                                              </p:stCondLst>
                                            </p:cTn>
                                            <p:tgtEl>
                                              <p:spTgt spid="336"/>
                                            </p:tgtEl>
                                            <p:attrNameLst>
                                              <p:attrName>style.visibility</p:attrName>
                                            </p:attrNameLst>
                                          </p:cBhvr>
                                          <p:to>
                                            <p:strVal val="visible"/>
                                          </p:to>
                                        </p:set>
                                        <p:anim calcmode="lin" valueType="num">
                                          <p:cBhvr additive="base">
                                            <p:cTn id="263" dur="2000" fill="hold"/>
                                            <p:tgtEl>
                                              <p:spTgt spid="336"/>
                                            </p:tgtEl>
                                            <p:attrNameLst>
                                              <p:attrName>ppt_x</p:attrName>
                                            </p:attrNameLst>
                                          </p:cBhvr>
                                          <p:tavLst>
                                            <p:tav tm="0">
                                              <p:val>
                                                <p:strVal val="0-#ppt_w/2"/>
                                              </p:val>
                                            </p:tav>
                                            <p:tav tm="100000">
                                              <p:val>
                                                <p:strVal val="#ppt_x"/>
                                              </p:val>
                                            </p:tav>
                                          </p:tavLst>
                                        </p:anim>
                                        <p:anim calcmode="lin" valueType="num">
                                          <p:cBhvr additive="base">
                                            <p:cTn id="264" dur="2000" fill="hold"/>
                                            <p:tgtEl>
                                              <p:spTgt spid="336"/>
                                            </p:tgtEl>
                                            <p:attrNameLst>
                                              <p:attrName>ppt_y</p:attrName>
                                            </p:attrNameLst>
                                          </p:cBhvr>
                                          <p:tavLst>
                                            <p:tav tm="0">
                                              <p:val>
                                                <p:strVal val="0-#ppt_h/2"/>
                                              </p:val>
                                            </p:tav>
                                            <p:tav tm="100000">
                                              <p:val>
                                                <p:strVal val="#ppt_y"/>
                                              </p:val>
                                            </p:tav>
                                          </p:tavLst>
                                        </p:anim>
                                      </p:childTnLst>
                                    </p:cTn>
                                  </p:par>
                                  <p:par>
                                    <p:cTn id="265" presetID="2" presetClass="entr" presetSubtype="9" fill="hold" grpId="0" nodeType="withEffect">
                                      <p:stCondLst>
                                        <p:cond delay="0"/>
                                      </p:stCondLst>
                                      <p:childTnLst>
                                        <p:set>
                                          <p:cBhvr>
                                            <p:cTn id="266" dur="1" fill="hold">
                                              <p:stCondLst>
                                                <p:cond delay="0"/>
                                              </p:stCondLst>
                                            </p:cTn>
                                            <p:tgtEl>
                                              <p:spTgt spid="337"/>
                                            </p:tgtEl>
                                            <p:attrNameLst>
                                              <p:attrName>style.visibility</p:attrName>
                                            </p:attrNameLst>
                                          </p:cBhvr>
                                          <p:to>
                                            <p:strVal val="visible"/>
                                          </p:to>
                                        </p:set>
                                        <p:anim calcmode="lin" valueType="num">
                                          <p:cBhvr additive="base">
                                            <p:cTn id="267" dur="2000" fill="hold"/>
                                            <p:tgtEl>
                                              <p:spTgt spid="337"/>
                                            </p:tgtEl>
                                            <p:attrNameLst>
                                              <p:attrName>ppt_x</p:attrName>
                                            </p:attrNameLst>
                                          </p:cBhvr>
                                          <p:tavLst>
                                            <p:tav tm="0">
                                              <p:val>
                                                <p:strVal val="0-#ppt_w/2"/>
                                              </p:val>
                                            </p:tav>
                                            <p:tav tm="100000">
                                              <p:val>
                                                <p:strVal val="#ppt_x"/>
                                              </p:val>
                                            </p:tav>
                                          </p:tavLst>
                                        </p:anim>
                                        <p:anim calcmode="lin" valueType="num">
                                          <p:cBhvr additive="base">
                                            <p:cTn id="268" dur="2000" fill="hold"/>
                                            <p:tgtEl>
                                              <p:spTgt spid="337"/>
                                            </p:tgtEl>
                                            <p:attrNameLst>
                                              <p:attrName>ppt_y</p:attrName>
                                            </p:attrNameLst>
                                          </p:cBhvr>
                                          <p:tavLst>
                                            <p:tav tm="0">
                                              <p:val>
                                                <p:strVal val="0-#ppt_h/2"/>
                                              </p:val>
                                            </p:tav>
                                            <p:tav tm="100000">
                                              <p:val>
                                                <p:strVal val="#ppt_y"/>
                                              </p:val>
                                            </p:tav>
                                          </p:tavLst>
                                        </p:anim>
                                      </p:childTnLst>
                                    </p:cTn>
                                  </p:par>
                                  <p:par>
                                    <p:cTn id="269" presetID="2" presetClass="entr" presetSubtype="9" fill="hold" grpId="0" nodeType="withEffect" nodePh="1">
                                      <p:stCondLst>
                                        <p:cond delay="0"/>
                                      </p:stCondLst>
                                      <p:endCondLst>
                                        <p:cond evt="begin" delay="0">
                                          <p:tn val="269"/>
                                        </p:cond>
                                      </p:endCondLst>
                                      <p:childTnLst>
                                        <p:set>
                                          <p:cBhvr>
                                            <p:cTn id="270" dur="1" fill="hold">
                                              <p:stCondLst>
                                                <p:cond delay="0"/>
                                              </p:stCondLst>
                                            </p:cTn>
                                            <p:tgtEl>
                                              <p:spTgt spid="338"/>
                                            </p:tgtEl>
                                            <p:attrNameLst>
                                              <p:attrName>style.visibility</p:attrName>
                                            </p:attrNameLst>
                                          </p:cBhvr>
                                          <p:to>
                                            <p:strVal val="visible"/>
                                          </p:to>
                                        </p:set>
                                        <p:anim calcmode="lin" valueType="num">
                                          <p:cBhvr additive="base">
                                            <p:cTn id="271" dur="2000" fill="hold"/>
                                            <p:tgtEl>
                                              <p:spTgt spid="338"/>
                                            </p:tgtEl>
                                            <p:attrNameLst>
                                              <p:attrName>ppt_x</p:attrName>
                                            </p:attrNameLst>
                                          </p:cBhvr>
                                          <p:tavLst>
                                            <p:tav tm="0">
                                              <p:val>
                                                <p:strVal val="0-#ppt_w/2"/>
                                              </p:val>
                                            </p:tav>
                                            <p:tav tm="100000">
                                              <p:val>
                                                <p:strVal val="#ppt_x"/>
                                              </p:val>
                                            </p:tav>
                                          </p:tavLst>
                                        </p:anim>
                                        <p:anim calcmode="lin" valueType="num">
                                          <p:cBhvr additive="base">
                                            <p:cTn id="272" dur="2000" fill="hold"/>
                                            <p:tgtEl>
                                              <p:spTgt spid="338"/>
                                            </p:tgtEl>
                                            <p:attrNameLst>
                                              <p:attrName>ppt_y</p:attrName>
                                            </p:attrNameLst>
                                          </p:cBhvr>
                                          <p:tavLst>
                                            <p:tav tm="0">
                                              <p:val>
                                                <p:strVal val="0-#ppt_h/2"/>
                                              </p:val>
                                            </p:tav>
                                            <p:tav tm="100000">
                                              <p:val>
                                                <p:strVal val="#ppt_y"/>
                                              </p:val>
                                            </p:tav>
                                          </p:tavLst>
                                        </p:anim>
                                      </p:childTnLst>
                                    </p:cTn>
                                  </p:par>
                                  <p:par>
                                    <p:cTn id="273" presetID="2" presetClass="entr" presetSubtype="9" fill="hold" grpId="0" nodeType="withEffect">
                                      <p:stCondLst>
                                        <p:cond delay="0"/>
                                      </p:stCondLst>
                                      <p:childTnLst>
                                        <p:set>
                                          <p:cBhvr>
                                            <p:cTn id="274" dur="1" fill="hold">
                                              <p:stCondLst>
                                                <p:cond delay="0"/>
                                              </p:stCondLst>
                                            </p:cTn>
                                            <p:tgtEl>
                                              <p:spTgt spid="339"/>
                                            </p:tgtEl>
                                            <p:attrNameLst>
                                              <p:attrName>style.visibility</p:attrName>
                                            </p:attrNameLst>
                                          </p:cBhvr>
                                          <p:to>
                                            <p:strVal val="visible"/>
                                          </p:to>
                                        </p:set>
                                        <p:anim calcmode="lin" valueType="num">
                                          <p:cBhvr additive="base">
                                            <p:cTn id="275" dur="2000" fill="hold"/>
                                            <p:tgtEl>
                                              <p:spTgt spid="339"/>
                                            </p:tgtEl>
                                            <p:attrNameLst>
                                              <p:attrName>ppt_x</p:attrName>
                                            </p:attrNameLst>
                                          </p:cBhvr>
                                          <p:tavLst>
                                            <p:tav tm="0">
                                              <p:val>
                                                <p:strVal val="0-#ppt_w/2"/>
                                              </p:val>
                                            </p:tav>
                                            <p:tav tm="100000">
                                              <p:val>
                                                <p:strVal val="#ppt_x"/>
                                              </p:val>
                                            </p:tav>
                                          </p:tavLst>
                                        </p:anim>
                                        <p:anim calcmode="lin" valueType="num">
                                          <p:cBhvr additive="base">
                                            <p:cTn id="276" dur="2000" fill="hold"/>
                                            <p:tgtEl>
                                              <p:spTgt spid="339"/>
                                            </p:tgtEl>
                                            <p:attrNameLst>
                                              <p:attrName>ppt_y</p:attrName>
                                            </p:attrNameLst>
                                          </p:cBhvr>
                                          <p:tavLst>
                                            <p:tav tm="0">
                                              <p:val>
                                                <p:strVal val="0-#ppt_h/2"/>
                                              </p:val>
                                            </p:tav>
                                            <p:tav tm="100000">
                                              <p:val>
                                                <p:strVal val="#ppt_y"/>
                                              </p:val>
                                            </p:tav>
                                          </p:tavLst>
                                        </p:anim>
                                      </p:childTnLst>
                                    </p:cTn>
                                  </p:par>
                                  <p:par>
                                    <p:cTn id="277" presetID="2" presetClass="entr" presetSubtype="9" fill="hold" grpId="0" nodeType="withEffect" nodePh="1">
                                      <p:stCondLst>
                                        <p:cond delay="0"/>
                                      </p:stCondLst>
                                      <p:endCondLst>
                                        <p:cond evt="begin" delay="0">
                                          <p:tn val="277"/>
                                        </p:cond>
                                      </p:endCondLst>
                                      <p:childTnLst>
                                        <p:set>
                                          <p:cBhvr>
                                            <p:cTn id="278" dur="1" fill="hold">
                                              <p:stCondLst>
                                                <p:cond delay="0"/>
                                              </p:stCondLst>
                                            </p:cTn>
                                            <p:tgtEl>
                                              <p:spTgt spid="340"/>
                                            </p:tgtEl>
                                            <p:attrNameLst>
                                              <p:attrName>style.visibility</p:attrName>
                                            </p:attrNameLst>
                                          </p:cBhvr>
                                          <p:to>
                                            <p:strVal val="visible"/>
                                          </p:to>
                                        </p:set>
                                        <p:anim calcmode="lin" valueType="num">
                                          <p:cBhvr additive="base">
                                            <p:cTn id="279" dur="2000" fill="hold"/>
                                            <p:tgtEl>
                                              <p:spTgt spid="340"/>
                                            </p:tgtEl>
                                            <p:attrNameLst>
                                              <p:attrName>ppt_x</p:attrName>
                                            </p:attrNameLst>
                                          </p:cBhvr>
                                          <p:tavLst>
                                            <p:tav tm="0">
                                              <p:val>
                                                <p:strVal val="0-#ppt_w/2"/>
                                              </p:val>
                                            </p:tav>
                                            <p:tav tm="100000">
                                              <p:val>
                                                <p:strVal val="#ppt_x"/>
                                              </p:val>
                                            </p:tav>
                                          </p:tavLst>
                                        </p:anim>
                                        <p:anim calcmode="lin" valueType="num">
                                          <p:cBhvr additive="base">
                                            <p:cTn id="280" dur="2000" fill="hold"/>
                                            <p:tgtEl>
                                              <p:spTgt spid="340"/>
                                            </p:tgtEl>
                                            <p:attrNameLst>
                                              <p:attrName>ppt_y</p:attrName>
                                            </p:attrNameLst>
                                          </p:cBhvr>
                                          <p:tavLst>
                                            <p:tav tm="0">
                                              <p:val>
                                                <p:strVal val="0-#ppt_h/2"/>
                                              </p:val>
                                            </p:tav>
                                            <p:tav tm="100000">
                                              <p:val>
                                                <p:strVal val="#ppt_y"/>
                                              </p:val>
                                            </p:tav>
                                          </p:tavLst>
                                        </p:anim>
                                      </p:childTnLst>
                                    </p:cTn>
                                  </p:par>
                                  <p:par>
                                    <p:cTn id="281" presetID="2" presetClass="entr" presetSubtype="9" fill="hold" grpId="0" nodeType="withEffect">
                                      <p:stCondLst>
                                        <p:cond delay="0"/>
                                      </p:stCondLst>
                                      <p:childTnLst>
                                        <p:set>
                                          <p:cBhvr>
                                            <p:cTn id="282" dur="1" fill="hold">
                                              <p:stCondLst>
                                                <p:cond delay="0"/>
                                              </p:stCondLst>
                                            </p:cTn>
                                            <p:tgtEl>
                                              <p:spTgt spid="341"/>
                                            </p:tgtEl>
                                            <p:attrNameLst>
                                              <p:attrName>style.visibility</p:attrName>
                                            </p:attrNameLst>
                                          </p:cBhvr>
                                          <p:to>
                                            <p:strVal val="visible"/>
                                          </p:to>
                                        </p:set>
                                        <p:anim calcmode="lin" valueType="num">
                                          <p:cBhvr additive="base">
                                            <p:cTn id="283" dur="2000" fill="hold"/>
                                            <p:tgtEl>
                                              <p:spTgt spid="341"/>
                                            </p:tgtEl>
                                            <p:attrNameLst>
                                              <p:attrName>ppt_x</p:attrName>
                                            </p:attrNameLst>
                                          </p:cBhvr>
                                          <p:tavLst>
                                            <p:tav tm="0">
                                              <p:val>
                                                <p:strVal val="0-#ppt_w/2"/>
                                              </p:val>
                                            </p:tav>
                                            <p:tav tm="100000">
                                              <p:val>
                                                <p:strVal val="#ppt_x"/>
                                              </p:val>
                                            </p:tav>
                                          </p:tavLst>
                                        </p:anim>
                                        <p:anim calcmode="lin" valueType="num">
                                          <p:cBhvr additive="base">
                                            <p:cTn id="284" dur="2000" fill="hold"/>
                                            <p:tgtEl>
                                              <p:spTgt spid="341"/>
                                            </p:tgtEl>
                                            <p:attrNameLst>
                                              <p:attrName>ppt_y</p:attrName>
                                            </p:attrNameLst>
                                          </p:cBhvr>
                                          <p:tavLst>
                                            <p:tav tm="0">
                                              <p:val>
                                                <p:strVal val="0-#ppt_h/2"/>
                                              </p:val>
                                            </p:tav>
                                            <p:tav tm="100000">
                                              <p:val>
                                                <p:strVal val="#ppt_y"/>
                                              </p:val>
                                            </p:tav>
                                          </p:tavLst>
                                        </p:anim>
                                      </p:childTnLst>
                                    </p:cTn>
                                  </p:par>
                                  <p:par>
                                    <p:cTn id="285" presetID="2" presetClass="entr" presetSubtype="9" fill="hold" grpId="0" nodeType="withEffect" nodePh="1">
                                      <p:stCondLst>
                                        <p:cond delay="0"/>
                                      </p:stCondLst>
                                      <p:endCondLst>
                                        <p:cond evt="begin" delay="0">
                                          <p:tn val="285"/>
                                        </p:cond>
                                      </p:endCondLst>
                                      <p:childTnLst>
                                        <p:set>
                                          <p:cBhvr>
                                            <p:cTn id="286" dur="1" fill="hold">
                                              <p:stCondLst>
                                                <p:cond delay="0"/>
                                              </p:stCondLst>
                                            </p:cTn>
                                            <p:tgtEl>
                                              <p:spTgt spid="342"/>
                                            </p:tgtEl>
                                            <p:attrNameLst>
                                              <p:attrName>style.visibility</p:attrName>
                                            </p:attrNameLst>
                                          </p:cBhvr>
                                          <p:to>
                                            <p:strVal val="visible"/>
                                          </p:to>
                                        </p:set>
                                        <p:anim calcmode="lin" valueType="num">
                                          <p:cBhvr additive="base">
                                            <p:cTn id="287" dur="2000" fill="hold"/>
                                            <p:tgtEl>
                                              <p:spTgt spid="342"/>
                                            </p:tgtEl>
                                            <p:attrNameLst>
                                              <p:attrName>ppt_x</p:attrName>
                                            </p:attrNameLst>
                                          </p:cBhvr>
                                          <p:tavLst>
                                            <p:tav tm="0">
                                              <p:val>
                                                <p:strVal val="0-#ppt_w/2"/>
                                              </p:val>
                                            </p:tav>
                                            <p:tav tm="100000">
                                              <p:val>
                                                <p:strVal val="#ppt_x"/>
                                              </p:val>
                                            </p:tav>
                                          </p:tavLst>
                                        </p:anim>
                                        <p:anim calcmode="lin" valueType="num">
                                          <p:cBhvr additive="base">
                                            <p:cTn id="288" dur="2000" fill="hold"/>
                                            <p:tgtEl>
                                              <p:spTgt spid="342"/>
                                            </p:tgtEl>
                                            <p:attrNameLst>
                                              <p:attrName>ppt_y</p:attrName>
                                            </p:attrNameLst>
                                          </p:cBhvr>
                                          <p:tavLst>
                                            <p:tav tm="0">
                                              <p:val>
                                                <p:strVal val="0-#ppt_h/2"/>
                                              </p:val>
                                            </p:tav>
                                            <p:tav tm="100000">
                                              <p:val>
                                                <p:strVal val="#ppt_y"/>
                                              </p:val>
                                            </p:tav>
                                          </p:tavLst>
                                        </p:anim>
                                      </p:childTnLst>
                                    </p:cTn>
                                  </p:par>
                                  <p:par>
                                    <p:cTn id="289" presetID="2" presetClass="entr" presetSubtype="9" fill="hold" grpId="0" nodeType="withEffect">
                                      <p:stCondLst>
                                        <p:cond delay="0"/>
                                      </p:stCondLst>
                                      <p:childTnLst>
                                        <p:set>
                                          <p:cBhvr>
                                            <p:cTn id="290" dur="1" fill="hold">
                                              <p:stCondLst>
                                                <p:cond delay="0"/>
                                              </p:stCondLst>
                                            </p:cTn>
                                            <p:tgtEl>
                                              <p:spTgt spid="343"/>
                                            </p:tgtEl>
                                            <p:attrNameLst>
                                              <p:attrName>style.visibility</p:attrName>
                                            </p:attrNameLst>
                                          </p:cBhvr>
                                          <p:to>
                                            <p:strVal val="visible"/>
                                          </p:to>
                                        </p:set>
                                        <p:anim calcmode="lin" valueType="num">
                                          <p:cBhvr additive="base">
                                            <p:cTn id="291" dur="2000" fill="hold"/>
                                            <p:tgtEl>
                                              <p:spTgt spid="343"/>
                                            </p:tgtEl>
                                            <p:attrNameLst>
                                              <p:attrName>ppt_x</p:attrName>
                                            </p:attrNameLst>
                                          </p:cBhvr>
                                          <p:tavLst>
                                            <p:tav tm="0">
                                              <p:val>
                                                <p:strVal val="0-#ppt_w/2"/>
                                              </p:val>
                                            </p:tav>
                                            <p:tav tm="100000">
                                              <p:val>
                                                <p:strVal val="#ppt_x"/>
                                              </p:val>
                                            </p:tav>
                                          </p:tavLst>
                                        </p:anim>
                                        <p:anim calcmode="lin" valueType="num">
                                          <p:cBhvr additive="base">
                                            <p:cTn id="292" dur="2000" fill="hold"/>
                                            <p:tgtEl>
                                              <p:spTgt spid="343"/>
                                            </p:tgtEl>
                                            <p:attrNameLst>
                                              <p:attrName>ppt_y</p:attrName>
                                            </p:attrNameLst>
                                          </p:cBhvr>
                                          <p:tavLst>
                                            <p:tav tm="0">
                                              <p:val>
                                                <p:strVal val="0-#ppt_h/2"/>
                                              </p:val>
                                            </p:tav>
                                            <p:tav tm="100000">
                                              <p:val>
                                                <p:strVal val="#ppt_y"/>
                                              </p:val>
                                            </p:tav>
                                          </p:tavLst>
                                        </p:anim>
                                      </p:childTnLst>
                                    </p:cTn>
                                  </p:par>
                                  <p:par>
                                    <p:cTn id="293" presetID="2" presetClass="entr" presetSubtype="9" fill="hold" grpId="0" nodeType="withEffect" nodePh="1">
                                      <p:stCondLst>
                                        <p:cond delay="0"/>
                                      </p:stCondLst>
                                      <p:endCondLst>
                                        <p:cond evt="begin" delay="0">
                                          <p:tn val="293"/>
                                        </p:cond>
                                      </p:endCondLst>
                                      <p:childTnLst>
                                        <p:set>
                                          <p:cBhvr>
                                            <p:cTn id="294" dur="1" fill="hold">
                                              <p:stCondLst>
                                                <p:cond delay="0"/>
                                              </p:stCondLst>
                                            </p:cTn>
                                            <p:tgtEl>
                                              <p:spTgt spid="344"/>
                                            </p:tgtEl>
                                            <p:attrNameLst>
                                              <p:attrName>style.visibility</p:attrName>
                                            </p:attrNameLst>
                                          </p:cBhvr>
                                          <p:to>
                                            <p:strVal val="visible"/>
                                          </p:to>
                                        </p:set>
                                        <p:anim calcmode="lin" valueType="num">
                                          <p:cBhvr additive="base">
                                            <p:cTn id="295" dur="2000" fill="hold"/>
                                            <p:tgtEl>
                                              <p:spTgt spid="344"/>
                                            </p:tgtEl>
                                            <p:attrNameLst>
                                              <p:attrName>ppt_x</p:attrName>
                                            </p:attrNameLst>
                                          </p:cBhvr>
                                          <p:tavLst>
                                            <p:tav tm="0">
                                              <p:val>
                                                <p:strVal val="0-#ppt_w/2"/>
                                              </p:val>
                                            </p:tav>
                                            <p:tav tm="100000">
                                              <p:val>
                                                <p:strVal val="#ppt_x"/>
                                              </p:val>
                                            </p:tav>
                                          </p:tavLst>
                                        </p:anim>
                                        <p:anim calcmode="lin" valueType="num">
                                          <p:cBhvr additive="base">
                                            <p:cTn id="296" dur="2000" fill="hold"/>
                                            <p:tgtEl>
                                              <p:spTgt spid="344"/>
                                            </p:tgtEl>
                                            <p:attrNameLst>
                                              <p:attrName>ppt_y</p:attrName>
                                            </p:attrNameLst>
                                          </p:cBhvr>
                                          <p:tavLst>
                                            <p:tav tm="0">
                                              <p:val>
                                                <p:strVal val="0-#ppt_h/2"/>
                                              </p:val>
                                            </p:tav>
                                            <p:tav tm="100000">
                                              <p:val>
                                                <p:strVal val="#ppt_y"/>
                                              </p:val>
                                            </p:tav>
                                          </p:tavLst>
                                        </p:anim>
                                      </p:childTnLst>
                                    </p:cTn>
                                  </p:par>
                                  <p:par>
                                    <p:cTn id="297" presetID="2" presetClass="entr" presetSubtype="9" fill="hold" grpId="0" nodeType="withEffect">
                                      <p:stCondLst>
                                        <p:cond delay="0"/>
                                      </p:stCondLst>
                                      <p:childTnLst>
                                        <p:set>
                                          <p:cBhvr>
                                            <p:cTn id="298" dur="1" fill="hold">
                                              <p:stCondLst>
                                                <p:cond delay="0"/>
                                              </p:stCondLst>
                                            </p:cTn>
                                            <p:tgtEl>
                                              <p:spTgt spid="345"/>
                                            </p:tgtEl>
                                            <p:attrNameLst>
                                              <p:attrName>style.visibility</p:attrName>
                                            </p:attrNameLst>
                                          </p:cBhvr>
                                          <p:to>
                                            <p:strVal val="visible"/>
                                          </p:to>
                                        </p:set>
                                        <p:anim calcmode="lin" valueType="num">
                                          <p:cBhvr additive="base">
                                            <p:cTn id="299" dur="2000" fill="hold"/>
                                            <p:tgtEl>
                                              <p:spTgt spid="345"/>
                                            </p:tgtEl>
                                            <p:attrNameLst>
                                              <p:attrName>ppt_x</p:attrName>
                                            </p:attrNameLst>
                                          </p:cBhvr>
                                          <p:tavLst>
                                            <p:tav tm="0">
                                              <p:val>
                                                <p:strVal val="0-#ppt_w/2"/>
                                              </p:val>
                                            </p:tav>
                                            <p:tav tm="100000">
                                              <p:val>
                                                <p:strVal val="#ppt_x"/>
                                              </p:val>
                                            </p:tav>
                                          </p:tavLst>
                                        </p:anim>
                                        <p:anim calcmode="lin" valueType="num">
                                          <p:cBhvr additive="base">
                                            <p:cTn id="300" dur="2000" fill="hold"/>
                                            <p:tgtEl>
                                              <p:spTgt spid="345"/>
                                            </p:tgtEl>
                                            <p:attrNameLst>
                                              <p:attrName>ppt_y</p:attrName>
                                            </p:attrNameLst>
                                          </p:cBhvr>
                                          <p:tavLst>
                                            <p:tav tm="0">
                                              <p:val>
                                                <p:strVal val="0-#ppt_h/2"/>
                                              </p:val>
                                            </p:tav>
                                            <p:tav tm="100000">
                                              <p:val>
                                                <p:strVal val="#ppt_y"/>
                                              </p:val>
                                            </p:tav>
                                          </p:tavLst>
                                        </p:anim>
                                      </p:childTnLst>
                                    </p:cTn>
                                  </p:par>
                                  <p:par>
                                    <p:cTn id="301" presetID="2" presetClass="entr" presetSubtype="9" fill="hold" grpId="0" nodeType="withEffect" nodePh="1">
                                      <p:stCondLst>
                                        <p:cond delay="0"/>
                                      </p:stCondLst>
                                      <p:endCondLst>
                                        <p:cond evt="begin" delay="0">
                                          <p:tn val="301"/>
                                        </p:cond>
                                      </p:endCondLst>
                                      <p:childTnLst>
                                        <p:set>
                                          <p:cBhvr>
                                            <p:cTn id="302" dur="1" fill="hold">
                                              <p:stCondLst>
                                                <p:cond delay="0"/>
                                              </p:stCondLst>
                                            </p:cTn>
                                            <p:tgtEl>
                                              <p:spTgt spid="346"/>
                                            </p:tgtEl>
                                            <p:attrNameLst>
                                              <p:attrName>style.visibility</p:attrName>
                                            </p:attrNameLst>
                                          </p:cBhvr>
                                          <p:to>
                                            <p:strVal val="visible"/>
                                          </p:to>
                                        </p:set>
                                        <p:anim calcmode="lin" valueType="num">
                                          <p:cBhvr additive="base">
                                            <p:cTn id="303" dur="2000" fill="hold"/>
                                            <p:tgtEl>
                                              <p:spTgt spid="346"/>
                                            </p:tgtEl>
                                            <p:attrNameLst>
                                              <p:attrName>ppt_x</p:attrName>
                                            </p:attrNameLst>
                                          </p:cBhvr>
                                          <p:tavLst>
                                            <p:tav tm="0">
                                              <p:val>
                                                <p:strVal val="0-#ppt_w/2"/>
                                              </p:val>
                                            </p:tav>
                                            <p:tav tm="100000">
                                              <p:val>
                                                <p:strVal val="#ppt_x"/>
                                              </p:val>
                                            </p:tav>
                                          </p:tavLst>
                                        </p:anim>
                                        <p:anim calcmode="lin" valueType="num">
                                          <p:cBhvr additive="base">
                                            <p:cTn id="304" dur="2000" fill="hold"/>
                                            <p:tgtEl>
                                              <p:spTgt spid="346"/>
                                            </p:tgtEl>
                                            <p:attrNameLst>
                                              <p:attrName>ppt_y</p:attrName>
                                            </p:attrNameLst>
                                          </p:cBhvr>
                                          <p:tavLst>
                                            <p:tav tm="0">
                                              <p:val>
                                                <p:strVal val="0-#ppt_h/2"/>
                                              </p:val>
                                            </p:tav>
                                            <p:tav tm="100000">
                                              <p:val>
                                                <p:strVal val="#ppt_y"/>
                                              </p:val>
                                            </p:tav>
                                          </p:tavLst>
                                        </p:anim>
                                      </p:childTnLst>
                                    </p:cTn>
                                  </p:par>
                                  <p:par>
                                    <p:cTn id="305" presetID="2" presetClass="entr" presetSubtype="9" fill="hold" grpId="0" nodeType="withEffect">
                                      <p:stCondLst>
                                        <p:cond delay="0"/>
                                      </p:stCondLst>
                                      <p:childTnLst>
                                        <p:set>
                                          <p:cBhvr>
                                            <p:cTn id="306" dur="1" fill="hold">
                                              <p:stCondLst>
                                                <p:cond delay="0"/>
                                              </p:stCondLst>
                                            </p:cTn>
                                            <p:tgtEl>
                                              <p:spTgt spid="347"/>
                                            </p:tgtEl>
                                            <p:attrNameLst>
                                              <p:attrName>style.visibility</p:attrName>
                                            </p:attrNameLst>
                                          </p:cBhvr>
                                          <p:to>
                                            <p:strVal val="visible"/>
                                          </p:to>
                                        </p:set>
                                        <p:anim calcmode="lin" valueType="num">
                                          <p:cBhvr additive="base">
                                            <p:cTn id="307" dur="2000" fill="hold"/>
                                            <p:tgtEl>
                                              <p:spTgt spid="347"/>
                                            </p:tgtEl>
                                            <p:attrNameLst>
                                              <p:attrName>ppt_x</p:attrName>
                                            </p:attrNameLst>
                                          </p:cBhvr>
                                          <p:tavLst>
                                            <p:tav tm="0">
                                              <p:val>
                                                <p:strVal val="0-#ppt_w/2"/>
                                              </p:val>
                                            </p:tav>
                                            <p:tav tm="100000">
                                              <p:val>
                                                <p:strVal val="#ppt_x"/>
                                              </p:val>
                                            </p:tav>
                                          </p:tavLst>
                                        </p:anim>
                                        <p:anim calcmode="lin" valueType="num">
                                          <p:cBhvr additive="base">
                                            <p:cTn id="308" dur="2000" fill="hold"/>
                                            <p:tgtEl>
                                              <p:spTgt spid="347"/>
                                            </p:tgtEl>
                                            <p:attrNameLst>
                                              <p:attrName>ppt_y</p:attrName>
                                            </p:attrNameLst>
                                          </p:cBhvr>
                                          <p:tavLst>
                                            <p:tav tm="0">
                                              <p:val>
                                                <p:strVal val="0-#ppt_h/2"/>
                                              </p:val>
                                            </p:tav>
                                            <p:tav tm="100000">
                                              <p:val>
                                                <p:strVal val="#ppt_y"/>
                                              </p:val>
                                            </p:tav>
                                          </p:tavLst>
                                        </p:anim>
                                      </p:childTnLst>
                                    </p:cTn>
                                  </p:par>
                                  <p:par>
                                    <p:cTn id="309" presetID="2" presetClass="entr" presetSubtype="9" fill="hold" grpId="0" nodeType="withEffect" nodePh="1">
                                      <p:stCondLst>
                                        <p:cond delay="0"/>
                                      </p:stCondLst>
                                      <p:endCondLst>
                                        <p:cond evt="begin" delay="0">
                                          <p:tn val="309"/>
                                        </p:cond>
                                      </p:endCondLst>
                                      <p:childTnLst>
                                        <p:set>
                                          <p:cBhvr>
                                            <p:cTn id="310" dur="1" fill="hold">
                                              <p:stCondLst>
                                                <p:cond delay="0"/>
                                              </p:stCondLst>
                                            </p:cTn>
                                            <p:tgtEl>
                                              <p:spTgt spid="348"/>
                                            </p:tgtEl>
                                            <p:attrNameLst>
                                              <p:attrName>style.visibility</p:attrName>
                                            </p:attrNameLst>
                                          </p:cBhvr>
                                          <p:to>
                                            <p:strVal val="visible"/>
                                          </p:to>
                                        </p:set>
                                        <p:anim calcmode="lin" valueType="num">
                                          <p:cBhvr additive="base">
                                            <p:cTn id="311" dur="2000" fill="hold"/>
                                            <p:tgtEl>
                                              <p:spTgt spid="348"/>
                                            </p:tgtEl>
                                            <p:attrNameLst>
                                              <p:attrName>ppt_x</p:attrName>
                                            </p:attrNameLst>
                                          </p:cBhvr>
                                          <p:tavLst>
                                            <p:tav tm="0">
                                              <p:val>
                                                <p:strVal val="0-#ppt_w/2"/>
                                              </p:val>
                                            </p:tav>
                                            <p:tav tm="100000">
                                              <p:val>
                                                <p:strVal val="#ppt_x"/>
                                              </p:val>
                                            </p:tav>
                                          </p:tavLst>
                                        </p:anim>
                                        <p:anim calcmode="lin" valueType="num">
                                          <p:cBhvr additive="base">
                                            <p:cTn id="312" dur="2000" fill="hold"/>
                                            <p:tgtEl>
                                              <p:spTgt spid="348"/>
                                            </p:tgtEl>
                                            <p:attrNameLst>
                                              <p:attrName>ppt_y</p:attrName>
                                            </p:attrNameLst>
                                          </p:cBhvr>
                                          <p:tavLst>
                                            <p:tav tm="0">
                                              <p:val>
                                                <p:strVal val="0-#ppt_h/2"/>
                                              </p:val>
                                            </p:tav>
                                            <p:tav tm="100000">
                                              <p:val>
                                                <p:strVal val="#ppt_y"/>
                                              </p:val>
                                            </p:tav>
                                          </p:tavLst>
                                        </p:anim>
                                      </p:childTnLst>
                                    </p:cTn>
                                  </p:par>
                                  <p:par>
                                    <p:cTn id="313" presetID="2" presetClass="entr" presetSubtype="9" fill="hold" grpId="0" nodeType="withEffect">
                                      <p:stCondLst>
                                        <p:cond delay="0"/>
                                      </p:stCondLst>
                                      <p:childTnLst>
                                        <p:set>
                                          <p:cBhvr>
                                            <p:cTn id="314" dur="1" fill="hold">
                                              <p:stCondLst>
                                                <p:cond delay="0"/>
                                              </p:stCondLst>
                                            </p:cTn>
                                            <p:tgtEl>
                                              <p:spTgt spid="349"/>
                                            </p:tgtEl>
                                            <p:attrNameLst>
                                              <p:attrName>style.visibility</p:attrName>
                                            </p:attrNameLst>
                                          </p:cBhvr>
                                          <p:to>
                                            <p:strVal val="visible"/>
                                          </p:to>
                                        </p:set>
                                        <p:anim calcmode="lin" valueType="num">
                                          <p:cBhvr additive="base">
                                            <p:cTn id="315" dur="2000" fill="hold"/>
                                            <p:tgtEl>
                                              <p:spTgt spid="349"/>
                                            </p:tgtEl>
                                            <p:attrNameLst>
                                              <p:attrName>ppt_x</p:attrName>
                                            </p:attrNameLst>
                                          </p:cBhvr>
                                          <p:tavLst>
                                            <p:tav tm="0">
                                              <p:val>
                                                <p:strVal val="0-#ppt_w/2"/>
                                              </p:val>
                                            </p:tav>
                                            <p:tav tm="100000">
                                              <p:val>
                                                <p:strVal val="#ppt_x"/>
                                              </p:val>
                                            </p:tav>
                                          </p:tavLst>
                                        </p:anim>
                                        <p:anim calcmode="lin" valueType="num">
                                          <p:cBhvr additive="base">
                                            <p:cTn id="316" dur="2000" fill="hold"/>
                                            <p:tgtEl>
                                              <p:spTgt spid="349"/>
                                            </p:tgtEl>
                                            <p:attrNameLst>
                                              <p:attrName>ppt_y</p:attrName>
                                            </p:attrNameLst>
                                          </p:cBhvr>
                                          <p:tavLst>
                                            <p:tav tm="0">
                                              <p:val>
                                                <p:strVal val="0-#ppt_h/2"/>
                                              </p:val>
                                            </p:tav>
                                            <p:tav tm="100000">
                                              <p:val>
                                                <p:strVal val="#ppt_y"/>
                                              </p:val>
                                            </p:tav>
                                          </p:tavLst>
                                        </p:anim>
                                      </p:childTnLst>
                                    </p:cTn>
                                  </p:par>
                                  <p:par>
                                    <p:cTn id="317" presetID="2" presetClass="entr" presetSubtype="1" fill="hold" grpId="0" nodeType="withEffect" nodePh="1">
                                      <p:stCondLst>
                                        <p:cond delay="0"/>
                                      </p:stCondLst>
                                      <p:endCondLst>
                                        <p:cond evt="begin" delay="0">
                                          <p:tn val="317"/>
                                        </p:cond>
                                      </p:endCondLst>
                                      <p:childTnLst>
                                        <p:set>
                                          <p:cBhvr>
                                            <p:cTn id="318" dur="1" fill="hold">
                                              <p:stCondLst>
                                                <p:cond delay="0"/>
                                              </p:stCondLst>
                                            </p:cTn>
                                            <p:tgtEl>
                                              <p:spTgt spid="350"/>
                                            </p:tgtEl>
                                            <p:attrNameLst>
                                              <p:attrName>style.visibility</p:attrName>
                                            </p:attrNameLst>
                                          </p:cBhvr>
                                          <p:to>
                                            <p:strVal val="visible"/>
                                          </p:to>
                                        </p:set>
                                        <p:anim calcmode="lin" valueType="num">
                                          <p:cBhvr additive="base">
                                            <p:cTn id="319" dur="2000" fill="hold"/>
                                            <p:tgtEl>
                                              <p:spTgt spid="350"/>
                                            </p:tgtEl>
                                            <p:attrNameLst>
                                              <p:attrName>ppt_x</p:attrName>
                                            </p:attrNameLst>
                                          </p:cBhvr>
                                          <p:tavLst>
                                            <p:tav tm="0">
                                              <p:val>
                                                <p:strVal val="#ppt_x"/>
                                              </p:val>
                                            </p:tav>
                                            <p:tav tm="100000">
                                              <p:val>
                                                <p:strVal val="#ppt_x"/>
                                              </p:val>
                                            </p:tav>
                                          </p:tavLst>
                                        </p:anim>
                                        <p:anim calcmode="lin" valueType="num">
                                          <p:cBhvr additive="base">
                                            <p:cTn id="320" dur="2000" fill="hold"/>
                                            <p:tgtEl>
                                              <p:spTgt spid="350"/>
                                            </p:tgtEl>
                                            <p:attrNameLst>
                                              <p:attrName>ppt_y</p:attrName>
                                            </p:attrNameLst>
                                          </p:cBhvr>
                                          <p:tavLst>
                                            <p:tav tm="0">
                                              <p:val>
                                                <p:strVal val="0-#ppt_h/2"/>
                                              </p:val>
                                            </p:tav>
                                            <p:tav tm="100000">
                                              <p:val>
                                                <p:strVal val="#ppt_y"/>
                                              </p:val>
                                            </p:tav>
                                          </p:tavLst>
                                        </p:anim>
                                      </p:childTnLst>
                                    </p:cTn>
                                  </p:par>
                                  <p:par>
                                    <p:cTn id="321" presetID="2" presetClass="entr" presetSubtype="1" fill="hold" grpId="0" nodeType="withEffect">
                                      <p:stCondLst>
                                        <p:cond delay="0"/>
                                      </p:stCondLst>
                                      <p:childTnLst>
                                        <p:set>
                                          <p:cBhvr>
                                            <p:cTn id="322" dur="1" fill="hold">
                                              <p:stCondLst>
                                                <p:cond delay="0"/>
                                              </p:stCondLst>
                                            </p:cTn>
                                            <p:tgtEl>
                                              <p:spTgt spid="351"/>
                                            </p:tgtEl>
                                            <p:attrNameLst>
                                              <p:attrName>style.visibility</p:attrName>
                                            </p:attrNameLst>
                                          </p:cBhvr>
                                          <p:to>
                                            <p:strVal val="visible"/>
                                          </p:to>
                                        </p:set>
                                        <p:anim calcmode="lin" valueType="num">
                                          <p:cBhvr additive="base">
                                            <p:cTn id="323" dur="2000" fill="hold"/>
                                            <p:tgtEl>
                                              <p:spTgt spid="351"/>
                                            </p:tgtEl>
                                            <p:attrNameLst>
                                              <p:attrName>ppt_x</p:attrName>
                                            </p:attrNameLst>
                                          </p:cBhvr>
                                          <p:tavLst>
                                            <p:tav tm="0">
                                              <p:val>
                                                <p:strVal val="#ppt_x"/>
                                              </p:val>
                                            </p:tav>
                                            <p:tav tm="100000">
                                              <p:val>
                                                <p:strVal val="#ppt_x"/>
                                              </p:val>
                                            </p:tav>
                                          </p:tavLst>
                                        </p:anim>
                                        <p:anim calcmode="lin" valueType="num">
                                          <p:cBhvr additive="base">
                                            <p:cTn id="324" dur="2000" fill="hold"/>
                                            <p:tgtEl>
                                              <p:spTgt spid="351"/>
                                            </p:tgtEl>
                                            <p:attrNameLst>
                                              <p:attrName>ppt_y</p:attrName>
                                            </p:attrNameLst>
                                          </p:cBhvr>
                                          <p:tavLst>
                                            <p:tav tm="0">
                                              <p:val>
                                                <p:strVal val="0-#ppt_h/2"/>
                                              </p:val>
                                            </p:tav>
                                            <p:tav tm="100000">
                                              <p:val>
                                                <p:strVal val="#ppt_y"/>
                                              </p:val>
                                            </p:tav>
                                          </p:tavLst>
                                        </p:anim>
                                      </p:childTnLst>
                                    </p:cTn>
                                  </p:par>
                                  <p:par>
                                    <p:cTn id="325" presetID="2" presetClass="entr" presetSubtype="1" fill="hold" grpId="0" nodeType="withEffect" nodePh="1">
                                      <p:stCondLst>
                                        <p:cond delay="0"/>
                                      </p:stCondLst>
                                      <p:endCondLst>
                                        <p:cond evt="begin" delay="0">
                                          <p:tn val="325"/>
                                        </p:cond>
                                      </p:endCondLst>
                                      <p:childTnLst>
                                        <p:set>
                                          <p:cBhvr>
                                            <p:cTn id="326" dur="1" fill="hold">
                                              <p:stCondLst>
                                                <p:cond delay="0"/>
                                              </p:stCondLst>
                                            </p:cTn>
                                            <p:tgtEl>
                                              <p:spTgt spid="352"/>
                                            </p:tgtEl>
                                            <p:attrNameLst>
                                              <p:attrName>style.visibility</p:attrName>
                                            </p:attrNameLst>
                                          </p:cBhvr>
                                          <p:to>
                                            <p:strVal val="visible"/>
                                          </p:to>
                                        </p:set>
                                        <p:anim calcmode="lin" valueType="num">
                                          <p:cBhvr additive="base">
                                            <p:cTn id="327" dur="2000" fill="hold"/>
                                            <p:tgtEl>
                                              <p:spTgt spid="352"/>
                                            </p:tgtEl>
                                            <p:attrNameLst>
                                              <p:attrName>ppt_x</p:attrName>
                                            </p:attrNameLst>
                                          </p:cBhvr>
                                          <p:tavLst>
                                            <p:tav tm="0">
                                              <p:val>
                                                <p:strVal val="#ppt_x"/>
                                              </p:val>
                                            </p:tav>
                                            <p:tav tm="100000">
                                              <p:val>
                                                <p:strVal val="#ppt_x"/>
                                              </p:val>
                                            </p:tav>
                                          </p:tavLst>
                                        </p:anim>
                                        <p:anim calcmode="lin" valueType="num">
                                          <p:cBhvr additive="base">
                                            <p:cTn id="328" dur="2000" fill="hold"/>
                                            <p:tgtEl>
                                              <p:spTgt spid="352"/>
                                            </p:tgtEl>
                                            <p:attrNameLst>
                                              <p:attrName>ppt_y</p:attrName>
                                            </p:attrNameLst>
                                          </p:cBhvr>
                                          <p:tavLst>
                                            <p:tav tm="0">
                                              <p:val>
                                                <p:strVal val="0-#ppt_h/2"/>
                                              </p:val>
                                            </p:tav>
                                            <p:tav tm="100000">
                                              <p:val>
                                                <p:strVal val="#ppt_y"/>
                                              </p:val>
                                            </p:tav>
                                          </p:tavLst>
                                        </p:anim>
                                      </p:childTnLst>
                                    </p:cTn>
                                  </p:par>
                                  <p:par>
                                    <p:cTn id="329" presetID="2" presetClass="entr" presetSubtype="1" fill="hold" grpId="0" nodeType="withEffect">
                                      <p:stCondLst>
                                        <p:cond delay="0"/>
                                      </p:stCondLst>
                                      <p:childTnLst>
                                        <p:set>
                                          <p:cBhvr>
                                            <p:cTn id="330" dur="1" fill="hold">
                                              <p:stCondLst>
                                                <p:cond delay="0"/>
                                              </p:stCondLst>
                                            </p:cTn>
                                            <p:tgtEl>
                                              <p:spTgt spid="353"/>
                                            </p:tgtEl>
                                            <p:attrNameLst>
                                              <p:attrName>style.visibility</p:attrName>
                                            </p:attrNameLst>
                                          </p:cBhvr>
                                          <p:to>
                                            <p:strVal val="visible"/>
                                          </p:to>
                                        </p:set>
                                        <p:anim calcmode="lin" valueType="num">
                                          <p:cBhvr additive="base">
                                            <p:cTn id="331" dur="2000" fill="hold"/>
                                            <p:tgtEl>
                                              <p:spTgt spid="353"/>
                                            </p:tgtEl>
                                            <p:attrNameLst>
                                              <p:attrName>ppt_x</p:attrName>
                                            </p:attrNameLst>
                                          </p:cBhvr>
                                          <p:tavLst>
                                            <p:tav tm="0">
                                              <p:val>
                                                <p:strVal val="#ppt_x"/>
                                              </p:val>
                                            </p:tav>
                                            <p:tav tm="100000">
                                              <p:val>
                                                <p:strVal val="#ppt_x"/>
                                              </p:val>
                                            </p:tav>
                                          </p:tavLst>
                                        </p:anim>
                                        <p:anim calcmode="lin" valueType="num">
                                          <p:cBhvr additive="base">
                                            <p:cTn id="332" dur="2000" fill="hold"/>
                                            <p:tgtEl>
                                              <p:spTgt spid="353"/>
                                            </p:tgtEl>
                                            <p:attrNameLst>
                                              <p:attrName>ppt_y</p:attrName>
                                            </p:attrNameLst>
                                          </p:cBhvr>
                                          <p:tavLst>
                                            <p:tav tm="0">
                                              <p:val>
                                                <p:strVal val="0-#ppt_h/2"/>
                                              </p:val>
                                            </p:tav>
                                            <p:tav tm="100000">
                                              <p:val>
                                                <p:strVal val="#ppt_y"/>
                                              </p:val>
                                            </p:tav>
                                          </p:tavLst>
                                        </p:anim>
                                      </p:childTnLst>
                                    </p:cTn>
                                  </p:par>
                                  <p:par>
                                    <p:cTn id="333" presetID="2" presetClass="entr" presetSubtype="1" fill="hold" grpId="0" nodeType="withEffect" nodePh="1">
                                      <p:stCondLst>
                                        <p:cond delay="0"/>
                                      </p:stCondLst>
                                      <p:endCondLst>
                                        <p:cond evt="begin" delay="0">
                                          <p:tn val="333"/>
                                        </p:cond>
                                      </p:endCondLst>
                                      <p:childTnLst>
                                        <p:set>
                                          <p:cBhvr>
                                            <p:cTn id="334" dur="1" fill="hold">
                                              <p:stCondLst>
                                                <p:cond delay="0"/>
                                              </p:stCondLst>
                                            </p:cTn>
                                            <p:tgtEl>
                                              <p:spTgt spid="354"/>
                                            </p:tgtEl>
                                            <p:attrNameLst>
                                              <p:attrName>style.visibility</p:attrName>
                                            </p:attrNameLst>
                                          </p:cBhvr>
                                          <p:to>
                                            <p:strVal val="visible"/>
                                          </p:to>
                                        </p:set>
                                        <p:anim calcmode="lin" valueType="num">
                                          <p:cBhvr additive="base">
                                            <p:cTn id="335" dur="2000" fill="hold"/>
                                            <p:tgtEl>
                                              <p:spTgt spid="354"/>
                                            </p:tgtEl>
                                            <p:attrNameLst>
                                              <p:attrName>ppt_x</p:attrName>
                                            </p:attrNameLst>
                                          </p:cBhvr>
                                          <p:tavLst>
                                            <p:tav tm="0">
                                              <p:val>
                                                <p:strVal val="#ppt_x"/>
                                              </p:val>
                                            </p:tav>
                                            <p:tav tm="100000">
                                              <p:val>
                                                <p:strVal val="#ppt_x"/>
                                              </p:val>
                                            </p:tav>
                                          </p:tavLst>
                                        </p:anim>
                                        <p:anim calcmode="lin" valueType="num">
                                          <p:cBhvr additive="base">
                                            <p:cTn id="336" dur="2000" fill="hold"/>
                                            <p:tgtEl>
                                              <p:spTgt spid="354"/>
                                            </p:tgtEl>
                                            <p:attrNameLst>
                                              <p:attrName>ppt_y</p:attrName>
                                            </p:attrNameLst>
                                          </p:cBhvr>
                                          <p:tavLst>
                                            <p:tav tm="0">
                                              <p:val>
                                                <p:strVal val="0-#ppt_h/2"/>
                                              </p:val>
                                            </p:tav>
                                            <p:tav tm="100000">
                                              <p:val>
                                                <p:strVal val="#ppt_y"/>
                                              </p:val>
                                            </p:tav>
                                          </p:tavLst>
                                        </p:anim>
                                      </p:childTnLst>
                                    </p:cTn>
                                  </p:par>
                                  <p:par>
                                    <p:cTn id="337" presetID="2" presetClass="entr" presetSubtype="1" fill="hold" grpId="0" nodeType="withEffect">
                                      <p:stCondLst>
                                        <p:cond delay="0"/>
                                      </p:stCondLst>
                                      <p:childTnLst>
                                        <p:set>
                                          <p:cBhvr>
                                            <p:cTn id="338" dur="1" fill="hold">
                                              <p:stCondLst>
                                                <p:cond delay="0"/>
                                              </p:stCondLst>
                                            </p:cTn>
                                            <p:tgtEl>
                                              <p:spTgt spid="355"/>
                                            </p:tgtEl>
                                            <p:attrNameLst>
                                              <p:attrName>style.visibility</p:attrName>
                                            </p:attrNameLst>
                                          </p:cBhvr>
                                          <p:to>
                                            <p:strVal val="visible"/>
                                          </p:to>
                                        </p:set>
                                        <p:anim calcmode="lin" valueType="num">
                                          <p:cBhvr additive="base">
                                            <p:cTn id="339" dur="2000" fill="hold"/>
                                            <p:tgtEl>
                                              <p:spTgt spid="355"/>
                                            </p:tgtEl>
                                            <p:attrNameLst>
                                              <p:attrName>ppt_x</p:attrName>
                                            </p:attrNameLst>
                                          </p:cBhvr>
                                          <p:tavLst>
                                            <p:tav tm="0">
                                              <p:val>
                                                <p:strVal val="#ppt_x"/>
                                              </p:val>
                                            </p:tav>
                                            <p:tav tm="100000">
                                              <p:val>
                                                <p:strVal val="#ppt_x"/>
                                              </p:val>
                                            </p:tav>
                                          </p:tavLst>
                                        </p:anim>
                                        <p:anim calcmode="lin" valueType="num">
                                          <p:cBhvr additive="base">
                                            <p:cTn id="340" dur="2000" fill="hold"/>
                                            <p:tgtEl>
                                              <p:spTgt spid="355"/>
                                            </p:tgtEl>
                                            <p:attrNameLst>
                                              <p:attrName>ppt_y</p:attrName>
                                            </p:attrNameLst>
                                          </p:cBhvr>
                                          <p:tavLst>
                                            <p:tav tm="0">
                                              <p:val>
                                                <p:strVal val="0-#ppt_h/2"/>
                                              </p:val>
                                            </p:tav>
                                            <p:tav tm="100000">
                                              <p:val>
                                                <p:strVal val="#ppt_y"/>
                                              </p:val>
                                            </p:tav>
                                          </p:tavLst>
                                        </p:anim>
                                      </p:childTnLst>
                                    </p:cTn>
                                  </p:par>
                                  <p:par>
                                    <p:cTn id="341" presetID="2" presetClass="entr" presetSubtype="1" fill="hold" grpId="0" nodeType="withEffect" nodePh="1">
                                      <p:stCondLst>
                                        <p:cond delay="0"/>
                                      </p:stCondLst>
                                      <p:endCondLst>
                                        <p:cond evt="begin" delay="0">
                                          <p:tn val="341"/>
                                        </p:cond>
                                      </p:endCondLst>
                                      <p:childTnLst>
                                        <p:set>
                                          <p:cBhvr>
                                            <p:cTn id="342" dur="1" fill="hold">
                                              <p:stCondLst>
                                                <p:cond delay="0"/>
                                              </p:stCondLst>
                                            </p:cTn>
                                            <p:tgtEl>
                                              <p:spTgt spid="356"/>
                                            </p:tgtEl>
                                            <p:attrNameLst>
                                              <p:attrName>style.visibility</p:attrName>
                                            </p:attrNameLst>
                                          </p:cBhvr>
                                          <p:to>
                                            <p:strVal val="visible"/>
                                          </p:to>
                                        </p:set>
                                        <p:anim calcmode="lin" valueType="num">
                                          <p:cBhvr additive="base">
                                            <p:cTn id="343" dur="2000" fill="hold"/>
                                            <p:tgtEl>
                                              <p:spTgt spid="356"/>
                                            </p:tgtEl>
                                            <p:attrNameLst>
                                              <p:attrName>ppt_x</p:attrName>
                                            </p:attrNameLst>
                                          </p:cBhvr>
                                          <p:tavLst>
                                            <p:tav tm="0">
                                              <p:val>
                                                <p:strVal val="#ppt_x"/>
                                              </p:val>
                                            </p:tav>
                                            <p:tav tm="100000">
                                              <p:val>
                                                <p:strVal val="#ppt_x"/>
                                              </p:val>
                                            </p:tav>
                                          </p:tavLst>
                                        </p:anim>
                                        <p:anim calcmode="lin" valueType="num">
                                          <p:cBhvr additive="base">
                                            <p:cTn id="344" dur="2000" fill="hold"/>
                                            <p:tgtEl>
                                              <p:spTgt spid="356"/>
                                            </p:tgtEl>
                                            <p:attrNameLst>
                                              <p:attrName>ppt_y</p:attrName>
                                            </p:attrNameLst>
                                          </p:cBhvr>
                                          <p:tavLst>
                                            <p:tav tm="0">
                                              <p:val>
                                                <p:strVal val="0-#ppt_h/2"/>
                                              </p:val>
                                            </p:tav>
                                            <p:tav tm="100000">
                                              <p:val>
                                                <p:strVal val="#ppt_y"/>
                                              </p:val>
                                            </p:tav>
                                          </p:tavLst>
                                        </p:anim>
                                      </p:childTnLst>
                                    </p:cTn>
                                  </p:par>
                                  <p:par>
                                    <p:cTn id="345" presetID="2" presetClass="entr" presetSubtype="1" fill="hold" grpId="0" nodeType="withEffect">
                                      <p:stCondLst>
                                        <p:cond delay="0"/>
                                      </p:stCondLst>
                                      <p:childTnLst>
                                        <p:set>
                                          <p:cBhvr>
                                            <p:cTn id="346" dur="1" fill="hold">
                                              <p:stCondLst>
                                                <p:cond delay="0"/>
                                              </p:stCondLst>
                                            </p:cTn>
                                            <p:tgtEl>
                                              <p:spTgt spid="357"/>
                                            </p:tgtEl>
                                            <p:attrNameLst>
                                              <p:attrName>style.visibility</p:attrName>
                                            </p:attrNameLst>
                                          </p:cBhvr>
                                          <p:to>
                                            <p:strVal val="visible"/>
                                          </p:to>
                                        </p:set>
                                        <p:anim calcmode="lin" valueType="num">
                                          <p:cBhvr additive="base">
                                            <p:cTn id="347" dur="2000" fill="hold"/>
                                            <p:tgtEl>
                                              <p:spTgt spid="357"/>
                                            </p:tgtEl>
                                            <p:attrNameLst>
                                              <p:attrName>ppt_x</p:attrName>
                                            </p:attrNameLst>
                                          </p:cBhvr>
                                          <p:tavLst>
                                            <p:tav tm="0">
                                              <p:val>
                                                <p:strVal val="#ppt_x"/>
                                              </p:val>
                                            </p:tav>
                                            <p:tav tm="100000">
                                              <p:val>
                                                <p:strVal val="#ppt_x"/>
                                              </p:val>
                                            </p:tav>
                                          </p:tavLst>
                                        </p:anim>
                                        <p:anim calcmode="lin" valueType="num">
                                          <p:cBhvr additive="base">
                                            <p:cTn id="348" dur="2000" fill="hold"/>
                                            <p:tgtEl>
                                              <p:spTgt spid="357"/>
                                            </p:tgtEl>
                                            <p:attrNameLst>
                                              <p:attrName>ppt_y</p:attrName>
                                            </p:attrNameLst>
                                          </p:cBhvr>
                                          <p:tavLst>
                                            <p:tav tm="0">
                                              <p:val>
                                                <p:strVal val="0-#ppt_h/2"/>
                                              </p:val>
                                            </p:tav>
                                            <p:tav tm="100000">
                                              <p:val>
                                                <p:strVal val="#ppt_y"/>
                                              </p:val>
                                            </p:tav>
                                          </p:tavLst>
                                        </p:anim>
                                      </p:childTnLst>
                                    </p:cTn>
                                  </p:par>
                                  <p:par>
                                    <p:cTn id="349" presetID="2" presetClass="entr" presetSubtype="1" fill="hold" grpId="0" nodeType="withEffect" nodePh="1">
                                      <p:stCondLst>
                                        <p:cond delay="0"/>
                                      </p:stCondLst>
                                      <p:endCondLst>
                                        <p:cond evt="begin" delay="0">
                                          <p:tn val="349"/>
                                        </p:cond>
                                      </p:endCondLst>
                                      <p:childTnLst>
                                        <p:set>
                                          <p:cBhvr>
                                            <p:cTn id="350" dur="1" fill="hold">
                                              <p:stCondLst>
                                                <p:cond delay="0"/>
                                              </p:stCondLst>
                                            </p:cTn>
                                            <p:tgtEl>
                                              <p:spTgt spid="358"/>
                                            </p:tgtEl>
                                            <p:attrNameLst>
                                              <p:attrName>style.visibility</p:attrName>
                                            </p:attrNameLst>
                                          </p:cBhvr>
                                          <p:to>
                                            <p:strVal val="visible"/>
                                          </p:to>
                                        </p:set>
                                        <p:anim calcmode="lin" valueType="num">
                                          <p:cBhvr additive="base">
                                            <p:cTn id="351" dur="2000" fill="hold"/>
                                            <p:tgtEl>
                                              <p:spTgt spid="358"/>
                                            </p:tgtEl>
                                            <p:attrNameLst>
                                              <p:attrName>ppt_x</p:attrName>
                                            </p:attrNameLst>
                                          </p:cBhvr>
                                          <p:tavLst>
                                            <p:tav tm="0">
                                              <p:val>
                                                <p:strVal val="#ppt_x"/>
                                              </p:val>
                                            </p:tav>
                                            <p:tav tm="100000">
                                              <p:val>
                                                <p:strVal val="#ppt_x"/>
                                              </p:val>
                                            </p:tav>
                                          </p:tavLst>
                                        </p:anim>
                                        <p:anim calcmode="lin" valueType="num">
                                          <p:cBhvr additive="base">
                                            <p:cTn id="352" dur="2000" fill="hold"/>
                                            <p:tgtEl>
                                              <p:spTgt spid="358"/>
                                            </p:tgtEl>
                                            <p:attrNameLst>
                                              <p:attrName>ppt_y</p:attrName>
                                            </p:attrNameLst>
                                          </p:cBhvr>
                                          <p:tavLst>
                                            <p:tav tm="0">
                                              <p:val>
                                                <p:strVal val="0-#ppt_h/2"/>
                                              </p:val>
                                            </p:tav>
                                            <p:tav tm="100000">
                                              <p:val>
                                                <p:strVal val="#ppt_y"/>
                                              </p:val>
                                            </p:tav>
                                          </p:tavLst>
                                        </p:anim>
                                      </p:childTnLst>
                                    </p:cTn>
                                  </p:par>
                                  <p:par>
                                    <p:cTn id="353" presetID="2" presetClass="entr" presetSubtype="1" fill="hold" grpId="0" nodeType="withEffect">
                                      <p:stCondLst>
                                        <p:cond delay="0"/>
                                      </p:stCondLst>
                                      <p:childTnLst>
                                        <p:set>
                                          <p:cBhvr>
                                            <p:cTn id="354" dur="1" fill="hold">
                                              <p:stCondLst>
                                                <p:cond delay="0"/>
                                              </p:stCondLst>
                                            </p:cTn>
                                            <p:tgtEl>
                                              <p:spTgt spid="359"/>
                                            </p:tgtEl>
                                            <p:attrNameLst>
                                              <p:attrName>style.visibility</p:attrName>
                                            </p:attrNameLst>
                                          </p:cBhvr>
                                          <p:to>
                                            <p:strVal val="visible"/>
                                          </p:to>
                                        </p:set>
                                        <p:anim calcmode="lin" valueType="num">
                                          <p:cBhvr additive="base">
                                            <p:cTn id="355" dur="2000" fill="hold"/>
                                            <p:tgtEl>
                                              <p:spTgt spid="359"/>
                                            </p:tgtEl>
                                            <p:attrNameLst>
                                              <p:attrName>ppt_x</p:attrName>
                                            </p:attrNameLst>
                                          </p:cBhvr>
                                          <p:tavLst>
                                            <p:tav tm="0">
                                              <p:val>
                                                <p:strVal val="#ppt_x"/>
                                              </p:val>
                                            </p:tav>
                                            <p:tav tm="100000">
                                              <p:val>
                                                <p:strVal val="#ppt_x"/>
                                              </p:val>
                                            </p:tav>
                                          </p:tavLst>
                                        </p:anim>
                                        <p:anim calcmode="lin" valueType="num">
                                          <p:cBhvr additive="base">
                                            <p:cTn id="356" dur="2000" fill="hold"/>
                                            <p:tgtEl>
                                              <p:spTgt spid="359"/>
                                            </p:tgtEl>
                                            <p:attrNameLst>
                                              <p:attrName>ppt_y</p:attrName>
                                            </p:attrNameLst>
                                          </p:cBhvr>
                                          <p:tavLst>
                                            <p:tav tm="0">
                                              <p:val>
                                                <p:strVal val="0-#ppt_h/2"/>
                                              </p:val>
                                            </p:tav>
                                            <p:tav tm="100000">
                                              <p:val>
                                                <p:strVal val="#ppt_y"/>
                                              </p:val>
                                            </p:tav>
                                          </p:tavLst>
                                        </p:anim>
                                      </p:childTnLst>
                                    </p:cTn>
                                  </p:par>
                                  <p:par>
                                    <p:cTn id="357" presetID="2" presetClass="entr" presetSubtype="1" fill="hold" grpId="0" nodeType="withEffect" nodePh="1">
                                      <p:stCondLst>
                                        <p:cond delay="0"/>
                                      </p:stCondLst>
                                      <p:endCondLst>
                                        <p:cond evt="begin" delay="0">
                                          <p:tn val="357"/>
                                        </p:cond>
                                      </p:endCondLst>
                                      <p:childTnLst>
                                        <p:set>
                                          <p:cBhvr>
                                            <p:cTn id="358" dur="1" fill="hold">
                                              <p:stCondLst>
                                                <p:cond delay="0"/>
                                              </p:stCondLst>
                                            </p:cTn>
                                            <p:tgtEl>
                                              <p:spTgt spid="360"/>
                                            </p:tgtEl>
                                            <p:attrNameLst>
                                              <p:attrName>style.visibility</p:attrName>
                                            </p:attrNameLst>
                                          </p:cBhvr>
                                          <p:to>
                                            <p:strVal val="visible"/>
                                          </p:to>
                                        </p:set>
                                        <p:anim calcmode="lin" valueType="num">
                                          <p:cBhvr additive="base">
                                            <p:cTn id="359" dur="2000" fill="hold"/>
                                            <p:tgtEl>
                                              <p:spTgt spid="360"/>
                                            </p:tgtEl>
                                            <p:attrNameLst>
                                              <p:attrName>ppt_x</p:attrName>
                                            </p:attrNameLst>
                                          </p:cBhvr>
                                          <p:tavLst>
                                            <p:tav tm="0">
                                              <p:val>
                                                <p:strVal val="#ppt_x"/>
                                              </p:val>
                                            </p:tav>
                                            <p:tav tm="100000">
                                              <p:val>
                                                <p:strVal val="#ppt_x"/>
                                              </p:val>
                                            </p:tav>
                                          </p:tavLst>
                                        </p:anim>
                                        <p:anim calcmode="lin" valueType="num">
                                          <p:cBhvr additive="base">
                                            <p:cTn id="360" dur="2000" fill="hold"/>
                                            <p:tgtEl>
                                              <p:spTgt spid="360"/>
                                            </p:tgtEl>
                                            <p:attrNameLst>
                                              <p:attrName>ppt_y</p:attrName>
                                            </p:attrNameLst>
                                          </p:cBhvr>
                                          <p:tavLst>
                                            <p:tav tm="0">
                                              <p:val>
                                                <p:strVal val="0-#ppt_h/2"/>
                                              </p:val>
                                            </p:tav>
                                            <p:tav tm="100000">
                                              <p:val>
                                                <p:strVal val="#ppt_y"/>
                                              </p:val>
                                            </p:tav>
                                          </p:tavLst>
                                        </p:anim>
                                      </p:childTnLst>
                                    </p:cTn>
                                  </p:par>
                                  <p:par>
                                    <p:cTn id="361" presetID="2" presetClass="entr" presetSubtype="1" fill="hold" grpId="0" nodeType="withEffect">
                                      <p:stCondLst>
                                        <p:cond delay="0"/>
                                      </p:stCondLst>
                                      <p:childTnLst>
                                        <p:set>
                                          <p:cBhvr>
                                            <p:cTn id="362" dur="1" fill="hold">
                                              <p:stCondLst>
                                                <p:cond delay="0"/>
                                              </p:stCondLst>
                                            </p:cTn>
                                            <p:tgtEl>
                                              <p:spTgt spid="361"/>
                                            </p:tgtEl>
                                            <p:attrNameLst>
                                              <p:attrName>style.visibility</p:attrName>
                                            </p:attrNameLst>
                                          </p:cBhvr>
                                          <p:to>
                                            <p:strVal val="visible"/>
                                          </p:to>
                                        </p:set>
                                        <p:anim calcmode="lin" valueType="num">
                                          <p:cBhvr additive="base">
                                            <p:cTn id="363" dur="2000" fill="hold"/>
                                            <p:tgtEl>
                                              <p:spTgt spid="361"/>
                                            </p:tgtEl>
                                            <p:attrNameLst>
                                              <p:attrName>ppt_x</p:attrName>
                                            </p:attrNameLst>
                                          </p:cBhvr>
                                          <p:tavLst>
                                            <p:tav tm="0">
                                              <p:val>
                                                <p:strVal val="#ppt_x"/>
                                              </p:val>
                                            </p:tav>
                                            <p:tav tm="100000">
                                              <p:val>
                                                <p:strVal val="#ppt_x"/>
                                              </p:val>
                                            </p:tav>
                                          </p:tavLst>
                                        </p:anim>
                                        <p:anim calcmode="lin" valueType="num">
                                          <p:cBhvr additive="base">
                                            <p:cTn id="364" dur="2000" fill="hold"/>
                                            <p:tgtEl>
                                              <p:spTgt spid="361"/>
                                            </p:tgtEl>
                                            <p:attrNameLst>
                                              <p:attrName>ppt_y</p:attrName>
                                            </p:attrNameLst>
                                          </p:cBhvr>
                                          <p:tavLst>
                                            <p:tav tm="0">
                                              <p:val>
                                                <p:strVal val="0-#ppt_h/2"/>
                                              </p:val>
                                            </p:tav>
                                            <p:tav tm="100000">
                                              <p:val>
                                                <p:strVal val="#ppt_y"/>
                                              </p:val>
                                            </p:tav>
                                          </p:tavLst>
                                        </p:anim>
                                      </p:childTnLst>
                                    </p:cTn>
                                  </p:par>
                                  <p:par>
                                    <p:cTn id="365" presetID="2" presetClass="entr" presetSubtype="1" fill="hold" grpId="0" nodeType="withEffect" nodePh="1">
                                      <p:stCondLst>
                                        <p:cond delay="0"/>
                                      </p:stCondLst>
                                      <p:endCondLst>
                                        <p:cond evt="begin" delay="0">
                                          <p:tn val="365"/>
                                        </p:cond>
                                      </p:endCondLst>
                                      <p:childTnLst>
                                        <p:set>
                                          <p:cBhvr>
                                            <p:cTn id="366" dur="1" fill="hold">
                                              <p:stCondLst>
                                                <p:cond delay="0"/>
                                              </p:stCondLst>
                                            </p:cTn>
                                            <p:tgtEl>
                                              <p:spTgt spid="362"/>
                                            </p:tgtEl>
                                            <p:attrNameLst>
                                              <p:attrName>style.visibility</p:attrName>
                                            </p:attrNameLst>
                                          </p:cBhvr>
                                          <p:to>
                                            <p:strVal val="visible"/>
                                          </p:to>
                                        </p:set>
                                        <p:anim calcmode="lin" valueType="num">
                                          <p:cBhvr additive="base">
                                            <p:cTn id="367" dur="2000" fill="hold"/>
                                            <p:tgtEl>
                                              <p:spTgt spid="362"/>
                                            </p:tgtEl>
                                            <p:attrNameLst>
                                              <p:attrName>ppt_x</p:attrName>
                                            </p:attrNameLst>
                                          </p:cBhvr>
                                          <p:tavLst>
                                            <p:tav tm="0">
                                              <p:val>
                                                <p:strVal val="#ppt_x"/>
                                              </p:val>
                                            </p:tav>
                                            <p:tav tm="100000">
                                              <p:val>
                                                <p:strVal val="#ppt_x"/>
                                              </p:val>
                                            </p:tav>
                                          </p:tavLst>
                                        </p:anim>
                                        <p:anim calcmode="lin" valueType="num">
                                          <p:cBhvr additive="base">
                                            <p:cTn id="368" dur="2000" fill="hold"/>
                                            <p:tgtEl>
                                              <p:spTgt spid="362"/>
                                            </p:tgtEl>
                                            <p:attrNameLst>
                                              <p:attrName>ppt_y</p:attrName>
                                            </p:attrNameLst>
                                          </p:cBhvr>
                                          <p:tavLst>
                                            <p:tav tm="0">
                                              <p:val>
                                                <p:strVal val="0-#ppt_h/2"/>
                                              </p:val>
                                            </p:tav>
                                            <p:tav tm="100000">
                                              <p:val>
                                                <p:strVal val="#ppt_y"/>
                                              </p:val>
                                            </p:tav>
                                          </p:tavLst>
                                        </p:anim>
                                      </p:childTnLst>
                                    </p:cTn>
                                  </p:par>
                                  <p:par>
                                    <p:cTn id="369" presetID="2" presetClass="entr" presetSubtype="1" fill="hold" grpId="0" nodeType="withEffect">
                                      <p:stCondLst>
                                        <p:cond delay="0"/>
                                      </p:stCondLst>
                                      <p:childTnLst>
                                        <p:set>
                                          <p:cBhvr>
                                            <p:cTn id="370" dur="1" fill="hold">
                                              <p:stCondLst>
                                                <p:cond delay="0"/>
                                              </p:stCondLst>
                                            </p:cTn>
                                            <p:tgtEl>
                                              <p:spTgt spid="363"/>
                                            </p:tgtEl>
                                            <p:attrNameLst>
                                              <p:attrName>style.visibility</p:attrName>
                                            </p:attrNameLst>
                                          </p:cBhvr>
                                          <p:to>
                                            <p:strVal val="visible"/>
                                          </p:to>
                                        </p:set>
                                        <p:anim calcmode="lin" valueType="num">
                                          <p:cBhvr additive="base">
                                            <p:cTn id="371" dur="2000" fill="hold"/>
                                            <p:tgtEl>
                                              <p:spTgt spid="363"/>
                                            </p:tgtEl>
                                            <p:attrNameLst>
                                              <p:attrName>ppt_x</p:attrName>
                                            </p:attrNameLst>
                                          </p:cBhvr>
                                          <p:tavLst>
                                            <p:tav tm="0">
                                              <p:val>
                                                <p:strVal val="#ppt_x"/>
                                              </p:val>
                                            </p:tav>
                                            <p:tav tm="100000">
                                              <p:val>
                                                <p:strVal val="#ppt_x"/>
                                              </p:val>
                                            </p:tav>
                                          </p:tavLst>
                                        </p:anim>
                                        <p:anim calcmode="lin" valueType="num">
                                          <p:cBhvr additive="base">
                                            <p:cTn id="372" dur="2000" fill="hold"/>
                                            <p:tgtEl>
                                              <p:spTgt spid="363"/>
                                            </p:tgtEl>
                                            <p:attrNameLst>
                                              <p:attrName>ppt_y</p:attrName>
                                            </p:attrNameLst>
                                          </p:cBhvr>
                                          <p:tavLst>
                                            <p:tav tm="0">
                                              <p:val>
                                                <p:strVal val="0-#ppt_h/2"/>
                                              </p:val>
                                            </p:tav>
                                            <p:tav tm="100000">
                                              <p:val>
                                                <p:strVal val="#ppt_y"/>
                                              </p:val>
                                            </p:tav>
                                          </p:tavLst>
                                        </p:anim>
                                      </p:childTnLst>
                                    </p:cTn>
                                  </p:par>
                                  <p:par>
                                    <p:cTn id="373" presetID="2" presetClass="entr" presetSubtype="1" fill="hold" grpId="0" nodeType="withEffect" nodePh="1">
                                      <p:stCondLst>
                                        <p:cond delay="0"/>
                                      </p:stCondLst>
                                      <p:endCondLst>
                                        <p:cond evt="begin" delay="0">
                                          <p:tn val="373"/>
                                        </p:cond>
                                      </p:endCondLst>
                                      <p:childTnLst>
                                        <p:set>
                                          <p:cBhvr>
                                            <p:cTn id="374" dur="1" fill="hold">
                                              <p:stCondLst>
                                                <p:cond delay="0"/>
                                              </p:stCondLst>
                                            </p:cTn>
                                            <p:tgtEl>
                                              <p:spTgt spid="364"/>
                                            </p:tgtEl>
                                            <p:attrNameLst>
                                              <p:attrName>style.visibility</p:attrName>
                                            </p:attrNameLst>
                                          </p:cBhvr>
                                          <p:to>
                                            <p:strVal val="visible"/>
                                          </p:to>
                                        </p:set>
                                        <p:anim calcmode="lin" valueType="num">
                                          <p:cBhvr additive="base">
                                            <p:cTn id="375" dur="2000" fill="hold"/>
                                            <p:tgtEl>
                                              <p:spTgt spid="364"/>
                                            </p:tgtEl>
                                            <p:attrNameLst>
                                              <p:attrName>ppt_x</p:attrName>
                                            </p:attrNameLst>
                                          </p:cBhvr>
                                          <p:tavLst>
                                            <p:tav tm="0">
                                              <p:val>
                                                <p:strVal val="#ppt_x"/>
                                              </p:val>
                                            </p:tav>
                                            <p:tav tm="100000">
                                              <p:val>
                                                <p:strVal val="#ppt_x"/>
                                              </p:val>
                                            </p:tav>
                                          </p:tavLst>
                                        </p:anim>
                                        <p:anim calcmode="lin" valueType="num">
                                          <p:cBhvr additive="base">
                                            <p:cTn id="376" dur="2000" fill="hold"/>
                                            <p:tgtEl>
                                              <p:spTgt spid="364"/>
                                            </p:tgtEl>
                                            <p:attrNameLst>
                                              <p:attrName>ppt_y</p:attrName>
                                            </p:attrNameLst>
                                          </p:cBhvr>
                                          <p:tavLst>
                                            <p:tav tm="0">
                                              <p:val>
                                                <p:strVal val="0-#ppt_h/2"/>
                                              </p:val>
                                            </p:tav>
                                            <p:tav tm="100000">
                                              <p:val>
                                                <p:strVal val="#ppt_y"/>
                                              </p:val>
                                            </p:tav>
                                          </p:tavLst>
                                        </p:anim>
                                      </p:childTnLst>
                                    </p:cTn>
                                  </p:par>
                                  <p:par>
                                    <p:cTn id="377" presetID="2" presetClass="entr" presetSubtype="1" fill="hold" grpId="0" nodeType="withEffect">
                                      <p:stCondLst>
                                        <p:cond delay="0"/>
                                      </p:stCondLst>
                                      <p:childTnLst>
                                        <p:set>
                                          <p:cBhvr>
                                            <p:cTn id="378" dur="1" fill="hold">
                                              <p:stCondLst>
                                                <p:cond delay="0"/>
                                              </p:stCondLst>
                                            </p:cTn>
                                            <p:tgtEl>
                                              <p:spTgt spid="365"/>
                                            </p:tgtEl>
                                            <p:attrNameLst>
                                              <p:attrName>style.visibility</p:attrName>
                                            </p:attrNameLst>
                                          </p:cBhvr>
                                          <p:to>
                                            <p:strVal val="visible"/>
                                          </p:to>
                                        </p:set>
                                        <p:anim calcmode="lin" valueType="num">
                                          <p:cBhvr additive="base">
                                            <p:cTn id="379" dur="2000" fill="hold"/>
                                            <p:tgtEl>
                                              <p:spTgt spid="365"/>
                                            </p:tgtEl>
                                            <p:attrNameLst>
                                              <p:attrName>ppt_x</p:attrName>
                                            </p:attrNameLst>
                                          </p:cBhvr>
                                          <p:tavLst>
                                            <p:tav tm="0">
                                              <p:val>
                                                <p:strVal val="#ppt_x"/>
                                              </p:val>
                                            </p:tav>
                                            <p:tav tm="100000">
                                              <p:val>
                                                <p:strVal val="#ppt_x"/>
                                              </p:val>
                                            </p:tav>
                                          </p:tavLst>
                                        </p:anim>
                                        <p:anim calcmode="lin" valueType="num">
                                          <p:cBhvr additive="base">
                                            <p:cTn id="380" dur="2000" fill="hold"/>
                                            <p:tgtEl>
                                              <p:spTgt spid="365"/>
                                            </p:tgtEl>
                                            <p:attrNameLst>
                                              <p:attrName>ppt_y</p:attrName>
                                            </p:attrNameLst>
                                          </p:cBhvr>
                                          <p:tavLst>
                                            <p:tav tm="0">
                                              <p:val>
                                                <p:strVal val="0-#ppt_h/2"/>
                                              </p:val>
                                            </p:tav>
                                            <p:tav tm="100000">
                                              <p:val>
                                                <p:strVal val="#ppt_y"/>
                                              </p:val>
                                            </p:tav>
                                          </p:tavLst>
                                        </p:anim>
                                      </p:childTnLst>
                                    </p:cTn>
                                  </p:par>
                                  <p:par>
                                    <p:cTn id="381" presetID="2" presetClass="entr" presetSubtype="1" fill="hold" grpId="0" nodeType="withEffect" nodePh="1">
                                      <p:stCondLst>
                                        <p:cond delay="0"/>
                                      </p:stCondLst>
                                      <p:endCondLst>
                                        <p:cond evt="begin" delay="0">
                                          <p:tn val="381"/>
                                        </p:cond>
                                      </p:endCondLst>
                                      <p:childTnLst>
                                        <p:set>
                                          <p:cBhvr>
                                            <p:cTn id="382" dur="1" fill="hold">
                                              <p:stCondLst>
                                                <p:cond delay="0"/>
                                              </p:stCondLst>
                                            </p:cTn>
                                            <p:tgtEl>
                                              <p:spTgt spid="366"/>
                                            </p:tgtEl>
                                            <p:attrNameLst>
                                              <p:attrName>style.visibility</p:attrName>
                                            </p:attrNameLst>
                                          </p:cBhvr>
                                          <p:to>
                                            <p:strVal val="visible"/>
                                          </p:to>
                                        </p:set>
                                        <p:anim calcmode="lin" valueType="num">
                                          <p:cBhvr additive="base">
                                            <p:cTn id="383" dur="2000" fill="hold"/>
                                            <p:tgtEl>
                                              <p:spTgt spid="366"/>
                                            </p:tgtEl>
                                            <p:attrNameLst>
                                              <p:attrName>ppt_x</p:attrName>
                                            </p:attrNameLst>
                                          </p:cBhvr>
                                          <p:tavLst>
                                            <p:tav tm="0">
                                              <p:val>
                                                <p:strVal val="#ppt_x"/>
                                              </p:val>
                                            </p:tav>
                                            <p:tav tm="100000">
                                              <p:val>
                                                <p:strVal val="#ppt_x"/>
                                              </p:val>
                                            </p:tav>
                                          </p:tavLst>
                                        </p:anim>
                                        <p:anim calcmode="lin" valueType="num">
                                          <p:cBhvr additive="base">
                                            <p:cTn id="384" dur="2000" fill="hold"/>
                                            <p:tgtEl>
                                              <p:spTgt spid="366"/>
                                            </p:tgtEl>
                                            <p:attrNameLst>
                                              <p:attrName>ppt_y</p:attrName>
                                            </p:attrNameLst>
                                          </p:cBhvr>
                                          <p:tavLst>
                                            <p:tav tm="0">
                                              <p:val>
                                                <p:strVal val="0-#ppt_h/2"/>
                                              </p:val>
                                            </p:tav>
                                            <p:tav tm="100000">
                                              <p:val>
                                                <p:strVal val="#ppt_y"/>
                                              </p:val>
                                            </p:tav>
                                          </p:tavLst>
                                        </p:anim>
                                      </p:childTnLst>
                                    </p:cTn>
                                  </p:par>
                                  <p:par>
                                    <p:cTn id="385" presetID="2" presetClass="entr" presetSubtype="6" fill="hold" grpId="0" nodeType="withEffect">
                                      <p:stCondLst>
                                        <p:cond delay="0"/>
                                      </p:stCondLst>
                                      <p:childTnLst>
                                        <p:set>
                                          <p:cBhvr>
                                            <p:cTn id="386" dur="1" fill="hold">
                                              <p:stCondLst>
                                                <p:cond delay="0"/>
                                              </p:stCondLst>
                                            </p:cTn>
                                            <p:tgtEl>
                                              <p:spTgt spid="367"/>
                                            </p:tgtEl>
                                            <p:attrNameLst>
                                              <p:attrName>style.visibility</p:attrName>
                                            </p:attrNameLst>
                                          </p:cBhvr>
                                          <p:to>
                                            <p:strVal val="visible"/>
                                          </p:to>
                                        </p:set>
                                        <p:anim calcmode="lin" valueType="num">
                                          <p:cBhvr additive="base">
                                            <p:cTn id="387" dur="2000" fill="hold"/>
                                            <p:tgtEl>
                                              <p:spTgt spid="367"/>
                                            </p:tgtEl>
                                            <p:attrNameLst>
                                              <p:attrName>ppt_x</p:attrName>
                                            </p:attrNameLst>
                                          </p:cBhvr>
                                          <p:tavLst>
                                            <p:tav tm="0">
                                              <p:val>
                                                <p:strVal val="1+#ppt_w/2"/>
                                              </p:val>
                                            </p:tav>
                                            <p:tav tm="100000">
                                              <p:val>
                                                <p:strVal val="#ppt_x"/>
                                              </p:val>
                                            </p:tav>
                                          </p:tavLst>
                                        </p:anim>
                                        <p:anim calcmode="lin" valueType="num">
                                          <p:cBhvr additive="base">
                                            <p:cTn id="388" dur="2000" fill="hold"/>
                                            <p:tgtEl>
                                              <p:spTgt spid="367"/>
                                            </p:tgtEl>
                                            <p:attrNameLst>
                                              <p:attrName>ppt_y</p:attrName>
                                            </p:attrNameLst>
                                          </p:cBhvr>
                                          <p:tavLst>
                                            <p:tav tm="0">
                                              <p:val>
                                                <p:strVal val="1+#ppt_h/2"/>
                                              </p:val>
                                            </p:tav>
                                            <p:tav tm="100000">
                                              <p:val>
                                                <p:strVal val="#ppt_y"/>
                                              </p:val>
                                            </p:tav>
                                          </p:tavLst>
                                        </p:anim>
                                      </p:childTnLst>
                                    </p:cTn>
                                  </p:par>
                                  <p:par>
                                    <p:cTn id="389" presetID="2" presetClass="entr" presetSubtype="6" fill="hold" grpId="0" nodeType="withEffect" nodePh="1">
                                      <p:stCondLst>
                                        <p:cond delay="0"/>
                                      </p:stCondLst>
                                      <p:endCondLst>
                                        <p:cond evt="begin" delay="0">
                                          <p:tn val="389"/>
                                        </p:cond>
                                      </p:endCondLst>
                                      <p:childTnLst>
                                        <p:set>
                                          <p:cBhvr>
                                            <p:cTn id="390" dur="1" fill="hold">
                                              <p:stCondLst>
                                                <p:cond delay="0"/>
                                              </p:stCondLst>
                                            </p:cTn>
                                            <p:tgtEl>
                                              <p:spTgt spid="368"/>
                                            </p:tgtEl>
                                            <p:attrNameLst>
                                              <p:attrName>style.visibility</p:attrName>
                                            </p:attrNameLst>
                                          </p:cBhvr>
                                          <p:to>
                                            <p:strVal val="visible"/>
                                          </p:to>
                                        </p:set>
                                        <p:anim calcmode="lin" valueType="num">
                                          <p:cBhvr additive="base">
                                            <p:cTn id="391" dur="2000" fill="hold"/>
                                            <p:tgtEl>
                                              <p:spTgt spid="368"/>
                                            </p:tgtEl>
                                            <p:attrNameLst>
                                              <p:attrName>ppt_x</p:attrName>
                                            </p:attrNameLst>
                                          </p:cBhvr>
                                          <p:tavLst>
                                            <p:tav tm="0">
                                              <p:val>
                                                <p:strVal val="1+#ppt_w/2"/>
                                              </p:val>
                                            </p:tav>
                                            <p:tav tm="100000">
                                              <p:val>
                                                <p:strVal val="#ppt_x"/>
                                              </p:val>
                                            </p:tav>
                                          </p:tavLst>
                                        </p:anim>
                                        <p:anim calcmode="lin" valueType="num">
                                          <p:cBhvr additive="base">
                                            <p:cTn id="392" dur="2000" fill="hold"/>
                                            <p:tgtEl>
                                              <p:spTgt spid="368"/>
                                            </p:tgtEl>
                                            <p:attrNameLst>
                                              <p:attrName>ppt_y</p:attrName>
                                            </p:attrNameLst>
                                          </p:cBhvr>
                                          <p:tavLst>
                                            <p:tav tm="0">
                                              <p:val>
                                                <p:strVal val="1+#ppt_h/2"/>
                                              </p:val>
                                            </p:tav>
                                            <p:tav tm="100000">
                                              <p:val>
                                                <p:strVal val="#ppt_y"/>
                                              </p:val>
                                            </p:tav>
                                          </p:tavLst>
                                        </p:anim>
                                      </p:childTnLst>
                                    </p:cTn>
                                  </p:par>
                                  <p:par>
                                    <p:cTn id="393" presetID="2" presetClass="entr" presetSubtype="6" fill="hold" grpId="0" nodeType="withEffect">
                                      <p:stCondLst>
                                        <p:cond delay="0"/>
                                      </p:stCondLst>
                                      <p:childTnLst>
                                        <p:set>
                                          <p:cBhvr>
                                            <p:cTn id="394" dur="1" fill="hold">
                                              <p:stCondLst>
                                                <p:cond delay="0"/>
                                              </p:stCondLst>
                                            </p:cTn>
                                            <p:tgtEl>
                                              <p:spTgt spid="369"/>
                                            </p:tgtEl>
                                            <p:attrNameLst>
                                              <p:attrName>style.visibility</p:attrName>
                                            </p:attrNameLst>
                                          </p:cBhvr>
                                          <p:to>
                                            <p:strVal val="visible"/>
                                          </p:to>
                                        </p:set>
                                        <p:anim calcmode="lin" valueType="num">
                                          <p:cBhvr additive="base">
                                            <p:cTn id="395" dur="2000" fill="hold"/>
                                            <p:tgtEl>
                                              <p:spTgt spid="369"/>
                                            </p:tgtEl>
                                            <p:attrNameLst>
                                              <p:attrName>ppt_x</p:attrName>
                                            </p:attrNameLst>
                                          </p:cBhvr>
                                          <p:tavLst>
                                            <p:tav tm="0">
                                              <p:val>
                                                <p:strVal val="1+#ppt_w/2"/>
                                              </p:val>
                                            </p:tav>
                                            <p:tav tm="100000">
                                              <p:val>
                                                <p:strVal val="#ppt_x"/>
                                              </p:val>
                                            </p:tav>
                                          </p:tavLst>
                                        </p:anim>
                                        <p:anim calcmode="lin" valueType="num">
                                          <p:cBhvr additive="base">
                                            <p:cTn id="396" dur="2000" fill="hold"/>
                                            <p:tgtEl>
                                              <p:spTgt spid="369"/>
                                            </p:tgtEl>
                                            <p:attrNameLst>
                                              <p:attrName>ppt_y</p:attrName>
                                            </p:attrNameLst>
                                          </p:cBhvr>
                                          <p:tavLst>
                                            <p:tav tm="0">
                                              <p:val>
                                                <p:strVal val="1+#ppt_h/2"/>
                                              </p:val>
                                            </p:tav>
                                            <p:tav tm="100000">
                                              <p:val>
                                                <p:strVal val="#ppt_y"/>
                                              </p:val>
                                            </p:tav>
                                          </p:tavLst>
                                        </p:anim>
                                      </p:childTnLst>
                                    </p:cTn>
                                  </p:par>
                                  <p:par>
                                    <p:cTn id="397" presetID="2" presetClass="entr" presetSubtype="6" fill="hold" grpId="0" nodeType="withEffect" nodePh="1">
                                      <p:stCondLst>
                                        <p:cond delay="0"/>
                                      </p:stCondLst>
                                      <p:endCondLst>
                                        <p:cond evt="begin" delay="0">
                                          <p:tn val="397"/>
                                        </p:cond>
                                      </p:endCondLst>
                                      <p:childTnLst>
                                        <p:set>
                                          <p:cBhvr>
                                            <p:cTn id="398" dur="1" fill="hold">
                                              <p:stCondLst>
                                                <p:cond delay="0"/>
                                              </p:stCondLst>
                                            </p:cTn>
                                            <p:tgtEl>
                                              <p:spTgt spid="370"/>
                                            </p:tgtEl>
                                            <p:attrNameLst>
                                              <p:attrName>style.visibility</p:attrName>
                                            </p:attrNameLst>
                                          </p:cBhvr>
                                          <p:to>
                                            <p:strVal val="visible"/>
                                          </p:to>
                                        </p:set>
                                        <p:anim calcmode="lin" valueType="num">
                                          <p:cBhvr additive="base">
                                            <p:cTn id="399" dur="2000" fill="hold"/>
                                            <p:tgtEl>
                                              <p:spTgt spid="370"/>
                                            </p:tgtEl>
                                            <p:attrNameLst>
                                              <p:attrName>ppt_x</p:attrName>
                                            </p:attrNameLst>
                                          </p:cBhvr>
                                          <p:tavLst>
                                            <p:tav tm="0">
                                              <p:val>
                                                <p:strVal val="1+#ppt_w/2"/>
                                              </p:val>
                                            </p:tav>
                                            <p:tav tm="100000">
                                              <p:val>
                                                <p:strVal val="#ppt_x"/>
                                              </p:val>
                                            </p:tav>
                                          </p:tavLst>
                                        </p:anim>
                                        <p:anim calcmode="lin" valueType="num">
                                          <p:cBhvr additive="base">
                                            <p:cTn id="400" dur="2000" fill="hold"/>
                                            <p:tgtEl>
                                              <p:spTgt spid="370"/>
                                            </p:tgtEl>
                                            <p:attrNameLst>
                                              <p:attrName>ppt_y</p:attrName>
                                            </p:attrNameLst>
                                          </p:cBhvr>
                                          <p:tavLst>
                                            <p:tav tm="0">
                                              <p:val>
                                                <p:strVal val="1+#ppt_h/2"/>
                                              </p:val>
                                            </p:tav>
                                            <p:tav tm="100000">
                                              <p:val>
                                                <p:strVal val="#ppt_y"/>
                                              </p:val>
                                            </p:tav>
                                          </p:tavLst>
                                        </p:anim>
                                      </p:childTnLst>
                                    </p:cTn>
                                  </p:par>
                                  <p:par>
                                    <p:cTn id="401" presetID="2" presetClass="entr" presetSubtype="6" fill="hold" grpId="0" nodeType="withEffect">
                                      <p:stCondLst>
                                        <p:cond delay="0"/>
                                      </p:stCondLst>
                                      <p:childTnLst>
                                        <p:set>
                                          <p:cBhvr>
                                            <p:cTn id="402" dur="1" fill="hold">
                                              <p:stCondLst>
                                                <p:cond delay="0"/>
                                              </p:stCondLst>
                                            </p:cTn>
                                            <p:tgtEl>
                                              <p:spTgt spid="371"/>
                                            </p:tgtEl>
                                            <p:attrNameLst>
                                              <p:attrName>style.visibility</p:attrName>
                                            </p:attrNameLst>
                                          </p:cBhvr>
                                          <p:to>
                                            <p:strVal val="visible"/>
                                          </p:to>
                                        </p:set>
                                        <p:anim calcmode="lin" valueType="num">
                                          <p:cBhvr additive="base">
                                            <p:cTn id="403" dur="2000" fill="hold"/>
                                            <p:tgtEl>
                                              <p:spTgt spid="371"/>
                                            </p:tgtEl>
                                            <p:attrNameLst>
                                              <p:attrName>ppt_x</p:attrName>
                                            </p:attrNameLst>
                                          </p:cBhvr>
                                          <p:tavLst>
                                            <p:tav tm="0">
                                              <p:val>
                                                <p:strVal val="1+#ppt_w/2"/>
                                              </p:val>
                                            </p:tav>
                                            <p:tav tm="100000">
                                              <p:val>
                                                <p:strVal val="#ppt_x"/>
                                              </p:val>
                                            </p:tav>
                                          </p:tavLst>
                                        </p:anim>
                                        <p:anim calcmode="lin" valueType="num">
                                          <p:cBhvr additive="base">
                                            <p:cTn id="404" dur="2000" fill="hold"/>
                                            <p:tgtEl>
                                              <p:spTgt spid="371"/>
                                            </p:tgtEl>
                                            <p:attrNameLst>
                                              <p:attrName>ppt_y</p:attrName>
                                            </p:attrNameLst>
                                          </p:cBhvr>
                                          <p:tavLst>
                                            <p:tav tm="0">
                                              <p:val>
                                                <p:strVal val="1+#ppt_h/2"/>
                                              </p:val>
                                            </p:tav>
                                            <p:tav tm="100000">
                                              <p:val>
                                                <p:strVal val="#ppt_y"/>
                                              </p:val>
                                            </p:tav>
                                          </p:tavLst>
                                        </p:anim>
                                      </p:childTnLst>
                                    </p:cTn>
                                  </p:par>
                                  <p:par>
                                    <p:cTn id="405" presetID="2" presetClass="entr" presetSubtype="6" fill="hold" grpId="0" nodeType="withEffect" nodePh="1">
                                      <p:stCondLst>
                                        <p:cond delay="0"/>
                                      </p:stCondLst>
                                      <p:endCondLst>
                                        <p:cond evt="begin" delay="0">
                                          <p:tn val="405"/>
                                        </p:cond>
                                      </p:endCondLst>
                                      <p:childTnLst>
                                        <p:set>
                                          <p:cBhvr>
                                            <p:cTn id="406" dur="1" fill="hold">
                                              <p:stCondLst>
                                                <p:cond delay="0"/>
                                              </p:stCondLst>
                                            </p:cTn>
                                            <p:tgtEl>
                                              <p:spTgt spid="372"/>
                                            </p:tgtEl>
                                            <p:attrNameLst>
                                              <p:attrName>style.visibility</p:attrName>
                                            </p:attrNameLst>
                                          </p:cBhvr>
                                          <p:to>
                                            <p:strVal val="visible"/>
                                          </p:to>
                                        </p:set>
                                        <p:anim calcmode="lin" valueType="num">
                                          <p:cBhvr additive="base">
                                            <p:cTn id="407" dur="2000" fill="hold"/>
                                            <p:tgtEl>
                                              <p:spTgt spid="372"/>
                                            </p:tgtEl>
                                            <p:attrNameLst>
                                              <p:attrName>ppt_x</p:attrName>
                                            </p:attrNameLst>
                                          </p:cBhvr>
                                          <p:tavLst>
                                            <p:tav tm="0">
                                              <p:val>
                                                <p:strVal val="1+#ppt_w/2"/>
                                              </p:val>
                                            </p:tav>
                                            <p:tav tm="100000">
                                              <p:val>
                                                <p:strVal val="#ppt_x"/>
                                              </p:val>
                                            </p:tav>
                                          </p:tavLst>
                                        </p:anim>
                                        <p:anim calcmode="lin" valueType="num">
                                          <p:cBhvr additive="base">
                                            <p:cTn id="408" dur="2000" fill="hold"/>
                                            <p:tgtEl>
                                              <p:spTgt spid="372"/>
                                            </p:tgtEl>
                                            <p:attrNameLst>
                                              <p:attrName>ppt_y</p:attrName>
                                            </p:attrNameLst>
                                          </p:cBhvr>
                                          <p:tavLst>
                                            <p:tav tm="0">
                                              <p:val>
                                                <p:strVal val="1+#ppt_h/2"/>
                                              </p:val>
                                            </p:tav>
                                            <p:tav tm="100000">
                                              <p:val>
                                                <p:strVal val="#ppt_y"/>
                                              </p:val>
                                            </p:tav>
                                          </p:tavLst>
                                        </p:anim>
                                      </p:childTnLst>
                                    </p:cTn>
                                  </p:par>
                                  <p:par>
                                    <p:cTn id="409" presetID="2" presetClass="entr" presetSubtype="6" fill="hold" grpId="0" nodeType="withEffect">
                                      <p:stCondLst>
                                        <p:cond delay="0"/>
                                      </p:stCondLst>
                                      <p:childTnLst>
                                        <p:set>
                                          <p:cBhvr>
                                            <p:cTn id="410" dur="1" fill="hold">
                                              <p:stCondLst>
                                                <p:cond delay="0"/>
                                              </p:stCondLst>
                                            </p:cTn>
                                            <p:tgtEl>
                                              <p:spTgt spid="373"/>
                                            </p:tgtEl>
                                            <p:attrNameLst>
                                              <p:attrName>style.visibility</p:attrName>
                                            </p:attrNameLst>
                                          </p:cBhvr>
                                          <p:to>
                                            <p:strVal val="visible"/>
                                          </p:to>
                                        </p:set>
                                        <p:anim calcmode="lin" valueType="num">
                                          <p:cBhvr additive="base">
                                            <p:cTn id="411" dur="2000" fill="hold"/>
                                            <p:tgtEl>
                                              <p:spTgt spid="373"/>
                                            </p:tgtEl>
                                            <p:attrNameLst>
                                              <p:attrName>ppt_x</p:attrName>
                                            </p:attrNameLst>
                                          </p:cBhvr>
                                          <p:tavLst>
                                            <p:tav tm="0">
                                              <p:val>
                                                <p:strVal val="1+#ppt_w/2"/>
                                              </p:val>
                                            </p:tav>
                                            <p:tav tm="100000">
                                              <p:val>
                                                <p:strVal val="#ppt_x"/>
                                              </p:val>
                                            </p:tav>
                                          </p:tavLst>
                                        </p:anim>
                                        <p:anim calcmode="lin" valueType="num">
                                          <p:cBhvr additive="base">
                                            <p:cTn id="412" dur="2000" fill="hold"/>
                                            <p:tgtEl>
                                              <p:spTgt spid="373"/>
                                            </p:tgtEl>
                                            <p:attrNameLst>
                                              <p:attrName>ppt_y</p:attrName>
                                            </p:attrNameLst>
                                          </p:cBhvr>
                                          <p:tavLst>
                                            <p:tav tm="0">
                                              <p:val>
                                                <p:strVal val="1+#ppt_h/2"/>
                                              </p:val>
                                            </p:tav>
                                            <p:tav tm="100000">
                                              <p:val>
                                                <p:strVal val="#ppt_y"/>
                                              </p:val>
                                            </p:tav>
                                          </p:tavLst>
                                        </p:anim>
                                      </p:childTnLst>
                                    </p:cTn>
                                  </p:par>
                                  <p:par>
                                    <p:cTn id="413" presetID="2" presetClass="entr" presetSubtype="6" fill="hold" grpId="0" nodeType="withEffect">
                                      <p:stCondLst>
                                        <p:cond delay="0"/>
                                      </p:stCondLst>
                                      <p:childTnLst>
                                        <p:set>
                                          <p:cBhvr>
                                            <p:cTn id="414" dur="1" fill="hold">
                                              <p:stCondLst>
                                                <p:cond delay="0"/>
                                              </p:stCondLst>
                                            </p:cTn>
                                            <p:tgtEl>
                                              <p:spTgt spid="374"/>
                                            </p:tgtEl>
                                            <p:attrNameLst>
                                              <p:attrName>style.visibility</p:attrName>
                                            </p:attrNameLst>
                                          </p:cBhvr>
                                          <p:to>
                                            <p:strVal val="visible"/>
                                          </p:to>
                                        </p:set>
                                        <p:anim calcmode="lin" valueType="num">
                                          <p:cBhvr additive="base">
                                            <p:cTn id="415" dur="2000" fill="hold"/>
                                            <p:tgtEl>
                                              <p:spTgt spid="374"/>
                                            </p:tgtEl>
                                            <p:attrNameLst>
                                              <p:attrName>ppt_x</p:attrName>
                                            </p:attrNameLst>
                                          </p:cBhvr>
                                          <p:tavLst>
                                            <p:tav tm="0">
                                              <p:val>
                                                <p:strVal val="1+#ppt_w/2"/>
                                              </p:val>
                                            </p:tav>
                                            <p:tav tm="100000">
                                              <p:val>
                                                <p:strVal val="#ppt_x"/>
                                              </p:val>
                                            </p:tav>
                                          </p:tavLst>
                                        </p:anim>
                                        <p:anim calcmode="lin" valueType="num">
                                          <p:cBhvr additive="base">
                                            <p:cTn id="416" dur="2000" fill="hold"/>
                                            <p:tgtEl>
                                              <p:spTgt spid="374"/>
                                            </p:tgtEl>
                                            <p:attrNameLst>
                                              <p:attrName>ppt_y</p:attrName>
                                            </p:attrNameLst>
                                          </p:cBhvr>
                                          <p:tavLst>
                                            <p:tav tm="0">
                                              <p:val>
                                                <p:strVal val="1+#ppt_h/2"/>
                                              </p:val>
                                            </p:tav>
                                            <p:tav tm="100000">
                                              <p:val>
                                                <p:strVal val="#ppt_y"/>
                                              </p:val>
                                            </p:tav>
                                          </p:tavLst>
                                        </p:anim>
                                      </p:childTnLst>
                                    </p:cTn>
                                  </p:par>
                                  <p:par>
                                    <p:cTn id="417" presetID="2" presetClass="entr" presetSubtype="6" fill="hold" grpId="0" nodeType="withEffect" nodePh="1">
                                      <p:stCondLst>
                                        <p:cond delay="0"/>
                                      </p:stCondLst>
                                      <p:endCondLst>
                                        <p:cond evt="begin" delay="0">
                                          <p:tn val="417"/>
                                        </p:cond>
                                      </p:endCondLst>
                                      <p:childTnLst>
                                        <p:set>
                                          <p:cBhvr>
                                            <p:cTn id="418" dur="1" fill="hold">
                                              <p:stCondLst>
                                                <p:cond delay="0"/>
                                              </p:stCondLst>
                                            </p:cTn>
                                            <p:tgtEl>
                                              <p:spTgt spid="375"/>
                                            </p:tgtEl>
                                            <p:attrNameLst>
                                              <p:attrName>style.visibility</p:attrName>
                                            </p:attrNameLst>
                                          </p:cBhvr>
                                          <p:to>
                                            <p:strVal val="visible"/>
                                          </p:to>
                                        </p:set>
                                        <p:anim calcmode="lin" valueType="num">
                                          <p:cBhvr additive="base">
                                            <p:cTn id="419" dur="2000" fill="hold"/>
                                            <p:tgtEl>
                                              <p:spTgt spid="375"/>
                                            </p:tgtEl>
                                            <p:attrNameLst>
                                              <p:attrName>ppt_x</p:attrName>
                                            </p:attrNameLst>
                                          </p:cBhvr>
                                          <p:tavLst>
                                            <p:tav tm="0">
                                              <p:val>
                                                <p:strVal val="1+#ppt_w/2"/>
                                              </p:val>
                                            </p:tav>
                                            <p:tav tm="100000">
                                              <p:val>
                                                <p:strVal val="#ppt_x"/>
                                              </p:val>
                                            </p:tav>
                                          </p:tavLst>
                                        </p:anim>
                                        <p:anim calcmode="lin" valueType="num">
                                          <p:cBhvr additive="base">
                                            <p:cTn id="420" dur="2000" fill="hold"/>
                                            <p:tgtEl>
                                              <p:spTgt spid="375"/>
                                            </p:tgtEl>
                                            <p:attrNameLst>
                                              <p:attrName>ppt_y</p:attrName>
                                            </p:attrNameLst>
                                          </p:cBhvr>
                                          <p:tavLst>
                                            <p:tav tm="0">
                                              <p:val>
                                                <p:strVal val="1+#ppt_h/2"/>
                                              </p:val>
                                            </p:tav>
                                            <p:tav tm="100000">
                                              <p:val>
                                                <p:strVal val="#ppt_y"/>
                                              </p:val>
                                            </p:tav>
                                          </p:tavLst>
                                        </p:anim>
                                      </p:childTnLst>
                                    </p:cTn>
                                  </p:par>
                                  <p:par>
                                    <p:cTn id="421" presetID="2" presetClass="entr" presetSubtype="6" fill="hold" grpId="0" nodeType="withEffect">
                                      <p:stCondLst>
                                        <p:cond delay="0"/>
                                      </p:stCondLst>
                                      <p:childTnLst>
                                        <p:set>
                                          <p:cBhvr>
                                            <p:cTn id="422" dur="1" fill="hold">
                                              <p:stCondLst>
                                                <p:cond delay="0"/>
                                              </p:stCondLst>
                                            </p:cTn>
                                            <p:tgtEl>
                                              <p:spTgt spid="376"/>
                                            </p:tgtEl>
                                            <p:attrNameLst>
                                              <p:attrName>style.visibility</p:attrName>
                                            </p:attrNameLst>
                                          </p:cBhvr>
                                          <p:to>
                                            <p:strVal val="visible"/>
                                          </p:to>
                                        </p:set>
                                        <p:anim calcmode="lin" valueType="num">
                                          <p:cBhvr additive="base">
                                            <p:cTn id="423" dur="2000" fill="hold"/>
                                            <p:tgtEl>
                                              <p:spTgt spid="376"/>
                                            </p:tgtEl>
                                            <p:attrNameLst>
                                              <p:attrName>ppt_x</p:attrName>
                                            </p:attrNameLst>
                                          </p:cBhvr>
                                          <p:tavLst>
                                            <p:tav tm="0">
                                              <p:val>
                                                <p:strVal val="1+#ppt_w/2"/>
                                              </p:val>
                                            </p:tav>
                                            <p:tav tm="100000">
                                              <p:val>
                                                <p:strVal val="#ppt_x"/>
                                              </p:val>
                                            </p:tav>
                                          </p:tavLst>
                                        </p:anim>
                                        <p:anim calcmode="lin" valueType="num">
                                          <p:cBhvr additive="base">
                                            <p:cTn id="424" dur="2000" fill="hold"/>
                                            <p:tgtEl>
                                              <p:spTgt spid="376"/>
                                            </p:tgtEl>
                                            <p:attrNameLst>
                                              <p:attrName>ppt_y</p:attrName>
                                            </p:attrNameLst>
                                          </p:cBhvr>
                                          <p:tavLst>
                                            <p:tav tm="0">
                                              <p:val>
                                                <p:strVal val="1+#ppt_h/2"/>
                                              </p:val>
                                            </p:tav>
                                            <p:tav tm="100000">
                                              <p:val>
                                                <p:strVal val="#ppt_y"/>
                                              </p:val>
                                            </p:tav>
                                          </p:tavLst>
                                        </p:anim>
                                      </p:childTnLst>
                                    </p:cTn>
                                  </p:par>
                                  <p:par>
                                    <p:cTn id="425" presetID="2" presetClass="entr" presetSubtype="6" fill="hold" grpId="0" nodeType="withEffect" nodePh="1">
                                      <p:stCondLst>
                                        <p:cond delay="0"/>
                                      </p:stCondLst>
                                      <p:endCondLst>
                                        <p:cond evt="begin" delay="0">
                                          <p:tn val="425"/>
                                        </p:cond>
                                      </p:endCondLst>
                                      <p:childTnLst>
                                        <p:set>
                                          <p:cBhvr>
                                            <p:cTn id="426" dur="1" fill="hold">
                                              <p:stCondLst>
                                                <p:cond delay="0"/>
                                              </p:stCondLst>
                                            </p:cTn>
                                            <p:tgtEl>
                                              <p:spTgt spid="377"/>
                                            </p:tgtEl>
                                            <p:attrNameLst>
                                              <p:attrName>style.visibility</p:attrName>
                                            </p:attrNameLst>
                                          </p:cBhvr>
                                          <p:to>
                                            <p:strVal val="visible"/>
                                          </p:to>
                                        </p:set>
                                        <p:anim calcmode="lin" valueType="num">
                                          <p:cBhvr additive="base">
                                            <p:cTn id="427" dur="2000" fill="hold"/>
                                            <p:tgtEl>
                                              <p:spTgt spid="377"/>
                                            </p:tgtEl>
                                            <p:attrNameLst>
                                              <p:attrName>ppt_x</p:attrName>
                                            </p:attrNameLst>
                                          </p:cBhvr>
                                          <p:tavLst>
                                            <p:tav tm="0">
                                              <p:val>
                                                <p:strVal val="1+#ppt_w/2"/>
                                              </p:val>
                                            </p:tav>
                                            <p:tav tm="100000">
                                              <p:val>
                                                <p:strVal val="#ppt_x"/>
                                              </p:val>
                                            </p:tav>
                                          </p:tavLst>
                                        </p:anim>
                                        <p:anim calcmode="lin" valueType="num">
                                          <p:cBhvr additive="base">
                                            <p:cTn id="428" dur="2000" fill="hold"/>
                                            <p:tgtEl>
                                              <p:spTgt spid="377"/>
                                            </p:tgtEl>
                                            <p:attrNameLst>
                                              <p:attrName>ppt_y</p:attrName>
                                            </p:attrNameLst>
                                          </p:cBhvr>
                                          <p:tavLst>
                                            <p:tav tm="0">
                                              <p:val>
                                                <p:strVal val="1+#ppt_h/2"/>
                                              </p:val>
                                            </p:tav>
                                            <p:tav tm="100000">
                                              <p:val>
                                                <p:strVal val="#ppt_y"/>
                                              </p:val>
                                            </p:tav>
                                          </p:tavLst>
                                        </p:anim>
                                      </p:childTnLst>
                                    </p:cTn>
                                  </p:par>
                                  <p:par>
                                    <p:cTn id="429" presetID="2" presetClass="entr" presetSubtype="6" fill="hold" grpId="0" nodeType="withEffect">
                                      <p:stCondLst>
                                        <p:cond delay="0"/>
                                      </p:stCondLst>
                                      <p:childTnLst>
                                        <p:set>
                                          <p:cBhvr>
                                            <p:cTn id="430" dur="1" fill="hold">
                                              <p:stCondLst>
                                                <p:cond delay="0"/>
                                              </p:stCondLst>
                                            </p:cTn>
                                            <p:tgtEl>
                                              <p:spTgt spid="378"/>
                                            </p:tgtEl>
                                            <p:attrNameLst>
                                              <p:attrName>style.visibility</p:attrName>
                                            </p:attrNameLst>
                                          </p:cBhvr>
                                          <p:to>
                                            <p:strVal val="visible"/>
                                          </p:to>
                                        </p:set>
                                        <p:anim calcmode="lin" valueType="num">
                                          <p:cBhvr additive="base">
                                            <p:cTn id="431" dur="2000" fill="hold"/>
                                            <p:tgtEl>
                                              <p:spTgt spid="378"/>
                                            </p:tgtEl>
                                            <p:attrNameLst>
                                              <p:attrName>ppt_x</p:attrName>
                                            </p:attrNameLst>
                                          </p:cBhvr>
                                          <p:tavLst>
                                            <p:tav tm="0">
                                              <p:val>
                                                <p:strVal val="1+#ppt_w/2"/>
                                              </p:val>
                                            </p:tav>
                                            <p:tav tm="100000">
                                              <p:val>
                                                <p:strVal val="#ppt_x"/>
                                              </p:val>
                                            </p:tav>
                                          </p:tavLst>
                                        </p:anim>
                                        <p:anim calcmode="lin" valueType="num">
                                          <p:cBhvr additive="base">
                                            <p:cTn id="432" dur="2000" fill="hold"/>
                                            <p:tgtEl>
                                              <p:spTgt spid="378"/>
                                            </p:tgtEl>
                                            <p:attrNameLst>
                                              <p:attrName>ppt_y</p:attrName>
                                            </p:attrNameLst>
                                          </p:cBhvr>
                                          <p:tavLst>
                                            <p:tav tm="0">
                                              <p:val>
                                                <p:strVal val="1+#ppt_h/2"/>
                                              </p:val>
                                            </p:tav>
                                            <p:tav tm="100000">
                                              <p:val>
                                                <p:strVal val="#ppt_y"/>
                                              </p:val>
                                            </p:tav>
                                          </p:tavLst>
                                        </p:anim>
                                      </p:childTnLst>
                                    </p:cTn>
                                  </p:par>
                                  <p:par>
                                    <p:cTn id="433" presetID="2" presetClass="entr" presetSubtype="6" fill="hold" grpId="0" nodeType="withEffect" nodePh="1">
                                      <p:stCondLst>
                                        <p:cond delay="0"/>
                                      </p:stCondLst>
                                      <p:endCondLst>
                                        <p:cond evt="begin" delay="0">
                                          <p:tn val="433"/>
                                        </p:cond>
                                      </p:endCondLst>
                                      <p:childTnLst>
                                        <p:set>
                                          <p:cBhvr>
                                            <p:cTn id="434" dur="1" fill="hold">
                                              <p:stCondLst>
                                                <p:cond delay="0"/>
                                              </p:stCondLst>
                                            </p:cTn>
                                            <p:tgtEl>
                                              <p:spTgt spid="379"/>
                                            </p:tgtEl>
                                            <p:attrNameLst>
                                              <p:attrName>style.visibility</p:attrName>
                                            </p:attrNameLst>
                                          </p:cBhvr>
                                          <p:to>
                                            <p:strVal val="visible"/>
                                          </p:to>
                                        </p:set>
                                        <p:anim calcmode="lin" valueType="num">
                                          <p:cBhvr additive="base">
                                            <p:cTn id="435" dur="2000" fill="hold"/>
                                            <p:tgtEl>
                                              <p:spTgt spid="379"/>
                                            </p:tgtEl>
                                            <p:attrNameLst>
                                              <p:attrName>ppt_x</p:attrName>
                                            </p:attrNameLst>
                                          </p:cBhvr>
                                          <p:tavLst>
                                            <p:tav tm="0">
                                              <p:val>
                                                <p:strVal val="1+#ppt_w/2"/>
                                              </p:val>
                                            </p:tav>
                                            <p:tav tm="100000">
                                              <p:val>
                                                <p:strVal val="#ppt_x"/>
                                              </p:val>
                                            </p:tav>
                                          </p:tavLst>
                                        </p:anim>
                                        <p:anim calcmode="lin" valueType="num">
                                          <p:cBhvr additive="base">
                                            <p:cTn id="436" dur="2000" fill="hold"/>
                                            <p:tgtEl>
                                              <p:spTgt spid="379"/>
                                            </p:tgtEl>
                                            <p:attrNameLst>
                                              <p:attrName>ppt_y</p:attrName>
                                            </p:attrNameLst>
                                          </p:cBhvr>
                                          <p:tavLst>
                                            <p:tav tm="0">
                                              <p:val>
                                                <p:strVal val="1+#ppt_h/2"/>
                                              </p:val>
                                            </p:tav>
                                            <p:tav tm="100000">
                                              <p:val>
                                                <p:strVal val="#ppt_y"/>
                                              </p:val>
                                            </p:tav>
                                          </p:tavLst>
                                        </p:anim>
                                      </p:childTnLst>
                                    </p:cTn>
                                  </p:par>
                                  <p:par>
                                    <p:cTn id="437" presetID="2" presetClass="entr" presetSubtype="6" fill="hold" grpId="0" nodeType="withEffect">
                                      <p:stCondLst>
                                        <p:cond delay="0"/>
                                      </p:stCondLst>
                                      <p:childTnLst>
                                        <p:set>
                                          <p:cBhvr>
                                            <p:cTn id="438" dur="1" fill="hold">
                                              <p:stCondLst>
                                                <p:cond delay="0"/>
                                              </p:stCondLst>
                                            </p:cTn>
                                            <p:tgtEl>
                                              <p:spTgt spid="380"/>
                                            </p:tgtEl>
                                            <p:attrNameLst>
                                              <p:attrName>style.visibility</p:attrName>
                                            </p:attrNameLst>
                                          </p:cBhvr>
                                          <p:to>
                                            <p:strVal val="visible"/>
                                          </p:to>
                                        </p:set>
                                        <p:anim calcmode="lin" valueType="num">
                                          <p:cBhvr additive="base">
                                            <p:cTn id="439" dur="2000" fill="hold"/>
                                            <p:tgtEl>
                                              <p:spTgt spid="380"/>
                                            </p:tgtEl>
                                            <p:attrNameLst>
                                              <p:attrName>ppt_x</p:attrName>
                                            </p:attrNameLst>
                                          </p:cBhvr>
                                          <p:tavLst>
                                            <p:tav tm="0">
                                              <p:val>
                                                <p:strVal val="1+#ppt_w/2"/>
                                              </p:val>
                                            </p:tav>
                                            <p:tav tm="100000">
                                              <p:val>
                                                <p:strVal val="#ppt_x"/>
                                              </p:val>
                                            </p:tav>
                                          </p:tavLst>
                                        </p:anim>
                                        <p:anim calcmode="lin" valueType="num">
                                          <p:cBhvr additive="base">
                                            <p:cTn id="440" dur="2000" fill="hold"/>
                                            <p:tgtEl>
                                              <p:spTgt spid="380"/>
                                            </p:tgtEl>
                                            <p:attrNameLst>
                                              <p:attrName>ppt_y</p:attrName>
                                            </p:attrNameLst>
                                          </p:cBhvr>
                                          <p:tavLst>
                                            <p:tav tm="0">
                                              <p:val>
                                                <p:strVal val="1+#ppt_h/2"/>
                                              </p:val>
                                            </p:tav>
                                            <p:tav tm="100000">
                                              <p:val>
                                                <p:strVal val="#ppt_y"/>
                                              </p:val>
                                            </p:tav>
                                          </p:tavLst>
                                        </p:anim>
                                      </p:childTnLst>
                                    </p:cTn>
                                  </p:par>
                                  <p:par>
                                    <p:cTn id="441" presetID="2" presetClass="entr" presetSubtype="6" fill="hold" grpId="0" nodeType="withEffect" nodePh="1">
                                      <p:stCondLst>
                                        <p:cond delay="0"/>
                                      </p:stCondLst>
                                      <p:endCondLst>
                                        <p:cond evt="begin" delay="0">
                                          <p:tn val="441"/>
                                        </p:cond>
                                      </p:endCondLst>
                                      <p:childTnLst>
                                        <p:set>
                                          <p:cBhvr>
                                            <p:cTn id="442" dur="1" fill="hold">
                                              <p:stCondLst>
                                                <p:cond delay="0"/>
                                              </p:stCondLst>
                                            </p:cTn>
                                            <p:tgtEl>
                                              <p:spTgt spid="381"/>
                                            </p:tgtEl>
                                            <p:attrNameLst>
                                              <p:attrName>style.visibility</p:attrName>
                                            </p:attrNameLst>
                                          </p:cBhvr>
                                          <p:to>
                                            <p:strVal val="visible"/>
                                          </p:to>
                                        </p:set>
                                        <p:anim calcmode="lin" valueType="num">
                                          <p:cBhvr additive="base">
                                            <p:cTn id="443" dur="2000" fill="hold"/>
                                            <p:tgtEl>
                                              <p:spTgt spid="381"/>
                                            </p:tgtEl>
                                            <p:attrNameLst>
                                              <p:attrName>ppt_x</p:attrName>
                                            </p:attrNameLst>
                                          </p:cBhvr>
                                          <p:tavLst>
                                            <p:tav tm="0">
                                              <p:val>
                                                <p:strVal val="1+#ppt_w/2"/>
                                              </p:val>
                                            </p:tav>
                                            <p:tav tm="100000">
                                              <p:val>
                                                <p:strVal val="#ppt_x"/>
                                              </p:val>
                                            </p:tav>
                                          </p:tavLst>
                                        </p:anim>
                                        <p:anim calcmode="lin" valueType="num">
                                          <p:cBhvr additive="base">
                                            <p:cTn id="444" dur="2000" fill="hold"/>
                                            <p:tgtEl>
                                              <p:spTgt spid="381"/>
                                            </p:tgtEl>
                                            <p:attrNameLst>
                                              <p:attrName>ppt_y</p:attrName>
                                            </p:attrNameLst>
                                          </p:cBhvr>
                                          <p:tavLst>
                                            <p:tav tm="0">
                                              <p:val>
                                                <p:strVal val="1+#ppt_h/2"/>
                                              </p:val>
                                            </p:tav>
                                            <p:tav tm="100000">
                                              <p:val>
                                                <p:strVal val="#ppt_y"/>
                                              </p:val>
                                            </p:tav>
                                          </p:tavLst>
                                        </p:anim>
                                      </p:childTnLst>
                                    </p:cTn>
                                  </p:par>
                                  <p:par>
                                    <p:cTn id="445" presetID="2" presetClass="entr" presetSubtype="6" fill="hold" grpId="0" nodeType="withEffect">
                                      <p:stCondLst>
                                        <p:cond delay="0"/>
                                      </p:stCondLst>
                                      <p:childTnLst>
                                        <p:set>
                                          <p:cBhvr>
                                            <p:cTn id="446" dur="1" fill="hold">
                                              <p:stCondLst>
                                                <p:cond delay="0"/>
                                              </p:stCondLst>
                                            </p:cTn>
                                            <p:tgtEl>
                                              <p:spTgt spid="382"/>
                                            </p:tgtEl>
                                            <p:attrNameLst>
                                              <p:attrName>style.visibility</p:attrName>
                                            </p:attrNameLst>
                                          </p:cBhvr>
                                          <p:to>
                                            <p:strVal val="visible"/>
                                          </p:to>
                                        </p:set>
                                        <p:anim calcmode="lin" valueType="num">
                                          <p:cBhvr additive="base">
                                            <p:cTn id="447" dur="2000" fill="hold"/>
                                            <p:tgtEl>
                                              <p:spTgt spid="382"/>
                                            </p:tgtEl>
                                            <p:attrNameLst>
                                              <p:attrName>ppt_x</p:attrName>
                                            </p:attrNameLst>
                                          </p:cBhvr>
                                          <p:tavLst>
                                            <p:tav tm="0">
                                              <p:val>
                                                <p:strVal val="1+#ppt_w/2"/>
                                              </p:val>
                                            </p:tav>
                                            <p:tav tm="100000">
                                              <p:val>
                                                <p:strVal val="#ppt_x"/>
                                              </p:val>
                                            </p:tav>
                                          </p:tavLst>
                                        </p:anim>
                                        <p:anim calcmode="lin" valueType="num">
                                          <p:cBhvr additive="base">
                                            <p:cTn id="448" dur="2000" fill="hold"/>
                                            <p:tgtEl>
                                              <p:spTgt spid="382"/>
                                            </p:tgtEl>
                                            <p:attrNameLst>
                                              <p:attrName>ppt_y</p:attrName>
                                            </p:attrNameLst>
                                          </p:cBhvr>
                                          <p:tavLst>
                                            <p:tav tm="0">
                                              <p:val>
                                                <p:strVal val="1+#ppt_h/2"/>
                                              </p:val>
                                            </p:tav>
                                            <p:tav tm="100000">
                                              <p:val>
                                                <p:strVal val="#ppt_y"/>
                                              </p:val>
                                            </p:tav>
                                          </p:tavLst>
                                        </p:anim>
                                      </p:childTnLst>
                                    </p:cTn>
                                  </p:par>
                                  <p:par>
                                    <p:cTn id="449" presetID="2" presetClass="entr" presetSubtype="6" fill="hold" grpId="0" nodeType="withEffect" nodePh="1">
                                      <p:stCondLst>
                                        <p:cond delay="0"/>
                                      </p:stCondLst>
                                      <p:endCondLst>
                                        <p:cond evt="begin" delay="0">
                                          <p:tn val="449"/>
                                        </p:cond>
                                      </p:endCondLst>
                                      <p:childTnLst>
                                        <p:set>
                                          <p:cBhvr>
                                            <p:cTn id="450" dur="1" fill="hold">
                                              <p:stCondLst>
                                                <p:cond delay="0"/>
                                              </p:stCondLst>
                                            </p:cTn>
                                            <p:tgtEl>
                                              <p:spTgt spid="383"/>
                                            </p:tgtEl>
                                            <p:attrNameLst>
                                              <p:attrName>style.visibility</p:attrName>
                                            </p:attrNameLst>
                                          </p:cBhvr>
                                          <p:to>
                                            <p:strVal val="visible"/>
                                          </p:to>
                                        </p:set>
                                        <p:anim calcmode="lin" valueType="num">
                                          <p:cBhvr additive="base">
                                            <p:cTn id="451" dur="2000" fill="hold"/>
                                            <p:tgtEl>
                                              <p:spTgt spid="383"/>
                                            </p:tgtEl>
                                            <p:attrNameLst>
                                              <p:attrName>ppt_x</p:attrName>
                                            </p:attrNameLst>
                                          </p:cBhvr>
                                          <p:tavLst>
                                            <p:tav tm="0">
                                              <p:val>
                                                <p:strVal val="1+#ppt_w/2"/>
                                              </p:val>
                                            </p:tav>
                                            <p:tav tm="100000">
                                              <p:val>
                                                <p:strVal val="#ppt_x"/>
                                              </p:val>
                                            </p:tav>
                                          </p:tavLst>
                                        </p:anim>
                                        <p:anim calcmode="lin" valueType="num">
                                          <p:cBhvr additive="base">
                                            <p:cTn id="452" dur="2000" fill="hold"/>
                                            <p:tgtEl>
                                              <p:spTgt spid="383"/>
                                            </p:tgtEl>
                                            <p:attrNameLst>
                                              <p:attrName>ppt_y</p:attrName>
                                            </p:attrNameLst>
                                          </p:cBhvr>
                                          <p:tavLst>
                                            <p:tav tm="0">
                                              <p:val>
                                                <p:strVal val="1+#ppt_h/2"/>
                                              </p:val>
                                            </p:tav>
                                            <p:tav tm="100000">
                                              <p:val>
                                                <p:strVal val="#ppt_y"/>
                                              </p:val>
                                            </p:tav>
                                          </p:tavLst>
                                        </p:anim>
                                      </p:childTnLst>
                                    </p:cTn>
                                  </p:par>
                                  <p:par>
                                    <p:cTn id="453" presetID="2" presetClass="entr" presetSubtype="6" fill="hold" grpId="0" nodeType="withEffect">
                                      <p:stCondLst>
                                        <p:cond delay="0"/>
                                      </p:stCondLst>
                                      <p:childTnLst>
                                        <p:set>
                                          <p:cBhvr>
                                            <p:cTn id="454" dur="1" fill="hold">
                                              <p:stCondLst>
                                                <p:cond delay="0"/>
                                              </p:stCondLst>
                                            </p:cTn>
                                            <p:tgtEl>
                                              <p:spTgt spid="384"/>
                                            </p:tgtEl>
                                            <p:attrNameLst>
                                              <p:attrName>style.visibility</p:attrName>
                                            </p:attrNameLst>
                                          </p:cBhvr>
                                          <p:to>
                                            <p:strVal val="visible"/>
                                          </p:to>
                                        </p:set>
                                        <p:anim calcmode="lin" valueType="num">
                                          <p:cBhvr additive="base">
                                            <p:cTn id="455" dur="2000" fill="hold"/>
                                            <p:tgtEl>
                                              <p:spTgt spid="384"/>
                                            </p:tgtEl>
                                            <p:attrNameLst>
                                              <p:attrName>ppt_x</p:attrName>
                                            </p:attrNameLst>
                                          </p:cBhvr>
                                          <p:tavLst>
                                            <p:tav tm="0">
                                              <p:val>
                                                <p:strVal val="1+#ppt_w/2"/>
                                              </p:val>
                                            </p:tav>
                                            <p:tav tm="100000">
                                              <p:val>
                                                <p:strVal val="#ppt_x"/>
                                              </p:val>
                                            </p:tav>
                                          </p:tavLst>
                                        </p:anim>
                                        <p:anim calcmode="lin" valueType="num">
                                          <p:cBhvr additive="base">
                                            <p:cTn id="456" dur="2000" fill="hold"/>
                                            <p:tgtEl>
                                              <p:spTgt spid="384"/>
                                            </p:tgtEl>
                                            <p:attrNameLst>
                                              <p:attrName>ppt_y</p:attrName>
                                            </p:attrNameLst>
                                          </p:cBhvr>
                                          <p:tavLst>
                                            <p:tav tm="0">
                                              <p:val>
                                                <p:strVal val="1+#ppt_h/2"/>
                                              </p:val>
                                            </p:tav>
                                            <p:tav tm="100000">
                                              <p:val>
                                                <p:strVal val="#ppt_y"/>
                                              </p:val>
                                            </p:tav>
                                          </p:tavLst>
                                        </p:anim>
                                      </p:childTnLst>
                                    </p:cTn>
                                  </p:par>
                                  <p:par>
                                    <p:cTn id="457" presetID="2" presetClass="entr" presetSubtype="6" fill="hold" grpId="0" nodeType="withEffect" nodePh="1">
                                      <p:stCondLst>
                                        <p:cond delay="0"/>
                                      </p:stCondLst>
                                      <p:endCondLst>
                                        <p:cond evt="begin" delay="0">
                                          <p:tn val="457"/>
                                        </p:cond>
                                      </p:endCondLst>
                                      <p:childTnLst>
                                        <p:set>
                                          <p:cBhvr>
                                            <p:cTn id="458" dur="1" fill="hold">
                                              <p:stCondLst>
                                                <p:cond delay="0"/>
                                              </p:stCondLst>
                                            </p:cTn>
                                            <p:tgtEl>
                                              <p:spTgt spid="385"/>
                                            </p:tgtEl>
                                            <p:attrNameLst>
                                              <p:attrName>style.visibility</p:attrName>
                                            </p:attrNameLst>
                                          </p:cBhvr>
                                          <p:to>
                                            <p:strVal val="visible"/>
                                          </p:to>
                                        </p:set>
                                        <p:anim calcmode="lin" valueType="num">
                                          <p:cBhvr additive="base">
                                            <p:cTn id="459" dur="2000" fill="hold"/>
                                            <p:tgtEl>
                                              <p:spTgt spid="385"/>
                                            </p:tgtEl>
                                            <p:attrNameLst>
                                              <p:attrName>ppt_x</p:attrName>
                                            </p:attrNameLst>
                                          </p:cBhvr>
                                          <p:tavLst>
                                            <p:tav tm="0">
                                              <p:val>
                                                <p:strVal val="1+#ppt_w/2"/>
                                              </p:val>
                                            </p:tav>
                                            <p:tav tm="100000">
                                              <p:val>
                                                <p:strVal val="#ppt_x"/>
                                              </p:val>
                                            </p:tav>
                                          </p:tavLst>
                                        </p:anim>
                                        <p:anim calcmode="lin" valueType="num">
                                          <p:cBhvr additive="base">
                                            <p:cTn id="460" dur="2000" fill="hold"/>
                                            <p:tgtEl>
                                              <p:spTgt spid="385"/>
                                            </p:tgtEl>
                                            <p:attrNameLst>
                                              <p:attrName>ppt_y</p:attrName>
                                            </p:attrNameLst>
                                          </p:cBhvr>
                                          <p:tavLst>
                                            <p:tav tm="0">
                                              <p:val>
                                                <p:strVal val="1+#ppt_h/2"/>
                                              </p:val>
                                            </p:tav>
                                            <p:tav tm="100000">
                                              <p:val>
                                                <p:strVal val="#ppt_y"/>
                                              </p:val>
                                            </p:tav>
                                          </p:tavLst>
                                        </p:anim>
                                      </p:childTnLst>
                                    </p:cTn>
                                  </p:par>
                                  <p:par>
                                    <p:cTn id="461" presetID="2" presetClass="entr" presetSubtype="6" fill="hold" grpId="0" nodeType="withEffect">
                                      <p:stCondLst>
                                        <p:cond delay="0"/>
                                      </p:stCondLst>
                                      <p:childTnLst>
                                        <p:set>
                                          <p:cBhvr>
                                            <p:cTn id="462" dur="1" fill="hold">
                                              <p:stCondLst>
                                                <p:cond delay="0"/>
                                              </p:stCondLst>
                                            </p:cTn>
                                            <p:tgtEl>
                                              <p:spTgt spid="386"/>
                                            </p:tgtEl>
                                            <p:attrNameLst>
                                              <p:attrName>style.visibility</p:attrName>
                                            </p:attrNameLst>
                                          </p:cBhvr>
                                          <p:to>
                                            <p:strVal val="visible"/>
                                          </p:to>
                                        </p:set>
                                        <p:anim calcmode="lin" valueType="num">
                                          <p:cBhvr additive="base">
                                            <p:cTn id="463" dur="2000" fill="hold"/>
                                            <p:tgtEl>
                                              <p:spTgt spid="386"/>
                                            </p:tgtEl>
                                            <p:attrNameLst>
                                              <p:attrName>ppt_x</p:attrName>
                                            </p:attrNameLst>
                                          </p:cBhvr>
                                          <p:tavLst>
                                            <p:tav tm="0">
                                              <p:val>
                                                <p:strVal val="1+#ppt_w/2"/>
                                              </p:val>
                                            </p:tav>
                                            <p:tav tm="100000">
                                              <p:val>
                                                <p:strVal val="#ppt_x"/>
                                              </p:val>
                                            </p:tav>
                                          </p:tavLst>
                                        </p:anim>
                                        <p:anim calcmode="lin" valueType="num">
                                          <p:cBhvr additive="base">
                                            <p:cTn id="464" dur="2000" fill="hold"/>
                                            <p:tgtEl>
                                              <p:spTgt spid="386"/>
                                            </p:tgtEl>
                                            <p:attrNameLst>
                                              <p:attrName>ppt_y</p:attrName>
                                            </p:attrNameLst>
                                          </p:cBhvr>
                                          <p:tavLst>
                                            <p:tav tm="0">
                                              <p:val>
                                                <p:strVal val="1+#ppt_h/2"/>
                                              </p:val>
                                            </p:tav>
                                            <p:tav tm="100000">
                                              <p:val>
                                                <p:strVal val="#ppt_y"/>
                                              </p:val>
                                            </p:tav>
                                          </p:tavLst>
                                        </p:anim>
                                      </p:childTnLst>
                                    </p:cTn>
                                  </p:par>
                                  <p:par>
                                    <p:cTn id="465" presetID="2" presetClass="entr" presetSubtype="6" fill="hold" grpId="0" nodeType="withEffect" nodePh="1">
                                      <p:stCondLst>
                                        <p:cond delay="0"/>
                                      </p:stCondLst>
                                      <p:endCondLst>
                                        <p:cond evt="begin" delay="0">
                                          <p:tn val="465"/>
                                        </p:cond>
                                      </p:endCondLst>
                                      <p:childTnLst>
                                        <p:set>
                                          <p:cBhvr>
                                            <p:cTn id="466" dur="1" fill="hold">
                                              <p:stCondLst>
                                                <p:cond delay="0"/>
                                              </p:stCondLst>
                                            </p:cTn>
                                            <p:tgtEl>
                                              <p:spTgt spid="387"/>
                                            </p:tgtEl>
                                            <p:attrNameLst>
                                              <p:attrName>style.visibility</p:attrName>
                                            </p:attrNameLst>
                                          </p:cBhvr>
                                          <p:to>
                                            <p:strVal val="visible"/>
                                          </p:to>
                                        </p:set>
                                        <p:anim calcmode="lin" valueType="num">
                                          <p:cBhvr additive="base">
                                            <p:cTn id="467" dur="2000" fill="hold"/>
                                            <p:tgtEl>
                                              <p:spTgt spid="387"/>
                                            </p:tgtEl>
                                            <p:attrNameLst>
                                              <p:attrName>ppt_x</p:attrName>
                                            </p:attrNameLst>
                                          </p:cBhvr>
                                          <p:tavLst>
                                            <p:tav tm="0">
                                              <p:val>
                                                <p:strVal val="1+#ppt_w/2"/>
                                              </p:val>
                                            </p:tav>
                                            <p:tav tm="100000">
                                              <p:val>
                                                <p:strVal val="#ppt_x"/>
                                              </p:val>
                                            </p:tav>
                                          </p:tavLst>
                                        </p:anim>
                                        <p:anim calcmode="lin" valueType="num">
                                          <p:cBhvr additive="base">
                                            <p:cTn id="468" dur="2000" fill="hold"/>
                                            <p:tgtEl>
                                              <p:spTgt spid="387"/>
                                            </p:tgtEl>
                                            <p:attrNameLst>
                                              <p:attrName>ppt_y</p:attrName>
                                            </p:attrNameLst>
                                          </p:cBhvr>
                                          <p:tavLst>
                                            <p:tav tm="0">
                                              <p:val>
                                                <p:strVal val="1+#ppt_h/2"/>
                                              </p:val>
                                            </p:tav>
                                            <p:tav tm="100000">
                                              <p:val>
                                                <p:strVal val="#ppt_y"/>
                                              </p:val>
                                            </p:tav>
                                          </p:tavLst>
                                        </p:anim>
                                      </p:childTnLst>
                                    </p:cTn>
                                  </p:par>
                                  <p:par>
                                    <p:cTn id="469" presetID="2" presetClass="entr" presetSubtype="6" fill="hold" grpId="0" nodeType="withEffect" nodePh="1">
                                      <p:stCondLst>
                                        <p:cond delay="0"/>
                                      </p:stCondLst>
                                      <p:endCondLst>
                                        <p:cond evt="begin" delay="0">
                                          <p:tn val="469"/>
                                        </p:cond>
                                      </p:endCondLst>
                                      <p:childTnLst>
                                        <p:set>
                                          <p:cBhvr>
                                            <p:cTn id="470" dur="1" fill="hold">
                                              <p:stCondLst>
                                                <p:cond delay="0"/>
                                              </p:stCondLst>
                                            </p:cTn>
                                            <p:tgtEl>
                                              <p:spTgt spid="388"/>
                                            </p:tgtEl>
                                            <p:attrNameLst>
                                              <p:attrName>style.visibility</p:attrName>
                                            </p:attrNameLst>
                                          </p:cBhvr>
                                          <p:to>
                                            <p:strVal val="visible"/>
                                          </p:to>
                                        </p:set>
                                        <p:anim calcmode="lin" valueType="num">
                                          <p:cBhvr additive="base">
                                            <p:cTn id="471" dur="2000" fill="hold"/>
                                            <p:tgtEl>
                                              <p:spTgt spid="388"/>
                                            </p:tgtEl>
                                            <p:attrNameLst>
                                              <p:attrName>ppt_x</p:attrName>
                                            </p:attrNameLst>
                                          </p:cBhvr>
                                          <p:tavLst>
                                            <p:tav tm="0">
                                              <p:val>
                                                <p:strVal val="1+#ppt_w/2"/>
                                              </p:val>
                                            </p:tav>
                                            <p:tav tm="100000">
                                              <p:val>
                                                <p:strVal val="#ppt_x"/>
                                              </p:val>
                                            </p:tav>
                                          </p:tavLst>
                                        </p:anim>
                                        <p:anim calcmode="lin" valueType="num">
                                          <p:cBhvr additive="base">
                                            <p:cTn id="472" dur="2000" fill="hold"/>
                                            <p:tgtEl>
                                              <p:spTgt spid="388"/>
                                            </p:tgtEl>
                                            <p:attrNameLst>
                                              <p:attrName>ppt_y</p:attrName>
                                            </p:attrNameLst>
                                          </p:cBhvr>
                                          <p:tavLst>
                                            <p:tav tm="0">
                                              <p:val>
                                                <p:strVal val="1+#ppt_h/2"/>
                                              </p:val>
                                            </p:tav>
                                            <p:tav tm="100000">
                                              <p:val>
                                                <p:strVal val="#ppt_y"/>
                                              </p:val>
                                            </p:tav>
                                          </p:tavLst>
                                        </p:anim>
                                      </p:childTnLst>
                                    </p:cTn>
                                  </p:par>
                                  <p:par>
                                    <p:cTn id="473" presetID="2" presetClass="entr" presetSubtype="6" fill="hold" grpId="0" nodeType="withEffect">
                                      <p:stCondLst>
                                        <p:cond delay="0"/>
                                      </p:stCondLst>
                                      <p:childTnLst>
                                        <p:set>
                                          <p:cBhvr>
                                            <p:cTn id="474" dur="1" fill="hold">
                                              <p:stCondLst>
                                                <p:cond delay="0"/>
                                              </p:stCondLst>
                                            </p:cTn>
                                            <p:tgtEl>
                                              <p:spTgt spid="389"/>
                                            </p:tgtEl>
                                            <p:attrNameLst>
                                              <p:attrName>style.visibility</p:attrName>
                                            </p:attrNameLst>
                                          </p:cBhvr>
                                          <p:to>
                                            <p:strVal val="visible"/>
                                          </p:to>
                                        </p:set>
                                        <p:anim calcmode="lin" valueType="num">
                                          <p:cBhvr additive="base">
                                            <p:cTn id="475" dur="2000" fill="hold"/>
                                            <p:tgtEl>
                                              <p:spTgt spid="389"/>
                                            </p:tgtEl>
                                            <p:attrNameLst>
                                              <p:attrName>ppt_x</p:attrName>
                                            </p:attrNameLst>
                                          </p:cBhvr>
                                          <p:tavLst>
                                            <p:tav tm="0">
                                              <p:val>
                                                <p:strVal val="1+#ppt_w/2"/>
                                              </p:val>
                                            </p:tav>
                                            <p:tav tm="100000">
                                              <p:val>
                                                <p:strVal val="#ppt_x"/>
                                              </p:val>
                                            </p:tav>
                                          </p:tavLst>
                                        </p:anim>
                                        <p:anim calcmode="lin" valueType="num">
                                          <p:cBhvr additive="base">
                                            <p:cTn id="476" dur="2000" fill="hold"/>
                                            <p:tgtEl>
                                              <p:spTgt spid="389"/>
                                            </p:tgtEl>
                                            <p:attrNameLst>
                                              <p:attrName>ppt_y</p:attrName>
                                            </p:attrNameLst>
                                          </p:cBhvr>
                                          <p:tavLst>
                                            <p:tav tm="0">
                                              <p:val>
                                                <p:strVal val="1+#ppt_h/2"/>
                                              </p:val>
                                            </p:tav>
                                            <p:tav tm="100000">
                                              <p:val>
                                                <p:strVal val="#ppt_y"/>
                                              </p:val>
                                            </p:tav>
                                          </p:tavLst>
                                        </p:anim>
                                      </p:childTnLst>
                                    </p:cTn>
                                  </p:par>
                                  <p:par>
                                    <p:cTn id="477" presetID="2" presetClass="entr" presetSubtype="6" fill="hold" grpId="0" nodeType="withEffect" nodePh="1">
                                      <p:stCondLst>
                                        <p:cond delay="0"/>
                                      </p:stCondLst>
                                      <p:endCondLst>
                                        <p:cond evt="begin" delay="0">
                                          <p:tn val="477"/>
                                        </p:cond>
                                      </p:endCondLst>
                                      <p:childTnLst>
                                        <p:set>
                                          <p:cBhvr>
                                            <p:cTn id="478" dur="1" fill="hold">
                                              <p:stCondLst>
                                                <p:cond delay="0"/>
                                              </p:stCondLst>
                                            </p:cTn>
                                            <p:tgtEl>
                                              <p:spTgt spid="390"/>
                                            </p:tgtEl>
                                            <p:attrNameLst>
                                              <p:attrName>style.visibility</p:attrName>
                                            </p:attrNameLst>
                                          </p:cBhvr>
                                          <p:to>
                                            <p:strVal val="visible"/>
                                          </p:to>
                                        </p:set>
                                        <p:anim calcmode="lin" valueType="num">
                                          <p:cBhvr additive="base">
                                            <p:cTn id="479" dur="2000" fill="hold"/>
                                            <p:tgtEl>
                                              <p:spTgt spid="390"/>
                                            </p:tgtEl>
                                            <p:attrNameLst>
                                              <p:attrName>ppt_x</p:attrName>
                                            </p:attrNameLst>
                                          </p:cBhvr>
                                          <p:tavLst>
                                            <p:tav tm="0">
                                              <p:val>
                                                <p:strVal val="1+#ppt_w/2"/>
                                              </p:val>
                                            </p:tav>
                                            <p:tav tm="100000">
                                              <p:val>
                                                <p:strVal val="#ppt_x"/>
                                              </p:val>
                                            </p:tav>
                                          </p:tavLst>
                                        </p:anim>
                                        <p:anim calcmode="lin" valueType="num">
                                          <p:cBhvr additive="base">
                                            <p:cTn id="480" dur="2000" fill="hold"/>
                                            <p:tgtEl>
                                              <p:spTgt spid="390"/>
                                            </p:tgtEl>
                                            <p:attrNameLst>
                                              <p:attrName>ppt_y</p:attrName>
                                            </p:attrNameLst>
                                          </p:cBhvr>
                                          <p:tavLst>
                                            <p:tav tm="0">
                                              <p:val>
                                                <p:strVal val="1+#ppt_h/2"/>
                                              </p:val>
                                            </p:tav>
                                            <p:tav tm="100000">
                                              <p:val>
                                                <p:strVal val="#ppt_y"/>
                                              </p:val>
                                            </p:tav>
                                          </p:tavLst>
                                        </p:anim>
                                      </p:childTnLst>
                                    </p:cTn>
                                  </p:par>
                                  <p:par>
                                    <p:cTn id="481" presetID="2" presetClass="entr" presetSubtype="6" fill="hold" grpId="0" nodeType="withEffect">
                                      <p:stCondLst>
                                        <p:cond delay="0"/>
                                      </p:stCondLst>
                                      <p:childTnLst>
                                        <p:set>
                                          <p:cBhvr>
                                            <p:cTn id="482" dur="1" fill="hold">
                                              <p:stCondLst>
                                                <p:cond delay="0"/>
                                              </p:stCondLst>
                                            </p:cTn>
                                            <p:tgtEl>
                                              <p:spTgt spid="391"/>
                                            </p:tgtEl>
                                            <p:attrNameLst>
                                              <p:attrName>style.visibility</p:attrName>
                                            </p:attrNameLst>
                                          </p:cBhvr>
                                          <p:to>
                                            <p:strVal val="visible"/>
                                          </p:to>
                                        </p:set>
                                        <p:anim calcmode="lin" valueType="num">
                                          <p:cBhvr additive="base">
                                            <p:cTn id="483" dur="2000" fill="hold"/>
                                            <p:tgtEl>
                                              <p:spTgt spid="391"/>
                                            </p:tgtEl>
                                            <p:attrNameLst>
                                              <p:attrName>ppt_x</p:attrName>
                                            </p:attrNameLst>
                                          </p:cBhvr>
                                          <p:tavLst>
                                            <p:tav tm="0">
                                              <p:val>
                                                <p:strVal val="1+#ppt_w/2"/>
                                              </p:val>
                                            </p:tav>
                                            <p:tav tm="100000">
                                              <p:val>
                                                <p:strVal val="#ppt_x"/>
                                              </p:val>
                                            </p:tav>
                                          </p:tavLst>
                                        </p:anim>
                                        <p:anim calcmode="lin" valueType="num">
                                          <p:cBhvr additive="base">
                                            <p:cTn id="484" dur="2000" fill="hold"/>
                                            <p:tgtEl>
                                              <p:spTgt spid="391"/>
                                            </p:tgtEl>
                                            <p:attrNameLst>
                                              <p:attrName>ppt_y</p:attrName>
                                            </p:attrNameLst>
                                          </p:cBhvr>
                                          <p:tavLst>
                                            <p:tav tm="0">
                                              <p:val>
                                                <p:strVal val="1+#ppt_h/2"/>
                                              </p:val>
                                            </p:tav>
                                            <p:tav tm="100000">
                                              <p:val>
                                                <p:strVal val="#ppt_y"/>
                                              </p:val>
                                            </p:tav>
                                          </p:tavLst>
                                        </p:anim>
                                      </p:childTnLst>
                                    </p:cTn>
                                  </p:par>
                                  <p:par>
                                    <p:cTn id="485" presetID="2" presetClass="entr" presetSubtype="6" fill="hold" grpId="0" nodeType="withEffect" nodePh="1">
                                      <p:stCondLst>
                                        <p:cond delay="0"/>
                                      </p:stCondLst>
                                      <p:endCondLst>
                                        <p:cond evt="begin" delay="0">
                                          <p:tn val="485"/>
                                        </p:cond>
                                      </p:endCondLst>
                                      <p:childTnLst>
                                        <p:set>
                                          <p:cBhvr>
                                            <p:cTn id="486" dur="1" fill="hold">
                                              <p:stCondLst>
                                                <p:cond delay="0"/>
                                              </p:stCondLst>
                                            </p:cTn>
                                            <p:tgtEl>
                                              <p:spTgt spid="392"/>
                                            </p:tgtEl>
                                            <p:attrNameLst>
                                              <p:attrName>style.visibility</p:attrName>
                                            </p:attrNameLst>
                                          </p:cBhvr>
                                          <p:to>
                                            <p:strVal val="visible"/>
                                          </p:to>
                                        </p:set>
                                        <p:anim calcmode="lin" valueType="num">
                                          <p:cBhvr additive="base">
                                            <p:cTn id="487" dur="2000" fill="hold"/>
                                            <p:tgtEl>
                                              <p:spTgt spid="392"/>
                                            </p:tgtEl>
                                            <p:attrNameLst>
                                              <p:attrName>ppt_x</p:attrName>
                                            </p:attrNameLst>
                                          </p:cBhvr>
                                          <p:tavLst>
                                            <p:tav tm="0">
                                              <p:val>
                                                <p:strVal val="1+#ppt_w/2"/>
                                              </p:val>
                                            </p:tav>
                                            <p:tav tm="100000">
                                              <p:val>
                                                <p:strVal val="#ppt_x"/>
                                              </p:val>
                                            </p:tav>
                                          </p:tavLst>
                                        </p:anim>
                                        <p:anim calcmode="lin" valueType="num">
                                          <p:cBhvr additive="base">
                                            <p:cTn id="488" dur="2000" fill="hold"/>
                                            <p:tgtEl>
                                              <p:spTgt spid="392"/>
                                            </p:tgtEl>
                                            <p:attrNameLst>
                                              <p:attrName>ppt_y</p:attrName>
                                            </p:attrNameLst>
                                          </p:cBhvr>
                                          <p:tavLst>
                                            <p:tav tm="0">
                                              <p:val>
                                                <p:strVal val="1+#ppt_h/2"/>
                                              </p:val>
                                            </p:tav>
                                            <p:tav tm="100000">
                                              <p:val>
                                                <p:strVal val="#ppt_y"/>
                                              </p:val>
                                            </p:tav>
                                          </p:tavLst>
                                        </p:anim>
                                      </p:childTnLst>
                                    </p:cTn>
                                  </p:par>
                                  <p:par>
                                    <p:cTn id="489" presetID="2" presetClass="entr" presetSubtype="6" fill="hold" grpId="0" nodeType="withEffect">
                                      <p:stCondLst>
                                        <p:cond delay="0"/>
                                      </p:stCondLst>
                                      <p:childTnLst>
                                        <p:set>
                                          <p:cBhvr>
                                            <p:cTn id="490" dur="1" fill="hold">
                                              <p:stCondLst>
                                                <p:cond delay="0"/>
                                              </p:stCondLst>
                                            </p:cTn>
                                            <p:tgtEl>
                                              <p:spTgt spid="393"/>
                                            </p:tgtEl>
                                            <p:attrNameLst>
                                              <p:attrName>style.visibility</p:attrName>
                                            </p:attrNameLst>
                                          </p:cBhvr>
                                          <p:to>
                                            <p:strVal val="visible"/>
                                          </p:to>
                                        </p:set>
                                        <p:anim calcmode="lin" valueType="num">
                                          <p:cBhvr additive="base">
                                            <p:cTn id="491" dur="2000" fill="hold"/>
                                            <p:tgtEl>
                                              <p:spTgt spid="393"/>
                                            </p:tgtEl>
                                            <p:attrNameLst>
                                              <p:attrName>ppt_x</p:attrName>
                                            </p:attrNameLst>
                                          </p:cBhvr>
                                          <p:tavLst>
                                            <p:tav tm="0">
                                              <p:val>
                                                <p:strVal val="1+#ppt_w/2"/>
                                              </p:val>
                                            </p:tav>
                                            <p:tav tm="100000">
                                              <p:val>
                                                <p:strVal val="#ppt_x"/>
                                              </p:val>
                                            </p:tav>
                                          </p:tavLst>
                                        </p:anim>
                                        <p:anim calcmode="lin" valueType="num">
                                          <p:cBhvr additive="base">
                                            <p:cTn id="492" dur="2000" fill="hold"/>
                                            <p:tgtEl>
                                              <p:spTgt spid="393"/>
                                            </p:tgtEl>
                                            <p:attrNameLst>
                                              <p:attrName>ppt_y</p:attrName>
                                            </p:attrNameLst>
                                          </p:cBhvr>
                                          <p:tavLst>
                                            <p:tav tm="0">
                                              <p:val>
                                                <p:strVal val="1+#ppt_h/2"/>
                                              </p:val>
                                            </p:tav>
                                            <p:tav tm="100000">
                                              <p:val>
                                                <p:strVal val="#ppt_y"/>
                                              </p:val>
                                            </p:tav>
                                          </p:tavLst>
                                        </p:anim>
                                      </p:childTnLst>
                                    </p:cTn>
                                  </p:par>
                                  <p:par>
                                    <p:cTn id="493" presetID="2" presetClass="entr" presetSubtype="6" fill="hold" grpId="0" nodeType="withEffect" nodePh="1">
                                      <p:stCondLst>
                                        <p:cond delay="0"/>
                                      </p:stCondLst>
                                      <p:endCondLst>
                                        <p:cond evt="begin" delay="0">
                                          <p:tn val="493"/>
                                        </p:cond>
                                      </p:endCondLst>
                                      <p:childTnLst>
                                        <p:set>
                                          <p:cBhvr>
                                            <p:cTn id="494" dur="1" fill="hold">
                                              <p:stCondLst>
                                                <p:cond delay="0"/>
                                              </p:stCondLst>
                                            </p:cTn>
                                            <p:tgtEl>
                                              <p:spTgt spid="394"/>
                                            </p:tgtEl>
                                            <p:attrNameLst>
                                              <p:attrName>style.visibility</p:attrName>
                                            </p:attrNameLst>
                                          </p:cBhvr>
                                          <p:to>
                                            <p:strVal val="visible"/>
                                          </p:to>
                                        </p:set>
                                        <p:anim calcmode="lin" valueType="num">
                                          <p:cBhvr additive="base">
                                            <p:cTn id="495" dur="2000" fill="hold"/>
                                            <p:tgtEl>
                                              <p:spTgt spid="394"/>
                                            </p:tgtEl>
                                            <p:attrNameLst>
                                              <p:attrName>ppt_x</p:attrName>
                                            </p:attrNameLst>
                                          </p:cBhvr>
                                          <p:tavLst>
                                            <p:tav tm="0">
                                              <p:val>
                                                <p:strVal val="1+#ppt_w/2"/>
                                              </p:val>
                                            </p:tav>
                                            <p:tav tm="100000">
                                              <p:val>
                                                <p:strVal val="#ppt_x"/>
                                              </p:val>
                                            </p:tav>
                                          </p:tavLst>
                                        </p:anim>
                                        <p:anim calcmode="lin" valueType="num">
                                          <p:cBhvr additive="base">
                                            <p:cTn id="496" dur="2000" fill="hold"/>
                                            <p:tgtEl>
                                              <p:spTgt spid="394"/>
                                            </p:tgtEl>
                                            <p:attrNameLst>
                                              <p:attrName>ppt_y</p:attrName>
                                            </p:attrNameLst>
                                          </p:cBhvr>
                                          <p:tavLst>
                                            <p:tav tm="0">
                                              <p:val>
                                                <p:strVal val="1+#ppt_h/2"/>
                                              </p:val>
                                            </p:tav>
                                            <p:tav tm="100000">
                                              <p:val>
                                                <p:strVal val="#ppt_y"/>
                                              </p:val>
                                            </p:tav>
                                          </p:tavLst>
                                        </p:anim>
                                      </p:childTnLst>
                                    </p:cTn>
                                  </p:par>
                                  <p:par>
                                    <p:cTn id="497" presetID="2" presetClass="entr" presetSubtype="6" fill="hold" grpId="0" nodeType="withEffect">
                                      <p:stCondLst>
                                        <p:cond delay="0"/>
                                      </p:stCondLst>
                                      <p:childTnLst>
                                        <p:set>
                                          <p:cBhvr>
                                            <p:cTn id="498" dur="1" fill="hold">
                                              <p:stCondLst>
                                                <p:cond delay="0"/>
                                              </p:stCondLst>
                                            </p:cTn>
                                            <p:tgtEl>
                                              <p:spTgt spid="395"/>
                                            </p:tgtEl>
                                            <p:attrNameLst>
                                              <p:attrName>style.visibility</p:attrName>
                                            </p:attrNameLst>
                                          </p:cBhvr>
                                          <p:to>
                                            <p:strVal val="visible"/>
                                          </p:to>
                                        </p:set>
                                        <p:anim calcmode="lin" valueType="num">
                                          <p:cBhvr additive="base">
                                            <p:cTn id="499" dur="2000" fill="hold"/>
                                            <p:tgtEl>
                                              <p:spTgt spid="395"/>
                                            </p:tgtEl>
                                            <p:attrNameLst>
                                              <p:attrName>ppt_x</p:attrName>
                                            </p:attrNameLst>
                                          </p:cBhvr>
                                          <p:tavLst>
                                            <p:tav tm="0">
                                              <p:val>
                                                <p:strVal val="1+#ppt_w/2"/>
                                              </p:val>
                                            </p:tav>
                                            <p:tav tm="100000">
                                              <p:val>
                                                <p:strVal val="#ppt_x"/>
                                              </p:val>
                                            </p:tav>
                                          </p:tavLst>
                                        </p:anim>
                                        <p:anim calcmode="lin" valueType="num">
                                          <p:cBhvr additive="base">
                                            <p:cTn id="500" dur="2000" fill="hold"/>
                                            <p:tgtEl>
                                              <p:spTgt spid="395"/>
                                            </p:tgtEl>
                                            <p:attrNameLst>
                                              <p:attrName>ppt_y</p:attrName>
                                            </p:attrNameLst>
                                          </p:cBhvr>
                                          <p:tavLst>
                                            <p:tav tm="0">
                                              <p:val>
                                                <p:strVal val="1+#ppt_h/2"/>
                                              </p:val>
                                            </p:tav>
                                            <p:tav tm="100000">
                                              <p:val>
                                                <p:strVal val="#ppt_y"/>
                                              </p:val>
                                            </p:tav>
                                          </p:tavLst>
                                        </p:anim>
                                      </p:childTnLst>
                                    </p:cTn>
                                  </p:par>
                                  <p:par>
                                    <p:cTn id="501" presetID="2" presetClass="entr" presetSubtype="6" fill="hold" grpId="0" nodeType="withEffect" nodePh="1">
                                      <p:stCondLst>
                                        <p:cond delay="0"/>
                                      </p:stCondLst>
                                      <p:endCondLst>
                                        <p:cond evt="begin" delay="0">
                                          <p:tn val="501"/>
                                        </p:cond>
                                      </p:endCondLst>
                                      <p:childTnLst>
                                        <p:set>
                                          <p:cBhvr>
                                            <p:cTn id="502" dur="1" fill="hold">
                                              <p:stCondLst>
                                                <p:cond delay="0"/>
                                              </p:stCondLst>
                                            </p:cTn>
                                            <p:tgtEl>
                                              <p:spTgt spid="396"/>
                                            </p:tgtEl>
                                            <p:attrNameLst>
                                              <p:attrName>style.visibility</p:attrName>
                                            </p:attrNameLst>
                                          </p:cBhvr>
                                          <p:to>
                                            <p:strVal val="visible"/>
                                          </p:to>
                                        </p:set>
                                        <p:anim calcmode="lin" valueType="num">
                                          <p:cBhvr additive="base">
                                            <p:cTn id="503" dur="2000" fill="hold"/>
                                            <p:tgtEl>
                                              <p:spTgt spid="396"/>
                                            </p:tgtEl>
                                            <p:attrNameLst>
                                              <p:attrName>ppt_x</p:attrName>
                                            </p:attrNameLst>
                                          </p:cBhvr>
                                          <p:tavLst>
                                            <p:tav tm="0">
                                              <p:val>
                                                <p:strVal val="1+#ppt_w/2"/>
                                              </p:val>
                                            </p:tav>
                                            <p:tav tm="100000">
                                              <p:val>
                                                <p:strVal val="#ppt_x"/>
                                              </p:val>
                                            </p:tav>
                                          </p:tavLst>
                                        </p:anim>
                                        <p:anim calcmode="lin" valueType="num">
                                          <p:cBhvr additive="base">
                                            <p:cTn id="504" dur="2000" fill="hold"/>
                                            <p:tgtEl>
                                              <p:spTgt spid="396"/>
                                            </p:tgtEl>
                                            <p:attrNameLst>
                                              <p:attrName>ppt_y</p:attrName>
                                            </p:attrNameLst>
                                          </p:cBhvr>
                                          <p:tavLst>
                                            <p:tav tm="0">
                                              <p:val>
                                                <p:strVal val="1+#ppt_h/2"/>
                                              </p:val>
                                            </p:tav>
                                            <p:tav tm="100000">
                                              <p:val>
                                                <p:strVal val="#ppt_y"/>
                                              </p:val>
                                            </p:tav>
                                          </p:tavLst>
                                        </p:anim>
                                      </p:childTnLst>
                                    </p:cTn>
                                  </p:par>
                                  <p:par>
                                    <p:cTn id="505" presetID="2" presetClass="entr" presetSubtype="6" fill="hold" grpId="0" nodeType="withEffect">
                                      <p:stCondLst>
                                        <p:cond delay="0"/>
                                      </p:stCondLst>
                                      <p:childTnLst>
                                        <p:set>
                                          <p:cBhvr>
                                            <p:cTn id="506" dur="1" fill="hold">
                                              <p:stCondLst>
                                                <p:cond delay="0"/>
                                              </p:stCondLst>
                                            </p:cTn>
                                            <p:tgtEl>
                                              <p:spTgt spid="397"/>
                                            </p:tgtEl>
                                            <p:attrNameLst>
                                              <p:attrName>style.visibility</p:attrName>
                                            </p:attrNameLst>
                                          </p:cBhvr>
                                          <p:to>
                                            <p:strVal val="visible"/>
                                          </p:to>
                                        </p:set>
                                        <p:anim calcmode="lin" valueType="num">
                                          <p:cBhvr additive="base">
                                            <p:cTn id="507" dur="2000" fill="hold"/>
                                            <p:tgtEl>
                                              <p:spTgt spid="397"/>
                                            </p:tgtEl>
                                            <p:attrNameLst>
                                              <p:attrName>ppt_x</p:attrName>
                                            </p:attrNameLst>
                                          </p:cBhvr>
                                          <p:tavLst>
                                            <p:tav tm="0">
                                              <p:val>
                                                <p:strVal val="1+#ppt_w/2"/>
                                              </p:val>
                                            </p:tav>
                                            <p:tav tm="100000">
                                              <p:val>
                                                <p:strVal val="#ppt_x"/>
                                              </p:val>
                                            </p:tav>
                                          </p:tavLst>
                                        </p:anim>
                                        <p:anim calcmode="lin" valueType="num">
                                          <p:cBhvr additive="base">
                                            <p:cTn id="508" dur="2000" fill="hold"/>
                                            <p:tgtEl>
                                              <p:spTgt spid="397"/>
                                            </p:tgtEl>
                                            <p:attrNameLst>
                                              <p:attrName>ppt_y</p:attrName>
                                            </p:attrNameLst>
                                          </p:cBhvr>
                                          <p:tavLst>
                                            <p:tav tm="0">
                                              <p:val>
                                                <p:strVal val="1+#ppt_h/2"/>
                                              </p:val>
                                            </p:tav>
                                            <p:tav tm="100000">
                                              <p:val>
                                                <p:strVal val="#ppt_y"/>
                                              </p:val>
                                            </p:tav>
                                          </p:tavLst>
                                        </p:anim>
                                      </p:childTnLst>
                                    </p:cTn>
                                  </p:par>
                                  <p:par>
                                    <p:cTn id="509" presetID="2" presetClass="entr" presetSubtype="6" fill="hold" grpId="0" nodeType="withEffect" nodePh="1">
                                      <p:stCondLst>
                                        <p:cond delay="0"/>
                                      </p:stCondLst>
                                      <p:endCondLst>
                                        <p:cond evt="begin" delay="0">
                                          <p:tn val="509"/>
                                        </p:cond>
                                      </p:endCondLst>
                                      <p:childTnLst>
                                        <p:set>
                                          <p:cBhvr>
                                            <p:cTn id="510" dur="1" fill="hold">
                                              <p:stCondLst>
                                                <p:cond delay="0"/>
                                              </p:stCondLst>
                                            </p:cTn>
                                            <p:tgtEl>
                                              <p:spTgt spid="398"/>
                                            </p:tgtEl>
                                            <p:attrNameLst>
                                              <p:attrName>style.visibility</p:attrName>
                                            </p:attrNameLst>
                                          </p:cBhvr>
                                          <p:to>
                                            <p:strVal val="visible"/>
                                          </p:to>
                                        </p:set>
                                        <p:anim calcmode="lin" valueType="num">
                                          <p:cBhvr additive="base">
                                            <p:cTn id="511" dur="2000" fill="hold"/>
                                            <p:tgtEl>
                                              <p:spTgt spid="398"/>
                                            </p:tgtEl>
                                            <p:attrNameLst>
                                              <p:attrName>ppt_x</p:attrName>
                                            </p:attrNameLst>
                                          </p:cBhvr>
                                          <p:tavLst>
                                            <p:tav tm="0">
                                              <p:val>
                                                <p:strVal val="1+#ppt_w/2"/>
                                              </p:val>
                                            </p:tav>
                                            <p:tav tm="100000">
                                              <p:val>
                                                <p:strVal val="#ppt_x"/>
                                              </p:val>
                                            </p:tav>
                                          </p:tavLst>
                                        </p:anim>
                                        <p:anim calcmode="lin" valueType="num">
                                          <p:cBhvr additive="base">
                                            <p:cTn id="512" dur="2000" fill="hold"/>
                                            <p:tgtEl>
                                              <p:spTgt spid="398"/>
                                            </p:tgtEl>
                                            <p:attrNameLst>
                                              <p:attrName>ppt_y</p:attrName>
                                            </p:attrNameLst>
                                          </p:cBhvr>
                                          <p:tavLst>
                                            <p:tav tm="0">
                                              <p:val>
                                                <p:strVal val="1+#ppt_h/2"/>
                                              </p:val>
                                            </p:tav>
                                            <p:tav tm="100000">
                                              <p:val>
                                                <p:strVal val="#ppt_y"/>
                                              </p:val>
                                            </p:tav>
                                          </p:tavLst>
                                        </p:anim>
                                      </p:childTnLst>
                                    </p:cTn>
                                  </p:par>
                                  <p:par>
                                    <p:cTn id="513" presetID="2" presetClass="entr" presetSubtype="6" fill="hold" grpId="0" nodeType="withEffect">
                                      <p:stCondLst>
                                        <p:cond delay="0"/>
                                      </p:stCondLst>
                                      <p:childTnLst>
                                        <p:set>
                                          <p:cBhvr>
                                            <p:cTn id="514" dur="1" fill="hold">
                                              <p:stCondLst>
                                                <p:cond delay="0"/>
                                              </p:stCondLst>
                                            </p:cTn>
                                            <p:tgtEl>
                                              <p:spTgt spid="399"/>
                                            </p:tgtEl>
                                            <p:attrNameLst>
                                              <p:attrName>style.visibility</p:attrName>
                                            </p:attrNameLst>
                                          </p:cBhvr>
                                          <p:to>
                                            <p:strVal val="visible"/>
                                          </p:to>
                                        </p:set>
                                        <p:anim calcmode="lin" valueType="num">
                                          <p:cBhvr additive="base">
                                            <p:cTn id="515" dur="2000" fill="hold"/>
                                            <p:tgtEl>
                                              <p:spTgt spid="399"/>
                                            </p:tgtEl>
                                            <p:attrNameLst>
                                              <p:attrName>ppt_x</p:attrName>
                                            </p:attrNameLst>
                                          </p:cBhvr>
                                          <p:tavLst>
                                            <p:tav tm="0">
                                              <p:val>
                                                <p:strVal val="1+#ppt_w/2"/>
                                              </p:val>
                                            </p:tav>
                                            <p:tav tm="100000">
                                              <p:val>
                                                <p:strVal val="#ppt_x"/>
                                              </p:val>
                                            </p:tav>
                                          </p:tavLst>
                                        </p:anim>
                                        <p:anim calcmode="lin" valueType="num">
                                          <p:cBhvr additive="base">
                                            <p:cTn id="516" dur="2000" fill="hold"/>
                                            <p:tgtEl>
                                              <p:spTgt spid="399"/>
                                            </p:tgtEl>
                                            <p:attrNameLst>
                                              <p:attrName>ppt_y</p:attrName>
                                            </p:attrNameLst>
                                          </p:cBhvr>
                                          <p:tavLst>
                                            <p:tav tm="0">
                                              <p:val>
                                                <p:strVal val="1+#ppt_h/2"/>
                                              </p:val>
                                            </p:tav>
                                            <p:tav tm="100000">
                                              <p:val>
                                                <p:strVal val="#ppt_y"/>
                                              </p:val>
                                            </p:tav>
                                          </p:tavLst>
                                        </p:anim>
                                      </p:childTnLst>
                                    </p:cTn>
                                  </p:par>
                                  <p:par>
                                    <p:cTn id="517" presetID="2" presetClass="entr" presetSubtype="6" fill="hold" grpId="0" nodeType="withEffect" nodePh="1">
                                      <p:stCondLst>
                                        <p:cond delay="0"/>
                                      </p:stCondLst>
                                      <p:endCondLst>
                                        <p:cond evt="begin" delay="0">
                                          <p:tn val="517"/>
                                        </p:cond>
                                      </p:endCondLst>
                                      <p:childTnLst>
                                        <p:set>
                                          <p:cBhvr>
                                            <p:cTn id="518" dur="1" fill="hold">
                                              <p:stCondLst>
                                                <p:cond delay="0"/>
                                              </p:stCondLst>
                                            </p:cTn>
                                            <p:tgtEl>
                                              <p:spTgt spid="400"/>
                                            </p:tgtEl>
                                            <p:attrNameLst>
                                              <p:attrName>style.visibility</p:attrName>
                                            </p:attrNameLst>
                                          </p:cBhvr>
                                          <p:to>
                                            <p:strVal val="visible"/>
                                          </p:to>
                                        </p:set>
                                        <p:anim calcmode="lin" valueType="num">
                                          <p:cBhvr additive="base">
                                            <p:cTn id="519" dur="2000" fill="hold"/>
                                            <p:tgtEl>
                                              <p:spTgt spid="400"/>
                                            </p:tgtEl>
                                            <p:attrNameLst>
                                              <p:attrName>ppt_x</p:attrName>
                                            </p:attrNameLst>
                                          </p:cBhvr>
                                          <p:tavLst>
                                            <p:tav tm="0">
                                              <p:val>
                                                <p:strVal val="1+#ppt_w/2"/>
                                              </p:val>
                                            </p:tav>
                                            <p:tav tm="100000">
                                              <p:val>
                                                <p:strVal val="#ppt_x"/>
                                              </p:val>
                                            </p:tav>
                                          </p:tavLst>
                                        </p:anim>
                                        <p:anim calcmode="lin" valueType="num">
                                          <p:cBhvr additive="base">
                                            <p:cTn id="520" dur="2000" fill="hold"/>
                                            <p:tgtEl>
                                              <p:spTgt spid="400"/>
                                            </p:tgtEl>
                                            <p:attrNameLst>
                                              <p:attrName>ppt_y</p:attrName>
                                            </p:attrNameLst>
                                          </p:cBhvr>
                                          <p:tavLst>
                                            <p:tav tm="0">
                                              <p:val>
                                                <p:strVal val="1+#ppt_h/2"/>
                                              </p:val>
                                            </p:tav>
                                            <p:tav tm="100000">
                                              <p:val>
                                                <p:strVal val="#ppt_y"/>
                                              </p:val>
                                            </p:tav>
                                          </p:tavLst>
                                        </p:anim>
                                      </p:childTnLst>
                                    </p:cTn>
                                  </p:par>
                                  <p:par>
                                    <p:cTn id="521" presetID="2" presetClass="entr" presetSubtype="6" fill="hold" grpId="0" nodeType="withEffect">
                                      <p:stCondLst>
                                        <p:cond delay="0"/>
                                      </p:stCondLst>
                                      <p:childTnLst>
                                        <p:set>
                                          <p:cBhvr>
                                            <p:cTn id="522" dur="1" fill="hold">
                                              <p:stCondLst>
                                                <p:cond delay="0"/>
                                              </p:stCondLst>
                                            </p:cTn>
                                            <p:tgtEl>
                                              <p:spTgt spid="401"/>
                                            </p:tgtEl>
                                            <p:attrNameLst>
                                              <p:attrName>style.visibility</p:attrName>
                                            </p:attrNameLst>
                                          </p:cBhvr>
                                          <p:to>
                                            <p:strVal val="visible"/>
                                          </p:to>
                                        </p:set>
                                        <p:anim calcmode="lin" valueType="num">
                                          <p:cBhvr additive="base">
                                            <p:cTn id="523" dur="2000" fill="hold"/>
                                            <p:tgtEl>
                                              <p:spTgt spid="401"/>
                                            </p:tgtEl>
                                            <p:attrNameLst>
                                              <p:attrName>ppt_x</p:attrName>
                                            </p:attrNameLst>
                                          </p:cBhvr>
                                          <p:tavLst>
                                            <p:tav tm="0">
                                              <p:val>
                                                <p:strVal val="1+#ppt_w/2"/>
                                              </p:val>
                                            </p:tav>
                                            <p:tav tm="100000">
                                              <p:val>
                                                <p:strVal val="#ppt_x"/>
                                              </p:val>
                                            </p:tav>
                                          </p:tavLst>
                                        </p:anim>
                                        <p:anim calcmode="lin" valueType="num">
                                          <p:cBhvr additive="base">
                                            <p:cTn id="524" dur="2000" fill="hold"/>
                                            <p:tgtEl>
                                              <p:spTgt spid="401"/>
                                            </p:tgtEl>
                                            <p:attrNameLst>
                                              <p:attrName>ppt_y</p:attrName>
                                            </p:attrNameLst>
                                          </p:cBhvr>
                                          <p:tavLst>
                                            <p:tav tm="0">
                                              <p:val>
                                                <p:strVal val="1+#ppt_h/2"/>
                                              </p:val>
                                            </p:tav>
                                            <p:tav tm="100000">
                                              <p:val>
                                                <p:strVal val="#ppt_y"/>
                                              </p:val>
                                            </p:tav>
                                          </p:tavLst>
                                        </p:anim>
                                      </p:childTnLst>
                                    </p:cTn>
                                  </p:par>
                                  <p:par>
                                    <p:cTn id="525" presetID="2" presetClass="entr" presetSubtype="6" fill="hold" grpId="0" nodeType="withEffect" nodePh="1">
                                      <p:stCondLst>
                                        <p:cond delay="0"/>
                                      </p:stCondLst>
                                      <p:endCondLst>
                                        <p:cond evt="begin" delay="0">
                                          <p:tn val="525"/>
                                        </p:cond>
                                      </p:endCondLst>
                                      <p:childTnLst>
                                        <p:set>
                                          <p:cBhvr>
                                            <p:cTn id="526" dur="1" fill="hold">
                                              <p:stCondLst>
                                                <p:cond delay="0"/>
                                              </p:stCondLst>
                                            </p:cTn>
                                            <p:tgtEl>
                                              <p:spTgt spid="402"/>
                                            </p:tgtEl>
                                            <p:attrNameLst>
                                              <p:attrName>style.visibility</p:attrName>
                                            </p:attrNameLst>
                                          </p:cBhvr>
                                          <p:to>
                                            <p:strVal val="visible"/>
                                          </p:to>
                                        </p:set>
                                        <p:anim calcmode="lin" valueType="num">
                                          <p:cBhvr additive="base">
                                            <p:cTn id="527" dur="2000" fill="hold"/>
                                            <p:tgtEl>
                                              <p:spTgt spid="402"/>
                                            </p:tgtEl>
                                            <p:attrNameLst>
                                              <p:attrName>ppt_x</p:attrName>
                                            </p:attrNameLst>
                                          </p:cBhvr>
                                          <p:tavLst>
                                            <p:tav tm="0">
                                              <p:val>
                                                <p:strVal val="1+#ppt_w/2"/>
                                              </p:val>
                                            </p:tav>
                                            <p:tav tm="100000">
                                              <p:val>
                                                <p:strVal val="#ppt_x"/>
                                              </p:val>
                                            </p:tav>
                                          </p:tavLst>
                                        </p:anim>
                                        <p:anim calcmode="lin" valueType="num">
                                          <p:cBhvr additive="base">
                                            <p:cTn id="528" dur="2000" fill="hold"/>
                                            <p:tgtEl>
                                              <p:spTgt spid="402"/>
                                            </p:tgtEl>
                                            <p:attrNameLst>
                                              <p:attrName>ppt_y</p:attrName>
                                            </p:attrNameLst>
                                          </p:cBhvr>
                                          <p:tavLst>
                                            <p:tav tm="0">
                                              <p:val>
                                                <p:strVal val="1+#ppt_h/2"/>
                                              </p:val>
                                            </p:tav>
                                            <p:tav tm="100000">
                                              <p:val>
                                                <p:strVal val="#ppt_y"/>
                                              </p:val>
                                            </p:tav>
                                          </p:tavLst>
                                        </p:anim>
                                      </p:childTnLst>
                                    </p:cTn>
                                  </p:par>
                                  <p:par>
                                    <p:cTn id="529" presetID="2" presetClass="entr" presetSubtype="6" fill="hold" grpId="0" nodeType="withEffect">
                                      <p:stCondLst>
                                        <p:cond delay="0"/>
                                      </p:stCondLst>
                                      <p:childTnLst>
                                        <p:set>
                                          <p:cBhvr>
                                            <p:cTn id="530" dur="1" fill="hold">
                                              <p:stCondLst>
                                                <p:cond delay="0"/>
                                              </p:stCondLst>
                                            </p:cTn>
                                            <p:tgtEl>
                                              <p:spTgt spid="403"/>
                                            </p:tgtEl>
                                            <p:attrNameLst>
                                              <p:attrName>style.visibility</p:attrName>
                                            </p:attrNameLst>
                                          </p:cBhvr>
                                          <p:to>
                                            <p:strVal val="visible"/>
                                          </p:to>
                                        </p:set>
                                        <p:anim calcmode="lin" valueType="num">
                                          <p:cBhvr additive="base">
                                            <p:cTn id="531" dur="2000" fill="hold"/>
                                            <p:tgtEl>
                                              <p:spTgt spid="403"/>
                                            </p:tgtEl>
                                            <p:attrNameLst>
                                              <p:attrName>ppt_x</p:attrName>
                                            </p:attrNameLst>
                                          </p:cBhvr>
                                          <p:tavLst>
                                            <p:tav tm="0">
                                              <p:val>
                                                <p:strVal val="1+#ppt_w/2"/>
                                              </p:val>
                                            </p:tav>
                                            <p:tav tm="100000">
                                              <p:val>
                                                <p:strVal val="#ppt_x"/>
                                              </p:val>
                                            </p:tav>
                                          </p:tavLst>
                                        </p:anim>
                                        <p:anim calcmode="lin" valueType="num">
                                          <p:cBhvr additive="base">
                                            <p:cTn id="532" dur="2000" fill="hold"/>
                                            <p:tgtEl>
                                              <p:spTgt spid="403"/>
                                            </p:tgtEl>
                                            <p:attrNameLst>
                                              <p:attrName>ppt_y</p:attrName>
                                            </p:attrNameLst>
                                          </p:cBhvr>
                                          <p:tavLst>
                                            <p:tav tm="0">
                                              <p:val>
                                                <p:strVal val="1+#ppt_h/2"/>
                                              </p:val>
                                            </p:tav>
                                            <p:tav tm="100000">
                                              <p:val>
                                                <p:strVal val="#ppt_y"/>
                                              </p:val>
                                            </p:tav>
                                          </p:tavLst>
                                        </p:anim>
                                      </p:childTnLst>
                                    </p:cTn>
                                  </p:par>
                                  <p:par>
                                    <p:cTn id="533" presetID="2" presetClass="entr" presetSubtype="6" fill="hold" grpId="0" nodeType="withEffect" nodePh="1">
                                      <p:stCondLst>
                                        <p:cond delay="0"/>
                                      </p:stCondLst>
                                      <p:endCondLst>
                                        <p:cond evt="begin" delay="0">
                                          <p:tn val="533"/>
                                        </p:cond>
                                      </p:endCondLst>
                                      <p:childTnLst>
                                        <p:set>
                                          <p:cBhvr>
                                            <p:cTn id="534" dur="1" fill="hold">
                                              <p:stCondLst>
                                                <p:cond delay="0"/>
                                              </p:stCondLst>
                                            </p:cTn>
                                            <p:tgtEl>
                                              <p:spTgt spid="404"/>
                                            </p:tgtEl>
                                            <p:attrNameLst>
                                              <p:attrName>style.visibility</p:attrName>
                                            </p:attrNameLst>
                                          </p:cBhvr>
                                          <p:to>
                                            <p:strVal val="visible"/>
                                          </p:to>
                                        </p:set>
                                        <p:anim calcmode="lin" valueType="num">
                                          <p:cBhvr additive="base">
                                            <p:cTn id="535" dur="2000" fill="hold"/>
                                            <p:tgtEl>
                                              <p:spTgt spid="404"/>
                                            </p:tgtEl>
                                            <p:attrNameLst>
                                              <p:attrName>ppt_x</p:attrName>
                                            </p:attrNameLst>
                                          </p:cBhvr>
                                          <p:tavLst>
                                            <p:tav tm="0">
                                              <p:val>
                                                <p:strVal val="1+#ppt_w/2"/>
                                              </p:val>
                                            </p:tav>
                                            <p:tav tm="100000">
                                              <p:val>
                                                <p:strVal val="#ppt_x"/>
                                              </p:val>
                                            </p:tav>
                                          </p:tavLst>
                                        </p:anim>
                                        <p:anim calcmode="lin" valueType="num">
                                          <p:cBhvr additive="base">
                                            <p:cTn id="536" dur="2000" fill="hold"/>
                                            <p:tgtEl>
                                              <p:spTgt spid="404"/>
                                            </p:tgtEl>
                                            <p:attrNameLst>
                                              <p:attrName>ppt_y</p:attrName>
                                            </p:attrNameLst>
                                          </p:cBhvr>
                                          <p:tavLst>
                                            <p:tav tm="0">
                                              <p:val>
                                                <p:strVal val="1+#ppt_h/2"/>
                                              </p:val>
                                            </p:tav>
                                            <p:tav tm="100000">
                                              <p:val>
                                                <p:strVal val="#ppt_y"/>
                                              </p:val>
                                            </p:tav>
                                          </p:tavLst>
                                        </p:anim>
                                      </p:childTnLst>
                                    </p:cTn>
                                  </p:par>
                                  <p:par>
                                    <p:cTn id="537" presetID="2" presetClass="entr" presetSubtype="6" fill="hold" grpId="0" nodeType="withEffect">
                                      <p:stCondLst>
                                        <p:cond delay="0"/>
                                      </p:stCondLst>
                                      <p:childTnLst>
                                        <p:set>
                                          <p:cBhvr>
                                            <p:cTn id="538" dur="1" fill="hold">
                                              <p:stCondLst>
                                                <p:cond delay="0"/>
                                              </p:stCondLst>
                                            </p:cTn>
                                            <p:tgtEl>
                                              <p:spTgt spid="405"/>
                                            </p:tgtEl>
                                            <p:attrNameLst>
                                              <p:attrName>style.visibility</p:attrName>
                                            </p:attrNameLst>
                                          </p:cBhvr>
                                          <p:to>
                                            <p:strVal val="visible"/>
                                          </p:to>
                                        </p:set>
                                        <p:anim calcmode="lin" valueType="num">
                                          <p:cBhvr additive="base">
                                            <p:cTn id="539" dur="2000" fill="hold"/>
                                            <p:tgtEl>
                                              <p:spTgt spid="405"/>
                                            </p:tgtEl>
                                            <p:attrNameLst>
                                              <p:attrName>ppt_x</p:attrName>
                                            </p:attrNameLst>
                                          </p:cBhvr>
                                          <p:tavLst>
                                            <p:tav tm="0">
                                              <p:val>
                                                <p:strVal val="1+#ppt_w/2"/>
                                              </p:val>
                                            </p:tav>
                                            <p:tav tm="100000">
                                              <p:val>
                                                <p:strVal val="#ppt_x"/>
                                              </p:val>
                                            </p:tav>
                                          </p:tavLst>
                                        </p:anim>
                                        <p:anim calcmode="lin" valueType="num">
                                          <p:cBhvr additive="base">
                                            <p:cTn id="540" dur="2000" fill="hold"/>
                                            <p:tgtEl>
                                              <p:spTgt spid="405"/>
                                            </p:tgtEl>
                                            <p:attrNameLst>
                                              <p:attrName>ppt_y</p:attrName>
                                            </p:attrNameLst>
                                          </p:cBhvr>
                                          <p:tavLst>
                                            <p:tav tm="0">
                                              <p:val>
                                                <p:strVal val="1+#ppt_h/2"/>
                                              </p:val>
                                            </p:tav>
                                            <p:tav tm="100000">
                                              <p:val>
                                                <p:strVal val="#ppt_y"/>
                                              </p:val>
                                            </p:tav>
                                          </p:tavLst>
                                        </p:anim>
                                      </p:childTnLst>
                                    </p:cTn>
                                  </p:par>
                                  <p:par>
                                    <p:cTn id="541" presetID="2" presetClass="entr" presetSubtype="6" fill="hold" grpId="0" nodeType="withEffect" nodePh="1">
                                      <p:stCondLst>
                                        <p:cond delay="0"/>
                                      </p:stCondLst>
                                      <p:endCondLst>
                                        <p:cond evt="begin" delay="0">
                                          <p:tn val="541"/>
                                        </p:cond>
                                      </p:endCondLst>
                                      <p:childTnLst>
                                        <p:set>
                                          <p:cBhvr>
                                            <p:cTn id="542" dur="1" fill="hold">
                                              <p:stCondLst>
                                                <p:cond delay="0"/>
                                              </p:stCondLst>
                                            </p:cTn>
                                            <p:tgtEl>
                                              <p:spTgt spid="406"/>
                                            </p:tgtEl>
                                            <p:attrNameLst>
                                              <p:attrName>style.visibility</p:attrName>
                                            </p:attrNameLst>
                                          </p:cBhvr>
                                          <p:to>
                                            <p:strVal val="visible"/>
                                          </p:to>
                                        </p:set>
                                        <p:anim calcmode="lin" valueType="num">
                                          <p:cBhvr additive="base">
                                            <p:cTn id="543" dur="2000" fill="hold"/>
                                            <p:tgtEl>
                                              <p:spTgt spid="406"/>
                                            </p:tgtEl>
                                            <p:attrNameLst>
                                              <p:attrName>ppt_x</p:attrName>
                                            </p:attrNameLst>
                                          </p:cBhvr>
                                          <p:tavLst>
                                            <p:tav tm="0">
                                              <p:val>
                                                <p:strVal val="1+#ppt_w/2"/>
                                              </p:val>
                                            </p:tav>
                                            <p:tav tm="100000">
                                              <p:val>
                                                <p:strVal val="#ppt_x"/>
                                              </p:val>
                                            </p:tav>
                                          </p:tavLst>
                                        </p:anim>
                                        <p:anim calcmode="lin" valueType="num">
                                          <p:cBhvr additive="base">
                                            <p:cTn id="544" dur="2000" fill="hold"/>
                                            <p:tgtEl>
                                              <p:spTgt spid="406"/>
                                            </p:tgtEl>
                                            <p:attrNameLst>
                                              <p:attrName>ppt_y</p:attrName>
                                            </p:attrNameLst>
                                          </p:cBhvr>
                                          <p:tavLst>
                                            <p:tav tm="0">
                                              <p:val>
                                                <p:strVal val="1+#ppt_h/2"/>
                                              </p:val>
                                            </p:tav>
                                            <p:tav tm="100000">
                                              <p:val>
                                                <p:strVal val="#ppt_y"/>
                                              </p:val>
                                            </p:tav>
                                          </p:tavLst>
                                        </p:anim>
                                      </p:childTnLst>
                                    </p:cTn>
                                  </p:par>
                                  <p:par>
                                    <p:cTn id="545" presetID="2" presetClass="entr" presetSubtype="6" fill="hold" grpId="0" nodeType="withEffect">
                                      <p:stCondLst>
                                        <p:cond delay="0"/>
                                      </p:stCondLst>
                                      <p:childTnLst>
                                        <p:set>
                                          <p:cBhvr>
                                            <p:cTn id="546" dur="1" fill="hold">
                                              <p:stCondLst>
                                                <p:cond delay="0"/>
                                              </p:stCondLst>
                                            </p:cTn>
                                            <p:tgtEl>
                                              <p:spTgt spid="407"/>
                                            </p:tgtEl>
                                            <p:attrNameLst>
                                              <p:attrName>style.visibility</p:attrName>
                                            </p:attrNameLst>
                                          </p:cBhvr>
                                          <p:to>
                                            <p:strVal val="visible"/>
                                          </p:to>
                                        </p:set>
                                        <p:anim calcmode="lin" valueType="num">
                                          <p:cBhvr additive="base">
                                            <p:cTn id="547" dur="2000" fill="hold"/>
                                            <p:tgtEl>
                                              <p:spTgt spid="407"/>
                                            </p:tgtEl>
                                            <p:attrNameLst>
                                              <p:attrName>ppt_x</p:attrName>
                                            </p:attrNameLst>
                                          </p:cBhvr>
                                          <p:tavLst>
                                            <p:tav tm="0">
                                              <p:val>
                                                <p:strVal val="1+#ppt_w/2"/>
                                              </p:val>
                                            </p:tav>
                                            <p:tav tm="100000">
                                              <p:val>
                                                <p:strVal val="#ppt_x"/>
                                              </p:val>
                                            </p:tav>
                                          </p:tavLst>
                                        </p:anim>
                                        <p:anim calcmode="lin" valueType="num">
                                          <p:cBhvr additive="base">
                                            <p:cTn id="548" dur="2000" fill="hold"/>
                                            <p:tgtEl>
                                              <p:spTgt spid="407"/>
                                            </p:tgtEl>
                                            <p:attrNameLst>
                                              <p:attrName>ppt_y</p:attrName>
                                            </p:attrNameLst>
                                          </p:cBhvr>
                                          <p:tavLst>
                                            <p:tav tm="0">
                                              <p:val>
                                                <p:strVal val="1+#ppt_h/2"/>
                                              </p:val>
                                            </p:tav>
                                            <p:tav tm="100000">
                                              <p:val>
                                                <p:strVal val="#ppt_y"/>
                                              </p:val>
                                            </p:tav>
                                          </p:tavLst>
                                        </p:anim>
                                      </p:childTnLst>
                                    </p:cTn>
                                  </p:par>
                                  <p:par>
                                    <p:cTn id="549" presetID="2" presetClass="entr" presetSubtype="6" fill="hold" grpId="0" nodeType="withEffect" nodePh="1">
                                      <p:stCondLst>
                                        <p:cond delay="0"/>
                                      </p:stCondLst>
                                      <p:endCondLst>
                                        <p:cond evt="begin" delay="0">
                                          <p:tn val="549"/>
                                        </p:cond>
                                      </p:endCondLst>
                                      <p:childTnLst>
                                        <p:set>
                                          <p:cBhvr>
                                            <p:cTn id="550" dur="1" fill="hold">
                                              <p:stCondLst>
                                                <p:cond delay="0"/>
                                              </p:stCondLst>
                                            </p:cTn>
                                            <p:tgtEl>
                                              <p:spTgt spid="408"/>
                                            </p:tgtEl>
                                            <p:attrNameLst>
                                              <p:attrName>style.visibility</p:attrName>
                                            </p:attrNameLst>
                                          </p:cBhvr>
                                          <p:to>
                                            <p:strVal val="visible"/>
                                          </p:to>
                                        </p:set>
                                        <p:anim calcmode="lin" valueType="num">
                                          <p:cBhvr additive="base">
                                            <p:cTn id="551" dur="2000" fill="hold"/>
                                            <p:tgtEl>
                                              <p:spTgt spid="408"/>
                                            </p:tgtEl>
                                            <p:attrNameLst>
                                              <p:attrName>ppt_x</p:attrName>
                                            </p:attrNameLst>
                                          </p:cBhvr>
                                          <p:tavLst>
                                            <p:tav tm="0">
                                              <p:val>
                                                <p:strVal val="1+#ppt_w/2"/>
                                              </p:val>
                                            </p:tav>
                                            <p:tav tm="100000">
                                              <p:val>
                                                <p:strVal val="#ppt_x"/>
                                              </p:val>
                                            </p:tav>
                                          </p:tavLst>
                                        </p:anim>
                                        <p:anim calcmode="lin" valueType="num">
                                          <p:cBhvr additive="base">
                                            <p:cTn id="552" dur="2000" fill="hold"/>
                                            <p:tgtEl>
                                              <p:spTgt spid="408"/>
                                            </p:tgtEl>
                                            <p:attrNameLst>
                                              <p:attrName>ppt_y</p:attrName>
                                            </p:attrNameLst>
                                          </p:cBhvr>
                                          <p:tavLst>
                                            <p:tav tm="0">
                                              <p:val>
                                                <p:strVal val="1+#ppt_h/2"/>
                                              </p:val>
                                            </p:tav>
                                            <p:tav tm="100000">
                                              <p:val>
                                                <p:strVal val="#ppt_y"/>
                                              </p:val>
                                            </p:tav>
                                          </p:tavLst>
                                        </p:anim>
                                      </p:childTnLst>
                                    </p:cTn>
                                  </p:par>
                                  <p:par>
                                    <p:cTn id="553" presetID="2" presetClass="entr" presetSubtype="6" fill="hold" grpId="0" nodeType="withEffect">
                                      <p:stCondLst>
                                        <p:cond delay="0"/>
                                      </p:stCondLst>
                                      <p:childTnLst>
                                        <p:set>
                                          <p:cBhvr>
                                            <p:cTn id="554" dur="1" fill="hold">
                                              <p:stCondLst>
                                                <p:cond delay="0"/>
                                              </p:stCondLst>
                                            </p:cTn>
                                            <p:tgtEl>
                                              <p:spTgt spid="409"/>
                                            </p:tgtEl>
                                            <p:attrNameLst>
                                              <p:attrName>style.visibility</p:attrName>
                                            </p:attrNameLst>
                                          </p:cBhvr>
                                          <p:to>
                                            <p:strVal val="visible"/>
                                          </p:to>
                                        </p:set>
                                        <p:anim calcmode="lin" valueType="num">
                                          <p:cBhvr additive="base">
                                            <p:cTn id="555" dur="2000" fill="hold"/>
                                            <p:tgtEl>
                                              <p:spTgt spid="409"/>
                                            </p:tgtEl>
                                            <p:attrNameLst>
                                              <p:attrName>ppt_x</p:attrName>
                                            </p:attrNameLst>
                                          </p:cBhvr>
                                          <p:tavLst>
                                            <p:tav tm="0">
                                              <p:val>
                                                <p:strVal val="1+#ppt_w/2"/>
                                              </p:val>
                                            </p:tav>
                                            <p:tav tm="100000">
                                              <p:val>
                                                <p:strVal val="#ppt_x"/>
                                              </p:val>
                                            </p:tav>
                                          </p:tavLst>
                                        </p:anim>
                                        <p:anim calcmode="lin" valueType="num">
                                          <p:cBhvr additive="base">
                                            <p:cTn id="556" dur="2000" fill="hold"/>
                                            <p:tgtEl>
                                              <p:spTgt spid="409"/>
                                            </p:tgtEl>
                                            <p:attrNameLst>
                                              <p:attrName>ppt_y</p:attrName>
                                            </p:attrNameLst>
                                          </p:cBhvr>
                                          <p:tavLst>
                                            <p:tav tm="0">
                                              <p:val>
                                                <p:strVal val="1+#ppt_h/2"/>
                                              </p:val>
                                            </p:tav>
                                            <p:tav tm="100000">
                                              <p:val>
                                                <p:strVal val="#ppt_y"/>
                                              </p:val>
                                            </p:tav>
                                          </p:tavLst>
                                        </p:anim>
                                      </p:childTnLst>
                                    </p:cTn>
                                  </p:par>
                                  <p:par>
                                    <p:cTn id="557" presetID="2" presetClass="entr" presetSubtype="6" fill="hold" grpId="0" nodeType="withEffect" nodePh="1">
                                      <p:stCondLst>
                                        <p:cond delay="0"/>
                                      </p:stCondLst>
                                      <p:endCondLst>
                                        <p:cond evt="begin" delay="0">
                                          <p:tn val="557"/>
                                        </p:cond>
                                      </p:endCondLst>
                                      <p:childTnLst>
                                        <p:set>
                                          <p:cBhvr>
                                            <p:cTn id="558" dur="1" fill="hold">
                                              <p:stCondLst>
                                                <p:cond delay="0"/>
                                              </p:stCondLst>
                                            </p:cTn>
                                            <p:tgtEl>
                                              <p:spTgt spid="410"/>
                                            </p:tgtEl>
                                            <p:attrNameLst>
                                              <p:attrName>style.visibility</p:attrName>
                                            </p:attrNameLst>
                                          </p:cBhvr>
                                          <p:to>
                                            <p:strVal val="visible"/>
                                          </p:to>
                                        </p:set>
                                        <p:anim calcmode="lin" valueType="num">
                                          <p:cBhvr additive="base">
                                            <p:cTn id="559" dur="2000" fill="hold"/>
                                            <p:tgtEl>
                                              <p:spTgt spid="410"/>
                                            </p:tgtEl>
                                            <p:attrNameLst>
                                              <p:attrName>ppt_x</p:attrName>
                                            </p:attrNameLst>
                                          </p:cBhvr>
                                          <p:tavLst>
                                            <p:tav tm="0">
                                              <p:val>
                                                <p:strVal val="1+#ppt_w/2"/>
                                              </p:val>
                                            </p:tav>
                                            <p:tav tm="100000">
                                              <p:val>
                                                <p:strVal val="#ppt_x"/>
                                              </p:val>
                                            </p:tav>
                                          </p:tavLst>
                                        </p:anim>
                                        <p:anim calcmode="lin" valueType="num">
                                          <p:cBhvr additive="base">
                                            <p:cTn id="560" dur="2000" fill="hold"/>
                                            <p:tgtEl>
                                              <p:spTgt spid="410"/>
                                            </p:tgtEl>
                                            <p:attrNameLst>
                                              <p:attrName>ppt_y</p:attrName>
                                            </p:attrNameLst>
                                          </p:cBhvr>
                                          <p:tavLst>
                                            <p:tav tm="0">
                                              <p:val>
                                                <p:strVal val="1+#ppt_h/2"/>
                                              </p:val>
                                            </p:tav>
                                            <p:tav tm="100000">
                                              <p:val>
                                                <p:strVal val="#ppt_y"/>
                                              </p:val>
                                            </p:tav>
                                          </p:tavLst>
                                        </p:anim>
                                      </p:childTnLst>
                                    </p:cTn>
                                  </p:par>
                                  <p:par>
                                    <p:cTn id="561" presetID="2" presetClass="entr" presetSubtype="6" fill="hold" grpId="0" nodeType="withEffect">
                                      <p:stCondLst>
                                        <p:cond delay="0"/>
                                      </p:stCondLst>
                                      <p:childTnLst>
                                        <p:set>
                                          <p:cBhvr>
                                            <p:cTn id="562" dur="1" fill="hold">
                                              <p:stCondLst>
                                                <p:cond delay="0"/>
                                              </p:stCondLst>
                                            </p:cTn>
                                            <p:tgtEl>
                                              <p:spTgt spid="411"/>
                                            </p:tgtEl>
                                            <p:attrNameLst>
                                              <p:attrName>style.visibility</p:attrName>
                                            </p:attrNameLst>
                                          </p:cBhvr>
                                          <p:to>
                                            <p:strVal val="visible"/>
                                          </p:to>
                                        </p:set>
                                        <p:anim calcmode="lin" valueType="num">
                                          <p:cBhvr additive="base">
                                            <p:cTn id="563" dur="2000" fill="hold"/>
                                            <p:tgtEl>
                                              <p:spTgt spid="411"/>
                                            </p:tgtEl>
                                            <p:attrNameLst>
                                              <p:attrName>ppt_x</p:attrName>
                                            </p:attrNameLst>
                                          </p:cBhvr>
                                          <p:tavLst>
                                            <p:tav tm="0">
                                              <p:val>
                                                <p:strVal val="1+#ppt_w/2"/>
                                              </p:val>
                                            </p:tav>
                                            <p:tav tm="100000">
                                              <p:val>
                                                <p:strVal val="#ppt_x"/>
                                              </p:val>
                                            </p:tav>
                                          </p:tavLst>
                                        </p:anim>
                                        <p:anim calcmode="lin" valueType="num">
                                          <p:cBhvr additive="base">
                                            <p:cTn id="564" dur="2000" fill="hold"/>
                                            <p:tgtEl>
                                              <p:spTgt spid="411"/>
                                            </p:tgtEl>
                                            <p:attrNameLst>
                                              <p:attrName>ppt_y</p:attrName>
                                            </p:attrNameLst>
                                          </p:cBhvr>
                                          <p:tavLst>
                                            <p:tav tm="0">
                                              <p:val>
                                                <p:strVal val="1+#ppt_h/2"/>
                                              </p:val>
                                            </p:tav>
                                            <p:tav tm="100000">
                                              <p:val>
                                                <p:strVal val="#ppt_y"/>
                                              </p:val>
                                            </p:tav>
                                          </p:tavLst>
                                        </p:anim>
                                      </p:childTnLst>
                                    </p:cTn>
                                  </p:par>
                                  <p:par>
                                    <p:cTn id="565" presetID="2" presetClass="entr" presetSubtype="6" fill="hold" grpId="0" nodeType="withEffect" nodePh="1">
                                      <p:stCondLst>
                                        <p:cond delay="0"/>
                                      </p:stCondLst>
                                      <p:endCondLst>
                                        <p:cond evt="begin" delay="0">
                                          <p:tn val="565"/>
                                        </p:cond>
                                      </p:endCondLst>
                                      <p:childTnLst>
                                        <p:set>
                                          <p:cBhvr>
                                            <p:cTn id="566" dur="1" fill="hold">
                                              <p:stCondLst>
                                                <p:cond delay="0"/>
                                              </p:stCondLst>
                                            </p:cTn>
                                            <p:tgtEl>
                                              <p:spTgt spid="412"/>
                                            </p:tgtEl>
                                            <p:attrNameLst>
                                              <p:attrName>style.visibility</p:attrName>
                                            </p:attrNameLst>
                                          </p:cBhvr>
                                          <p:to>
                                            <p:strVal val="visible"/>
                                          </p:to>
                                        </p:set>
                                        <p:anim calcmode="lin" valueType="num">
                                          <p:cBhvr additive="base">
                                            <p:cTn id="567" dur="2000" fill="hold"/>
                                            <p:tgtEl>
                                              <p:spTgt spid="412"/>
                                            </p:tgtEl>
                                            <p:attrNameLst>
                                              <p:attrName>ppt_x</p:attrName>
                                            </p:attrNameLst>
                                          </p:cBhvr>
                                          <p:tavLst>
                                            <p:tav tm="0">
                                              <p:val>
                                                <p:strVal val="1+#ppt_w/2"/>
                                              </p:val>
                                            </p:tav>
                                            <p:tav tm="100000">
                                              <p:val>
                                                <p:strVal val="#ppt_x"/>
                                              </p:val>
                                            </p:tav>
                                          </p:tavLst>
                                        </p:anim>
                                        <p:anim calcmode="lin" valueType="num">
                                          <p:cBhvr additive="base">
                                            <p:cTn id="568" dur="2000" fill="hold"/>
                                            <p:tgtEl>
                                              <p:spTgt spid="412"/>
                                            </p:tgtEl>
                                            <p:attrNameLst>
                                              <p:attrName>ppt_y</p:attrName>
                                            </p:attrNameLst>
                                          </p:cBhvr>
                                          <p:tavLst>
                                            <p:tav tm="0">
                                              <p:val>
                                                <p:strVal val="1+#ppt_h/2"/>
                                              </p:val>
                                            </p:tav>
                                            <p:tav tm="100000">
                                              <p:val>
                                                <p:strVal val="#ppt_y"/>
                                              </p:val>
                                            </p:tav>
                                          </p:tavLst>
                                        </p:anim>
                                      </p:childTnLst>
                                    </p:cTn>
                                  </p:par>
                                  <p:par>
                                    <p:cTn id="569" presetID="2" presetClass="entr" presetSubtype="1" fill="hold" grpId="0" nodeType="withEffect">
                                      <p:stCondLst>
                                        <p:cond delay="0"/>
                                      </p:stCondLst>
                                      <p:childTnLst>
                                        <p:set>
                                          <p:cBhvr>
                                            <p:cTn id="570" dur="1" fill="hold">
                                              <p:stCondLst>
                                                <p:cond delay="0"/>
                                              </p:stCondLst>
                                            </p:cTn>
                                            <p:tgtEl>
                                              <p:spTgt spid="413"/>
                                            </p:tgtEl>
                                            <p:attrNameLst>
                                              <p:attrName>style.visibility</p:attrName>
                                            </p:attrNameLst>
                                          </p:cBhvr>
                                          <p:to>
                                            <p:strVal val="visible"/>
                                          </p:to>
                                        </p:set>
                                        <p:anim calcmode="lin" valueType="num">
                                          <p:cBhvr additive="base">
                                            <p:cTn id="571" dur="2000" fill="hold"/>
                                            <p:tgtEl>
                                              <p:spTgt spid="413"/>
                                            </p:tgtEl>
                                            <p:attrNameLst>
                                              <p:attrName>ppt_x</p:attrName>
                                            </p:attrNameLst>
                                          </p:cBhvr>
                                          <p:tavLst>
                                            <p:tav tm="0">
                                              <p:val>
                                                <p:strVal val="#ppt_x"/>
                                              </p:val>
                                            </p:tav>
                                            <p:tav tm="100000">
                                              <p:val>
                                                <p:strVal val="#ppt_x"/>
                                              </p:val>
                                            </p:tav>
                                          </p:tavLst>
                                        </p:anim>
                                        <p:anim calcmode="lin" valueType="num">
                                          <p:cBhvr additive="base">
                                            <p:cTn id="572" dur="2000" fill="hold"/>
                                            <p:tgtEl>
                                              <p:spTgt spid="413"/>
                                            </p:tgtEl>
                                            <p:attrNameLst>
                                              <p:attrName>ppt_y</p:attrName>
                                            </p:attrNameLst>
                                          </p:cBhvr>
                                          <p:tavLst>
                                            <p:tav tm="0">
                                              <p:val>
                                                <p:strVal val="0-#ppt_h/2"/>
                                              </p:val>
                                            </p:tav>
                                            <p:tav tm="100000">
                                              <p:val>
                                                <p:strVal val="#ppt_y"/>
                                              </p:val>
                                            </p:tav>
                                          </p:tavLst>
                                        </p:anim>
                                      </p:childTnLst>
                                    </p:cTn>
                                  </p:par>
                                  <p:par>
                                    <p:cTn id="573" presetID="2" presetClass="entr" presetSubtype="1" fill="hold" grpId="0" nodeType="withEffect" nodePh="1">
                                      <p:stCondLst>
                                        <p:cond delay="0"/>
                                      </p:stCondLst>
                                      <p:endCondLst>
                                        <p:cond evt="begin" delay="0">
                                          <p:tn val="573"/>
                                        </p:cond>
                                      </p:endCondLst>
                                      <p:childTnLst>
                                        <p:set>
                                          <p:cBhvr>
                                            <p:cTn id="574" dur="1" fill="hold">
                                              <p:stCondLst>
                                                <p:cond delay="0"/>
                                              </p:stCondLst>
                                            </p:cTn>
                                            <p:tgtEl>
                                              <p:spTgt spid="414"/>
                                            </p:tgtEl>
                                            <p:attrNameLst>
                                              <p:attrName>style.visibility</p:attrName>
                                            </p:attrNameLst>
                                          </p:cBhvr>
                                          <p:to>
                                            <p:strVal val="visible"/>
                                          </p:to>
                                        </p:set>
                                        <p:anim calcmode="lin" valueType="num">
                                          <p:cBhvr additive="base">
                                            <p:cTn id="575" dur="2000" fill="hold"/>
                                            <p:tgtEl>
                                              <p:spTgt spid="414"/>
                                            </p:tgtEl>
                                            <p:attrNameLst>
                                              <p:attrName>ppt_x</p:attrName>
                                            </p:attrNameLst>
                                          </p:cBhvr>
                                          <p:tavLst>
                                            <p:tav tm="0">
                                              <p:val>
                                                <p:strVal val="#ppt_x"/>
                                              </p:val>
                                            </p:tav>
                                            <p:tav tm="100000">
                                              <p:val>
                                                <p:strVal val="#ppt_x"/>
                                              </p:val>
                                            </p:tav>
                                          </p:tavLst>
                                        </p:anim>
                                        <p:anim calcmode="lin" valueType="num">
                                          <p:cBhvr additive="base">
                                            <p:cTn id="576" dur="2000" fill="hold"/>
                                            <p:tgtEl>
                                              <p:spTgt spid="414"/>
                                            </p:tgtEl>
                                            <p:attrNameLst>
                                              <p:attrName>ppt_y</p:attrName>
                                            </p:attrNameLst>
                                          </p:cBhvr>
                                          <p:tavLst>
                                            <p:tav tm="0">
                                              <p:val>
                                                <p:strVal val="0-#ppt_h/2"/>
                                              </p:val>
                                            </p:tav>
                                            <p:tav tm="100000">
                                              <p:val>
                                                <p:strVal val="#ppt_y"/>
                                              </p:val>
                                            </p:tav>
                                          </p:tavLst>
                                        </p:anim>
                                      </p:childTnLst>
                                    </p:cTn>
                                  </p:par>
                                  <p:par>
                                    <p:cTn id="577" presetID="2" presetClass="entr" presetSubtype="1" fill="hold" grpId="0" nodeType="withEffect">
                                      <p:stCondLst>
                                        <p:cond delay="0"/>
                                      </p:stCondLst>
                                      <p:childTnLst>
                                        <p:set>
                                          <p:cBhvr>
                                            <p:cTn id="578" dur="1" fill="hold">
                                              <p:stCondLst>
                                                <p:cond delay="0"/>
                                              </p:stCondLst>
                                            </p:cTn>
                                            <p:tgtEl>
                                              <p:spTgt spid="415"/>
                                            </p:tgtEl>
                                            <p:attrNameLst>
                                              <p:attrName>style.visibility</p:attrName>
                                            </p:attrNameLst>
                                          </p:cBhvr>
                                          <p:to>
                                            <p:strVal val="visible"/>
                                          </p:to>
                                        </p:set>
                                        <p:anim calcmode="lin" valueType="num">
                                          <p:cBhvr additive="base">
                                            <p:cTn id="579" dur="2000" fill="hold"/>
                                            <p:tgtEl>
                                              <p:spTgt spid="415"/>
                                            </p:tgtEl>
                                            <p:attrNameLst>
                                              <p:attrName>ppt_x</p:attrName>
                                            </p:attrNameLst>
                                          </p:cBhvr>
                                          <p:tavLst>
                                            <p:tav tm="0">
                                              <p:val>
                                                <p:strVal val="#ppt_x"/>
                                              </p:val>
                                            </p:tav>
                                            <p:tav tm="100000">
                                              <p:val>
                                                <p:strVal val="#ppt_x"/>
                                              </p:val>
                                            </p:tav>
                                          </p:tavLst>
                                        </p:anim>
                                        <p:anim calcmode="lin" valueType="num">
                                          <p:cBhvr additive="base">
                                            <p:cTn id="580" dur="2000" fill="hold"/>
                                            <p:tgtEl>
                                              <p:spTgt spid="415"/>
                                            </p:tgtEl>
                                            <p:attrNameLst>
                                              <p:attrName>ppt_y</p:attrName>
                                            </p:attrNameLst>
                                          </p:cBhvr>
                                          <p:tavLst>
                                            <p:tav tm="0">
                                              <p:val>
                                                <p:strVal val="0-#ppt_h/2"/>
                                              </p:val>
                                            </p:tav>
                                            <p:tav tm="100000">
                                              <p:val>
                                                <p:strVal val="#ppt_y"/>
                                              </p:val>
                                            </p:tav>
                                          </p:tavLst>
                                        </p:anim>
                                      </p:childTnLst>
                                    </p:cTn>
                                  </p:par>
                                  <p:par>
                                    <p:cTn id="581" presetID="2" presetClass="entr" presetSubtype="1" fill="hold" grpId="0" nodeType="withEffect" nodePh="1">
                                      <p:stCondLst>
                                        <p:cond delay="0"/>
                                      </p:stCondLst>
                                      <p:endCondLst>
                                        <p:cond evt="begin" delay="0">
                                          <p:tn val="581"/>
                                        </p:cond>
                                      </p:endCondLst>
                                      <p:childTnLst>
                                        <p:set>
                                          <p:cBhvr>
                                            <p:cTn id="582" dur="1" fill="hold">
                                              <p:stCondLst>
                                                <p:cond delay="0"/>
                                              </p:stCondLst>
                                            </p:cTn>
                                            <p:tgtEl>
                                              <p:spTgt spid="416"/>
                                            </p:tgtEl>
                                            <p:attrNameLst>
                                              <p:attrName>style.visibility</p:attrName>
                                            </p:attrNameLst>
                                          </p:cBhvr>
                                          <p:to>
                                            <p:strVal val="visible"/>
                                          </p:to>
                                        </p:set>
                                        <p:anim calcmode="lin" valueType="num">
                                          <p:cBhvr additive="base">
                                            <p:cTn id="583" dur="2000" fill="hold"/>
                                            <p:tgtEl>
                                              <p:spTgt spid="416"/>
                                            </p:tgtEl>
                                            <p:attrNameLst>
                                              <p:attrName>ppt_x</p:attrName>
                                            </p:attrNameLst>
                                          </p:cBhvr>
                                          <p:tavLst>
                                            <p:tav tm="0">
                                              <p:val>
                                                <p:strVal val="#ppt_x"/>
                                              </p:val>
                                            </p:tav>
                                            <p:tav tm="100000">
                                              <p:val>
                                                <p:strVal val="#ppt_x"/>
                                              </p:val>
                                            </p:tav>
                                          </p:tavLst>
                                        </p:anim>
                                        <p:anim calcmode="lin" valueType="num">
                                          <p:cBhvr additive="base">
                                            <p:cTn id="584" dur="2000" fill="hold"/>
                                            <p:tgtEl>
                                              <p:spTgt spid="416"/>
                                            </p:tgtEl>
                                            <p:attrNameLst>
                                              <p:attrName>ppt_y</p:attrName>
                                            </p:attrNameLst>
                                          </p:cBhvr>
                                          <p:tavLst>
                                            <p:tav tm="0">
                                              <p:val>
                                                <p:strVal val="0-#ppt_h/2"/>
                                              </p:val>
                                            </p:tav>
                                            <p:tav tm="100000">
                                              <p:val>
                                                <p:strVal val="#ppt_y"/>
                                              </p:val>
                                            </p:tav>
                                          </p:tavLst>
                                        </p:anim>
                                      </p:childTnLst>
                                    </p:cTn>
                                  </p:par>
                                  <p:par>
                                    <p:cTn id="585" presetID="2" presetClass="entr" presetSubtype="1" fill="hold" grpId="0" nodeType="withEffect">
                                      <p:stCondLst>
                                        <p:cond delay="0"/>
                                      </p:stCondLst>
                                      <p:childTnLst>
                                        <p:set>
                                          <p:cBhvr>
                                            <p:cTn id="586" dur="1" fill="hold">
                                              <p:stCondLst>
                                                <p:cond delay="0"/>
                                              </p:stCondLst>
                                            </p:cTn>
                                            <p:tgtEl>
                                              <p:spTgt spid="417"/>
                                            </p:tgtEl>
                                            <p:attrNameLst>
                                              <p:attrName>style.visibility</p:attrName>
                                            </p:attrNameLst>
                                          </p:cBhvr>
                                          <p:to>
                                            <p:strVal val="visible"/>
                                          </p:to>
                                        </p:set>
                                        <p:anim calcmode="lin" valueType="num">
                                          <p:cBhvr additive="base">
                                            <p:cTn id="587" dur="2000" fill="hold"/>
                                            <p:tgtEl>
                                              <p:spTgt spid="417"/>
                                            </p:tgtEl>
                                            <p:attrNameLst>
                                              <p:attrName>ppt_x</p:attrName>
                                            </p:attrNameLst>
                                          </p:cBhvr>
                                          <p:tavLst>
                                            <p:tav tm="0">
                                              <p:val>
                                                <p:strVal val="#ppt_x"/>
                                              </p:val>
                                            </p:tav>
                                            <p:tav tm="100000">
                                              <p:val>
                                                <p:strVal val="#ppt_x"/>
                                              </p:val>
                                            </p:tav>
                                          </p:tavLst>
                                        </p:anim>
                                        <p:anim calcmode="lin" valueType="num">
                                          <p:cBhvr additive="base">
                                            <p:cTn id="588" dur="2000" fill="hold"/>
                                            <p:tgtEl>
                                              <p:spTgt spid="417"/>
                                            </p:tgtEl>
                                            <p:attrNameLst>
                                              <p:attrName>ppt_y</p:attrName>
                                            </p:attrNameLst>
                                          </p:cBhvr>
                                          <p:tavLst>
                                            <p:tav tm="0">
                                              <p:val>
                                                <p:strVal val="0-#ppt_h/2"/>
                                              </p:val>
                                            </p:tav>
                                            <p:tav tm="100000">
                                              <p:val>
                                                <p:strVal val="#ppt_y"/>
                                              </p:val>
                                            </p:tav>
                                          </p:tavLst>
                                        </p:anim>
                                      </p:childTnLst>
                                    </p:cTn>
                                  </p:par>
                                  <p:par>
                                    <p:cTn id="589" presetID="2" presetClass="entr" presetSubtype="1" fill="hold" grpId="0" nodeType="withEffect" nodePh="1">
                                      <p:stCondLst>
                                        <p:cond delay="0"/>
                                      </p:stCondLst>
                                      <p:endCondLst>
                                        <p:cond evt="begin" delay="0">
                                          <p:tn val="589"/>
                                        </p:cond>
                                      </p:endCondLst>
                                      <p:childTnLst>
                                        <p:set>
                                          <p:cBhvr>
                                            <p:cTn id="590" dur="1" fill="hold">
                                              <p:stCondLst>
                                                <p:cond delay="0"/>
                                              </p:stCondLst>
                                            </p:cTn>
                                            <p:tgtEl>
                                              <p:spTgt spid="418"/>
                                            </p:tgtEl>
                                            <p:attrNameLst>
                                              <p:attrName>style.visibility</p:attrName>
                                            </p:attrNameLst>
                                          </p:cBhvr>
                                          <p:to>
                                            <p:strVal val="visible"/>
                                          </p:to>
                                        </p:set>
                                        <p:anim calcmode="lin" valueType="num">
                                          <p:cBhvr additive="base">
                                            <p:cTn id="591" dur="2000" fill="hold"/>
                                            <p:tgtEl>
                                              <p:spTgt spid="418"/>
                                            </p:tgtEl>
                                            <p:attrNameLst>
                                              <p:attrName>ppt_x</p:attrName>
                                            </p:attrNameLst>
                                          </p:cBhvr>
                                          <p:tavLst>
                                            <p:tav tm="0">
                                              <p:val>
                                                <p:strVal val="#ppt_x"/>
                                              </p:val>
                                            </p:tav>
                                            <p:tav tm="100000">
                                              <p:val>
                                                <p:strVal val="#ppt_x"/>
                                              </p:val>
                                            </p:tav>
                                          </p:tavLst>
                                        </p:anim>
                                        <p:anim calcmode="lin" valueType="num">
                                          <p:cBhvr additive="base">
                                            <p:cTn id="592" dur="2000" fill="hold"/>
                                            <p:tgtEl>
                                              <p:spTgt spid="418"/>
                                            </p:tgtEl>
                                            <p:attrNameLst>
                                              <p:attrName>ppt_y</p:attrName>
                                            </p:attrNameLst>
                                          </p:cBhvr>
                                          <p:tavLst>
                                            <p:tav tm="0">
                                              <p:val>
                                                <p:strVal val="0-#ppt_h/2"/>
                                              </p:val>
                                            </p:tav>
                                            <p:tav tm="100000">
                                              <p:val>
                                                <p:strVal val="#ppt_y"/>
                                              </p:val>
                                            </p:tav>
                                          </p:tavLst>
                                        </p:anim>
                                      </p:childTnLst>
                                    </p:cTn>
                                  </p:par>
                                  <p:par>
                                    <p:cTn id="593" presetID="2" presetClass="entr" presetSubtype="1" fill="hold" grpId="0" nodeType="withEffect">
                                      <p:stCondLst>
                                        <p:cond delay="0"/>
                                      </p:stCondLst>
                                      <p:childTnLst>
                                        <p:set>
                                          <p:cBhvr>
                                            <p:cTn id="594" dur="1" fill="hold">
                                              <p:stCondLst>
                                                <p:cond delay="0"/>
                                              </p:stCondLst>
                                            </p:cTn>
                                            <p:tgtEl>
                                              <p:spTgt spid="419"/>
                                            </p:tgtEl>
                                            <p:attrNameLst>
                                              <p:attrName>style.visibility</p:attrName>
                                            </p:attrNameLst>
                                          </p:cBhvr>
                                          <p:to>
                                            <p:strVal val="visible"/>
                                          </p:to>
                                        </p:set>
                                        <p:anim calcmode="lin" valueType="num">
                                          <p:cBhvr additive="base">
                                            <p:cTn id="595" dur="2000" fill="hold"/>
                                            <p:tgtEl>
                                              <p:spTgt spid="419"/>
                                            </p:tgtEl>
                                            <p:attrNameLst>
                                              <p:attrName>ppt_x</p:attrName>
                                            </p:attrNameLst>
                                          </p:cBhvr>
                                          <p:tavLst>
                                            <p:tav tm="0">
                                              <p:val>
                                                <p:strVal val="#ppt_x"/>
                                              </p:val>
                                            </p:tav>
                                            <p:tav tm="100000">
                                              <p:val>
                                                <p:strVal val="#ppt_x"/>
                                              </p:val>
                                            </p:tav>
                                          </p:tavLst>
                                        </p:anim>
                                        <p:anim calcmode="lin" valueType="num">
                                          <p:cBhvr additive="base">
                                            <p:cTn id="596" dur="2000" fill="hold"/>
                                            <p:tgtEl>
                                              <p:spTgt spid="419"/>
                                            </p:tgtEl>
                                            <p:attrNameLst>
                                              <p:attrName>ppt_y</p:attrName>
                                            </p:attrNameLst>
                                          </p:cBhvr>
                                          <p:tavLst>
                                            <p:tav tm="0">
                                              <p:val>
                                                <p:strVal val="0-#ppt_h/2"/>
                                              </p:val>
                                            </p:tav>
                                            <p:tav tm="100000">
                                              <p:val>
                                                <p:strVal val="#ppt_y"/>
                                              </p:val>
                                            </p:tav>
                                          </p:tavLst>
                                        </p:anim>
                                      </p:childTnLst>
                                    </p:cTn>
                                  </p:par>
                                  <p:par>
                                    <p:cTn id="597" presetID="2" presetClass="entr" presetSubtype="1" fill="hold" grpId="0" nodeType="withEffect" nodePh="1">
                                      <p:stCondLst>
                                        <p:cond delay="0"/>
                                      </p:stCondLst>
                                      <p:endCondLst>
                                        <p:cond evt="begin" delay="0">
                                          <p:tn val="597"/>
                                        </p:cond>
                                      </p:endCondLst>
                                      <p:childTnLst>
                                        <p:set>
                                          <p:cBhvr>
                                            <p:cTn id="598" dur="1" fill="hold">
                                              <p:stCondLst>
                                                <p:cond delay="0"/>
                                              </p:stCondLst>
                                            </p:cTn>
                                            <p:tgtEl>
                                              <p:spTgt spid="420"/>
                                            </p:tgtEl>
                                            <p:attrNameLst>
                                              <p:attrName>style.visibility</p:attrName>
                                            </p:attrNameLst>
                                          </p:cBhvr>
                                          <p:to>
                                            <p:strVal val="visible"/>
                                          </p:to>
                                        </p:set>
                                        <p:anim calcmode="lin" valueType="num">
                                          <p:cBhvr additive="base">
                                            <p:cTn id="599" dur="2000" fill="hold"/>
                                            <p:tgtEl>
                                              <p:spTgt spid="420"/>
                                            </p:tgtEl>
                                            <p:attrNameLst>
                                              <p:attrName>ppt_x</p:attrName>
                                            </p:attrNameLst>
                                          </p:cBhvr>
                                          <p:tavLst>
                                            <p:tav tm="0">
                                              <p:val>
                                                <p:strVal val="#ppt_x"/>
                                              </p:val>
                                            </p:tav>
                                            <p:tav tm="100000">
                                              <p:val>
                                                <p:strVal val="#ppt_x"/>
                                              </p:val>
                                            </p:tav>
                                          </p:tavLst>
                                        </p:anim>
                                        <p:anim calcmode="lin" valueType="num">
                                          <p:cBhvr additive="base">
                                            <p:cTn id="600" dur="2000" fill="hold"/>
                                            <p:tgtEl>
                                              <p:spTgt spid="420"/>
                                            </p:tgtEl>
                                            <p:attrNameLst>
                                              <p:attrName>ppt_y</p:attrName>
                                            </p:attrNameLst>
                                          </p:cBhvr>
                                          <p:tavLst>
                                            <p:tav tm="0">
                                              <p:val>
                                                <p:strVal val="0-#ppt_h/2"/>
                                              </p:val>
                                            </p:tav>
                                            <p:tav tm="100000">
                                              <p:val>
                                                <p:strVal val="#ppt_y"/>
                                              </p:val>
                                            </p:tav>
                                          </p:tavLst>
                                        </p:anim>
                                      </p:childTnLst>
                                    </p:cTn>
                                  </p:par>
                                  <p:par>
                                    <p:cTn id="601" presetID="2" presetClass="entr" presetSubtype="1" fill="hold" grpId="0" nodeType="withEffect">
                                      <p:stCondLst>
                                        <p:cond delay="0"/>
                                      </p:stCondLst>
                                      <p:childTnLst>
                                        <p:set>
                                          <p:cBhvr>
                                            <p:cTn id="602" dur="1" fill="hold">
                                              <p:stCondLst>
                                                <p:cond delay="0"/>
                                              </p:stCondLst>
                                            </p:cTn>
                                            <p:tgtEl>
                                              <p:spTgt spid="421"/>
                                            </p:tgtEl>
                                            <p:attrNameLst>
                                              <p:attrName>style.visibility</p:attrName>
                                            </p:attrNameLst>
                                          </p:cBhvr>
                                          <p:to>
                                            <p:strVal val="visible"/>
                                          </p:to>
                                        </p:set>
                                        <p:anim calcmode="lin" valueType="num">
                                          <p:cBhvr additive="base">
                                            <p:cTn id="603" dur="2000" fill="hold"/>
                                            <p:tgtEl>
                                              <p:spTgt spid="421"/>
                                            </p:tgtEl>
                                            <p:attrNameLst>
                                              <p:attrName>ppt_x</p:attrName>
                                            </p:attrNameLst>
                                          </p:cBhvr>
                                          <p:tavLst>
                                            <p:tav tm="0">
                                              <p:val>
                                                <p:strVal val="#ppt_x"/>
                                              </p:val>
                                            </p:tav>
                                            <p:tav tm="100000">
                                              <p:val>
                                                <p:strVal val="#ppt_x"/>
                                              </p:val>
                                            </p:tav>
                                          </p:tavLst>
                                        </p:anim>
                                        <p:anim calcmode="lin" valueType="num">
                                          <p:cBhvr additive="base">
                                            <p:cTn id="604" dur="2000" fill="hold"/>
                                            <p:tgtEl>
                                              <p:spTgt spid="421"/>
                                            </p:tgtEl>
                                            <p:attrNameLst>
                                              <p:attrName>ppt_y</p:attrName>
                                            </p:attrNameLst>
                                          </p:cBhvr>
                                          <p:tavLst>
                                            <p:tav tm="0">
                                              <p:val>
                                                <p:strVal val="0-#ppt_h/2"/>
                                              </p:val>
                                            </p:tav>
                                            <p:tav tm="100000">
                                              <p:val>
                                                <p:strVal val="#ppt_y"/>
                                              </p:val>
                                            </p:tav>
                                          </p:tavLst>
                                        </p:anim>
                                      </p:childTnLst>
                                    </p:cTn>
                                  </p:par>
                                  <p:par>
                                    <p:cTn id="605" presetID="2" presetClass="entr" presetSubtype="1" fill="hold" grpId="0" nodeType="withEffect" nodePh="1">
                                      <p:stCondLst>
                                        <p:cond delay="0"/>
                                      </p:stCondLst>
                                      <p:endCondLst>
                                        <p:cond evt="begin" delay="0">
                                          <p:tn val="605"/>
                                        </p:cond>
                                      </p:endCondLst>
                                      <p:childTnLst>
                                        <p:set>
                                          <p:cBhvr>
                                            <p:cTn id="606" dur="1" fill="hold">
                                              <p:stCondLst>
                                                <p:cond delay="0"/>
                                              </p:stCondLst>
                                            </p:cTn>
                                            <p:tgtEl>
                                              <p:spTgt spid="422"/>
                                            </p:tgtEl>
                                            <p:attrNameLst>
                                              <p:attrName>style.visibility</p:attrName>
                                            </p:attrNameLst>
                                          </p:cBhvr>
                                          <p:to>
                                            <p:strVal val="visible"/>
                                          </p:to>
                                        </p:set>
                                        <p:anim calcmode="lin" valueType="num">
                                          <p:cBhvr additive="base">
                                            <p:cTn id="607" dur="2000" fill="hold"/>
                                            <p:tgtEl>
                                              <p:spTgt spid="422"/>
                                            </p:tgtEl>
                                            <p:attrNameLst>
                                              <p:attrName>ppt_x</p:attrName>
                                            </p:attrNameLst>
                                          </p:cBhvr>
                                          <p:tavLst>
                                            <p:tav tm="0">
                                              <p:val>
                                                <p:strVal val="#ppt_x"/>
                                              </p:val>
                                            </p:tav>
                                            <p:tav tm="100000">
                                              <p:val>
                                                <p:strVal val="#ppt_x"/>
                                              </p:val>
                                            </p:tav>
                                          </p:tavLst>
                                        </p:anim>
                                        <p:anim calcmode="lin" valueType="num">
                                          <p:cBhvr additive="base">
                                            <p:cTn id="608" dur="2000" fill="hold"/>
                                            <p:tgtEl>
                                              <p:spTgt spid="422"/>
                                            </p:tgtEl>
                                            <p:attrNameLst>
                                              <p:attrName>ppt_y</p:attrName>
                                            </p:attrNameLst>
                                          </p:cBhvr>
                                          <p:tavLst>
                                            <p:tav tm="0">
                                              <p:val>
                                                <p:strVal val="0-#ppt_h/2"/>
                                              </p:val>
                                            </p:tav>
                                            <p:tav tm="100000">
                                              <p:val>
                                                <p:strVal val="#ppt_y"/>
                                              </p:val>
                                            </p:tav>
                                          </p:tavLst>
                                        </p:anim>
                                      </p:childTnLst>
                                    </p:cTn>
                                  </p:par>
                                  <p:par>
                                    <p:cTn id="609" presetID="2" presetClass="entr" presetSubtype="1" fill="hold" grpId="0" nodeType="withEffect">
                                      <p:stCondLst>
                                        <p:cond delay="0"/>
                                      </p:stCondLst>
                                      <p:childTnLst>
                                        <p:set>
                                          <p:cBhvr>
                                            <p:cTn id="610" dur="1" fill="hold">
                                              <p:stCondLst>
                                                <p:cond delay="0"/>
                                              </p:stCondLst>
                                            </p:cTn>
                                            <p:tgtEl>
                                              <p:spTgt spid="423"/>
                                            </p:tgtEl>
                                            <p:attrNameLst>
                                              <p:attrName>style.visibility</p:attrName>
                                            </p:attrNameLst>
                                          </p:cBhvr>
                                          <p:to>
                                            <p:strVal val="visible"/>
                                          </p:to>
                                        </p:set>
                                        <p:anim calcmode="lin" valueType="num">
                                          <p:cBhvr additive="base">
                                            <p:cTn id="611" dur="2000" fill="hold"/>
                                            <p:tgtEl>
                                              <p:spTgt spid="423"/>
                                            </p:tgtEl>
                                            <p:attrNameLst>
                                              <p:attrName>ppt_x</p:attrName>
                                            </p:attrNameLst>
                                          </p:cBhvr>
                                          <p:tavLst>
                                            <p:tav tm="0">
                                              <p:val>
                                                <p:strVal val="#ppt_x"/>
                                              </p:val>
                                            </p:tav>
                                            <p:tav tm="100000">
                                              <p:val>
                                                <p:strVal val="#ppt_x"/>
                                              </p:val>
                                            </p:tav>
                                          </p:tavLst>
                                        </p:anim>
                                        <p:anim calcmode="lin" valueType="num">
                                          <p:cBhvr additive="base">
                                            <p:cTn id="612" dur="2000" fill="hold"/>
                                            <p:tgtEl>
                                              <p:spTgt spid="423"/>
                                            </p:tgtEl>
                                            <p:attrNameLst>
                                              <p:attrName>ppt_y</p:attrName>
                                            </p:attrNameLst>
                                          </p:cBhvr>
                                          <p:tavLst>
                                            <p:tav tm="0">
                                              <p:val>
                                                <p:strVal val="0-#ppt_h/2"/>
                                              </p:val>
                                            </p:tav>
                                            <p:tav tm="100000">
                                              <p:val>
                                                <p:strVal val="#ppt_y"/>
                                              </p:val>
                                            </p:tav>
                                          </p:tavLst>
                                        </p:anim>
                                      </p:childTnLst>
                                    </p:cTn>
                                  </p:par>
                                  <p:par>
                                    <p:cTn id="613" presetID="2" presetClass="entr" presetSubtype="1" fill="hold" grpId="0" nodeType="withEffect" nodePh="1">
                                      <p:stCondLst>
                                        <p:cond delay="0"/>
                                      </p:stCondLst>
                                      <p:endCondLst>
                                        <p:cond evt="begin" delay="0">
                                          <p:tn val="613"/>
                                        </p:cond>
                                      </p:endCondLst>
                                      <p:childTnLst>
                                        <p:set>
                                          <p:cBhvr>
                                            <p:cTn id="614" dur="1" fill="hold">
                                              <p:stCondLst>
                                                <p:cond delay="0"/>
                                              </p:stCondLst>
                                            </p:cTn>
                                            <p:tgtEl>
                                              <p:spTgt spid="424"/>
                                            </p:tgtEl>
                                            <p:attrNameLst>
                                              <p:attrName>style.visibility</p:attrName>
                                            </p:attrNameLst>
                                          </p:cBhvr>
                                          <p:to>
                                            <p:strVal val="visible"/>
                                          </p:to>
                                        </p:set>
                                        <p:anim calcmode="lin" valueType="num">
                                          <p:cBhvr additive="base">
                                            <p:cTn id="615" dur="2000" fill="hold"/>
                                            <p:tgtEl>
                                              <p:spTgt spid="424"/>
                                            </p:tgtEl>
                                            <p:attrNameLst>
                                              <p:attrName>ppt_x</p:attrName>
                                            </p:attrNameLst>
                                          </p:cBhvr>
                                          <p:tavLst>
                                            <p:tav tm="0">
                                              <p:val>
                                                <p:strVal val="#ppt_x"/>
                                              </p:val>
                                            </p:tav>
                                            <p:tav tm="100000">
                                              <p:val>
                                                <p:strVal val="#ppt_x"/>
                                              </p:val>
                                            </p:tav>
                                          </p:tavLst>
                                        </p:anim>
                                        <p:anim calcmode="lin" valueType="num">
                                          <p:cBhvr additive="base">
                                            <p:cTn id="616" dur="2000" fill="hold"/>
                                            <p:tgtEl>
                                              <p:spTgt spid="424"/>
                                            </p:tgtEl>
                                            <p:attrNameLst>
                                              <p:attrName>ppt_y</p:attrName>
                                            </p:attrNameLst>
                                          </p:cBhvr>
                                          <p:tavLst>
                                            <p:tav tm="0">
                                              <p:val>
                                                <p:strVal val="0-#ppt_h/2"/>
                                              </p:val>
                                            </p:tav>
                                            <p:tav tm="100000">
                                              <p:val>
                                                <p:strVal val="#ppt_y"/>
                                              </p:val>
                                            </p:tav>
                                          </p:tavLst>
                                        </p:anim>
                                      </p:childTnLst>
                                    </p:cTn>
                                  </p:par>
                                  <p:par>
                                    <p:cTn id="617" presetID="2" presetClass="entr" presetSubtype="1" fill="hold" grpId="0" nodeType="withEffect">
                                      <p:stCondLst>
                                        <p:cond delay="0"/>
                                      </p:stCondLst>
                                      <p:childTnLst>
                                        <p:set>
                                          <p:cBhvr>
                                            <p:cTn id="618" dur="1" fill="hold">
                                              <p:stCondLst>
                                                <p:cond delay="0"/>
                                              </p:stCondLst>
                                            </p:cTn>
                                            <p:tgtEl>
                                              <p:spTgt spid="425"/>
                                            </p:tgtEl>
                                            <p:attrNameLst>
                                              <p:attrName>style.visibility</p:attrName>
                                            </p:attrNameLst>
                                          </p:cBhvr>
                                          <p:to>
                                            <p:strVal val="visible"/>
                                          </p:to>
                                        </p:set>
                                        <p:anim calcmode="lin" valueType="num">
                                          <p:cBhvr additive="base">
                                            <p:cTn id="619" dur="2000" fill="hold"/>
                                            <p:tgtEl>
                                              <p:spTgt spid="425"/>
                                            </p:tgtEl>
                                            <p:attrNameLst>
                                              <p:attrName>ppt_x</p:attrName>
                                            </p:attrNameLst>
                                          </p:cBhvr>
                                          <p:tavLst>
                                            <p:tav tm="0">
                                              <p:val>
                                                <p:strVal val="#ppt_x"/>
                                              </p:val>
                                            </p:tav>
                                            <p:tav tm="100000">
                                              <p:val>
                                                <p:strVal val="#ppt_x"/>
                                              </p:val>
                                            </p:tav>
                                          </p:tavLst>
                                        </p:anim>
                                        <p:anim calcmode="lin" valueType="num">
                                          <p:cBhvr additive="base">
                                            <p:cTn id="620" dur="2000" fill="hold"/>
                                            <p:tgtEl>
                                              <p:spTgt spid="425"/>
                                            </p:tgtEl>
                                            <p:attrNameLst>
                                              <p:attrName>ppt_y</p:attrName>
                                            </p:attrNameLst>
                                          </p:cBhvr>
                                          <p:tavLst>
                                            <p:tav tm="0">
                                              <p:val>
                                                <p:strVal val="0-#ppt_h/2"/>
                                              </p:val>
                                            </p:tav>
                                            <p:tav tm="100000">
                                              <p:val>
                                                <p:strVal val="#ppt_y"/>
                                              </p:val>
                                            </p:tav>
                                          </p:tavLst>
                                        </p:anim>
                                      </p:childTnLst>
                                    </p:cTn>
                                  </p:par>
                                  <p:par>
                                    <p:cTn id="621" presetID="2" presetClass="entr" presetSubtype="1" fill="hold" grpId="0" nodeType="withEffect" nodePh="1">
                                      <p:stCondLst>
                                        <p:cond delay="0"/>
                                      </p:stCondLst>
                                      <p:endCondLst>
                                        <p:cond evt="begin" delay="0">
                                          <p:tn val="621"/>
                                        </p:cond>
                                      </p:endCondLst>
                                      <p:childTnLst>
                                        <p:set>
                                          <p:cBhvr>
                                            <p:cTn id="622" dur="1" fill="hold">
                                              <p:stCondLst>
                                                <p:cond delay="0"/>
                                              </p:stCondLst>
                                            </p:cTn>
                                            <p:tgtEl>
                                              <p:spTgt spid="426"/>
                                            </p:tgtEl>
                                            <p:attrNameLst>
                                              <p:attrName>style.visibility</p:attrName>
                                            </p:attrNameLst>
                                          </p:cBhvr>
                                          <p:to>
                                            <p:strVal val="visible"/>
                                          </p:to>
                                        </p:set>
                                        <p:anim calcmode="lin" valueType="num">
                                          <p:cBhvr additive="base">
                                            <p:cTn id="623" dur="2000" fill="hold"/>
                                            <p:tgtEl>
                                              <p:spTgt spid="426"/>
                                            </p:tgtEl>
                                            <p:attrNameLst>
                                              <p:attrName>ppt_x</p:attrName>
                                            </p:attrNameLst>
                                          </p:cBhvr>
                                          <p:tavLst>
                                            <p:tav tm="0">
                                              <p:val>
                                                <p:strVal val="#ppt_x"/>
                                              </p:val>
                                            </p:tav>
                                            <p:tav tm="100000">
                                              <p:val>
                                                <p:strVal val="#ppt_x"/>
                                              </p:val>
                                            </p:tav>
                                          </p:tavLst>
                                        </p:anim>
                                        <p:anim calcmode="lin" valueType="num">
                                          <p:cBhvr additive="base">
                                            <p:cTn id="624" dur="2000" fill="hold"/>
                                            <p:tgtEl>
                                              <p:spTgt spid="426"/>
                                            </p:tgtEl>
                                            <p:attrNameLst>
                                              <p:attrName>ppt_y</p:attrName>
                                            </p:attrNameLst>
                                          </p:cBhvr>
                                          <p:tavLst>
                                            <p:tav tm="0">
                                              <p:val>
                                                <p:strVal val="0-#ppt_h/2"/>
                                              </p:val>
                                            </p:tav>
                                            <p:tav tm="100000">
                                              <p:val>
                                                <p:strVal val="#ppt_y"/>
                                              </p:val>
                                            </p:tav>
                                          </p:tavLst>
                                        </p:anim>
                                      </p:childTnLst>
                                    </p:cTn>
                                  </p:par>
                                  <p:par>
                                    <p:cTn id="625" presetID="2" presetClass="entr" presetSubtype="1" fill="hold" grpId="0" nodeType="withEffect">
                                      <p:stCondLst>
                                        <p:cond delay="0"/>
                                      </p:stCondLst>
                                      <p:childTnLst>
                                        <p:set>
                                          <p:cBhvr>
                                            <p:cTn id="626" dur="1" fill="hold">
                                              <p:stCondLst>
                                                <p:cond delay="0"/>
                                              </p:stCondLst>
                                            </p:cTn>
                                            <p:tgtEl>
                                              <p:spTgt spid="427"/>
                                            </p:tgtEl>
                                            <p:attrNameLst>
                                              <p:attrName>style.visibility</p:attrName>
                                            </p:attrNameLst>
                                          </p:cBhvr>
                                          <p:to>
                                            <p:strVal val="visible"/>
                                          </p:to>
                                        </p:set>
                                        <p:anim calcmode="lin" valueType="num">
                                          <p:cBhvr additive="base">
                                            <p:cTn id="627" dur="2000" fill="hold"/>
                                            <p:tgtEl>
                                              <p:spTgt spid="427"/>
                                            </p:tgtEl>
                                            <p:attrNameLst>
                                              <p:attrName>ppt_x</p:attrName>
                                            </p:attrNameLst>
                                          </p:cBhvr>
                                          <p:tavLst>
                                            <p:tav tm="0">
                                              <p:val>
                                                <p:strVal val="#ppt_x"/>
                                              </p:val>
                                            </p:tav>
                                            <p:tav tm="100000">
                                              <p:val>
                                                <p:strVal val="#ppt_x"/>
                                              </p:val>
                                            </p:tav>
                                          </p:tavLst>
                                        </p:anim>
                                        <p:anim calcmode="lin" valueType="num">
                                          <p:cBhvr additive="base">
                                            <p:cTn id="628" dur="2000" fill="hold"/>
                                            <p:tgtEl>
                                              <p:spTgt spid="427"/>
                                            </p:tgtEl>
                                            <p:attrNameLst>
                                              <p:attrName>ppt_y</p:attrName>
                                            </p:attrNameLst>
                                          </p:cBhvr>
                                          <p:tavLst>
                                            <p:tav tm="0">
                                              <p:val>
                                                <p:strVal val="0-#ppt_h/2"/>
                                              </p:val>
                                            </p:tav>
                                            <p:tav tm="100000">
                                              <p:val>
                                                <p:strVal val="#ppt_y"/>
                                              </p:val>
                                            </p:tav>
                                          </p:tavLst>
                                        </p:anim>
                                      </p:childTnLst>
                                    </p:cTn>
                                  </p:par>
                                  <p:par>
                                    <p:cTn id="629" presetID="2" presetClass="entr" presetSubtype="1" fill="hold" grpId="0" nodeType="withEffect" nodePh="1">
                                      <p:stCondLst>
                                        <p:cond delay="0"/>
                                      </p:stCondLst>
                                      <p:endCondLst>
                                        <p:cond evt="begin" delay="0">
                                          <p:tn val="629"/>
                                        </p:cond>
                                      </p:endCondLst>
                                      <p:childTnLst>
                                        <p:set>
                                          <p:cBhvr>
                                            <p:cTn id="630" dur="1" fill="hold">
                                              <p:stCondLst>
                                                <p:cond delay="0"/>
                                              </p:stCondLst>
                                            </p:cTn>
                                            <p:tgtEl>
                                              <p:spTgt spid="428"/>
                                            </p:tgtEl>
                                            <p:attrNameLst>
                                              <p:attrName>style.visibility</p:attrName>
                                            </p:attrNameLst>
                                          </p:cBhvr>
                                          <p:to>
                                            <p:strVal val="visible"/>
                                          </p:to>
                                        </p:set>
                                        <p:anim calcmode="lin" valueType="num">
                                          <p:cBhvr additive="base">
                                            <p:cTn id="631" dur="2000" fill="hold"/>
                                            <p:tgtEl>
                                              <p:spTgt spid="428"/>
                                            </p:tgtEl>
                                            <p:attrNameLst>
                                              <p:attrName>ppt_x</p:attrName>
                                            </p:attrNameLst>
                                          </p:cBhvr>
                                          <p:tavLst>
                                            <p:tav tm="0">
                                              <p:val>
                                                <p:strVal val="#ppt_x"/>
                                              </p:val>
                                            </p:tav>
                                            <p:tav tm="100000">
                                              <p:val>
                                                <p:strVal val="#ppt_x"/>
                                              </p:val>
                                            </p:tav>
                                          </p:tavLst>
                                        </p:anim>
                                        <p:anim calcmode="lin" valueType="num">
                                          <p:cBhvr additive="base">
                                            <p:cTn id="632" dur="2000" fill="hold"/>
                                            <p:tgtEl>
                                              <p:spTgt spid="428"/>
                                            </p:tgtEl>
                                            <p:attrNameLst>
                                              <p:attrName>ppt_y</p:attrName>
                                            </p:attrNameLst>
                                          </p:cBhvr>
                                          <p:tavLst>
                                            <p:tav tm="0">
                                              <p:val>
                                                <p:strVal val="0-#ppt_h/2"/>
                                              </p:val>
                                            </p:tav>
                                            <p:tav tm="100000">
                                              <p:val>
                                                <p:strVal val="#ppt_y"/>
                                              </p:val>
                                            </p:tav>
                                          </p:tavLst>
                                        </p:anim>
                                      </p:childTnLst>
                                    </p:cTn>
                                  </p:par>
                                  <p:par>
                                    <p:cTn id="633" presetID="2" presetClass="entr" presetSubtype="1" fill="hold" grpId="0" nodeType="withEffect">
                                      <p:stCondLst>
                                        <p:cond delay="0"/>
                                      </p:stCondLst>
                                      <p:childTnLst>
                                        <p:set>
                                          <p:cBhvr>
                                            <p:cTn id="634" dur="1" fill="hold">
                                              <p:stCondLst>
                                                <p:cond delay="0"/>
                                              </p:stCondLst>
                                            </p:cTn>
                                            <p:tgtEl>
                                              <p:spTgt spid="429"/>
                                            </p:tgtEl>
                                            <p:attrNameLst>
                                              <p:attrName>style.visibility</p:attrName>
                                            </p:attrNameLst>
                                          </p:cBhvr>
                                          <p:to>
                                            <p:strVal val="visible"/>
                                          </p:to>
                                        </p:set>
                                        <p:anim calcmode="lin" valueType="num">
                                          <p:cBhvr additive="base">
                                            <p:cTn id="635" dur="2000" fill="hold"/>
                                            <p:tgtEl>
                                              <p:spTgt spid="429"/>
                                            </p:tgtEl>
                                            <p:attrNameLst>
                                              <p:attrName>ppt_x</p:attrName>
                                            </p:attrNameLst>
                                          </p:cBhvr>
                                          <p:tavLst>
                                            <p:tav tm="0">
                                              <p:val>
                                                <p:strVal val="#ppt_x"/>
                                              </p:val>
                                            </p:tav>
                                            <p:tav tm="100000">
                                              <p:val>
                                                <p:strVal val="#ppt_x"/>
                                              </p:val>
                                            </p:tav>
                                          </p:tavLst>
                                        </p:anim>
                                        <p:anim calcmode="lin" valueType="num">
                                          <p:cBhvr additive="base">
                                            <p:cTn id="636" dur="2000" fill="hold"/>
                                            <p:tgtEl>
                                              <p:spTgt spid="429"/>
                                            </p:tgtEl>
                                            <p:attrNameLst>
                                              <p:attrName>ppt_y</p:attrName>
                                            </p:attrNameLst>
                                          </p:cBhvr>
                                          <p:tavLst>
                                            <p:tav tm="0">
                                              <p:val>
                                                <p:strVal val="0-#ppt_h/2"/>
                                              </p:val>
                                            </p:tav>
                                            <p:tav tm="100000">
                                              <p:val>
                                                <p:strVal val="#ppt_y"/>
                                              </p:val>
                                            </p:tav>
                                          </p:tavLst>
                                        </p:anim>
                                      </p:childTnLst>
                                    </p:cTn>
                                  </p:par>
                                  <p:par>
                                    <p:cTn id="637" presetID="2" presetClass="entr" presetSubtype="2" fill="hold" grpId="0" nodeType="withEffect" nodePh="1">
                                      <p:stCondLst>
                                        <p:cond delay="0"/>
                                      </p:stCondLst>
                                      <p:endCondLst>
                                        <p:cond evt="begin" delay="0">
                                          <p:tn val="637"/>
                                        </p:cond>
                                      </p:endCondLst>
                                      <p:childTnLst>
                                        <p:set>
                                          <p:cBhvr>
                                            <p:cTn id="638" dur="1" fill="hold">
                                              <p:stCondLst>
                                                <p:cond delay="0"/>
                                              </p:stCondLst>
                                            </p:cTn>
                                            <p:tgtEl>
                                              <p:spTgt spid="430"/>
                                            </p:tgtEl>
                                            <p:attrNameLst>
                                              <p:attrName>style.visibility</p:attrName>
                                            </p:attrNameLst>
                                          </p:cBhvr>
                                          <p:to>
                                            <p:strVal val="visible"/>
                                          </p:to>
                                        </p:set>
                                        <p:anim calcmode="lin" valueType="num">
                                          <p:cBhvr additive="base">
                                            <p:cTn id="639" dur="2000" fill="hold"/>
                                            <p:tgtEl>
                                              <p:spTgt spid="430"/>
                                            </p:tgtEl>
                                            <p:attrNameLst>
                                              <p:attrName>ppt_x</p:attrName>
                                            </p:attrNameLst>
                                          </p:cBhvr>
                                          <p:tavLst>
                                            <p:tav tm="0">
                                              <p:val>
                                                <p:strVal val="1+#ppt_w/2"/>
                                              </p:val>
                                            </p:tav>
                                            <p:tav tm="100000">
                                              <p:val>
                                                <p:strVal val="#ppt_x"/>
                                              </p:val>
                                            </p:tav>
                                          </p:tavLst>
                                        </p:anim>
                                        <p:anim calcmode="lin" valueType="num">
                                          <p:cBhvr additive="base">
                                            <p:cTn id="640" dur="2000" fill="hold"/>
                                            <p:tgtEl>
                                              <p:spTgt spid="430"/>
                                            </p:tgtEl>
                                            <p:attrNameLst>
                                              <p:attrName>ppt_y</p:attrName>
                                            </p:attrNameLst>
                                          </p:cBhvr>
                                          <p:tavLst>
                                            <p:tav tm="0">
                                              <p:val>
                                                <p:strVal val="#ppt_y"/>
                                              </p:val>
                                            </p:tav>
                                            <p:tav tm="100000">
                                              <p:val>
                                                <p:strVal val="#ppt_y"/>
                                              </p:val>
                                            </p:tav>
                                          </p:tavLst>
                                        </p:anim>
                                      </p:childTnLst>
                                    </p:cTn>
                                  </p:par>
                                  <p:par>
                                    <p:cTn id="641" presetID="2" presetClass="entr" presetSubtype="2" fill="hold" grpId="0" nodeType="withEffect">
                                      <p:stCondLst>
                                        <p:cond delay="0"/>
                                      </p:stCondLst>
                                      <p:childTnLst>
                                        <p:set>
                                          <p:cBhvr>
                                            <p:cTn id="642" dur="1" fill="hold">
                                              <p:stCondLst>
                                                <p:cond delay="0"/>
                                              </p:stCondLst>
                                            </p:cTn>
                                            <p:tgtEl>
                                              <p:spTgt spid="431"/>
                                            </p:tgtEl>
                                            <p:attrNameLst>
                                              <p:attrName>style.visibility</p:attrName>
                                            </p:attrNameLst>
                                          </p:cBhvr>
                                          <p:to>
                                            <p:strVal val="visible"/>
                                          </p:to>
                                        </p:set>
                                        <p:anim calcmode="lin" valueType="num">
                                          <p:cBhvr additive="base">
                                            <p:cTn id="643" dur="2000" fill="hold"/>
                                            <p:tgtEl>
                                              <p:spTgt spid="431"/>
                                            </p:tgtEl>
                                            <p:attrNameLst>
                                              <p:attrName>ppt_x</p:attrName>
                                            </p:attrNameLst>
                                          </p:cBhvr>
                                          <p:tavLst>
                                            <p:tav tm="0">
                                              <p:val>
                                                <p:strVal val="1+#ppt_w/2"/>
                                              </p:val>
                                            </p:tav>
                                            <p:tav tm="100000">
                                              <p:val>
                                                <p:strVal val="#ppt_x"/>
                                              </p:val>
                                            </p:tav>
                                          </p:tavLst>
                                        </p:anim>
                                        <p:anim calcmode="lin" valueType="num">
                                          <p:cBhvr additive="base">
                                            <p:cTn id="644" dur="2000" fill="hold"/>
                                            <p:tgtEl>
                                              <p:spTgt spid="431"/>
                                            </p:tgtEl>
                                            <p:attrNameLst>
                                              <p:attrName>ppt_y</p:attrName>
                                            </p:attrNameLst>
                                          </p:cBhvr>
                                          <p:tavLst>
                                            <p:tav tm="0">
                                              <p:val>
                                                <p:strVal val="#ppt_y"/>
                                              </p:val>
                                            </p:tav>
                                            <p:tav tm="100000">
                                              <p:val>
                                                <p:strVal val="#ppt_y"/>
                                              </p:val>
                                            </p:tav>
                                          </p:tavLst>
                                        </p:anim>
                                      </p:childTnLst>
                                    </p:cTn>
                                  </p:par>
                                  <p:par>
                                    <p:cTn id="645" presetID="2" presetClass="entr" presetSubtype="2" fill="hold" grpId="0" nodeType="withEffect" nodePh="1">
                                      <p:stCondLst>
                                        <p:cond delay="0"/>
                                      </p:stCondLst>
                                      <p:endCondLst>
                                        <p:cond evt="begin" delay="0">
                                          <p:tn val="645"/>
                                        </p:cond>
                                      </p:endCondLst>
                                      <p:childTnLst>
                                        <p:set>
                                          <p:cBhvr>
                                            <p:cTn id="646" dur="1" fill="hold">
                                              <p:stCondLst>
                                                <p:cond delay="0"/>
                                              </p:stCondLst>
                                            </p:cTn>
                                            <p:tgtEl>
                                              <p:spTgt spid="432"/>
                                            </p:tgtEl>
                                            <p:attrNameLst>
                                              <p:attrName>style.visibility</p:attrName>
                                            </p:attrNameLst>
                                          </p:cBhvr>
                                          <p:to>
                                            <p:strVal val="visible"/>
                                          </p:to>
                                        </p:set>
                                        <p:anim calcmode="lin" valueType="num">
                                          <p:cBhvr additive="base">
                                            <p:cTn id="647" dur="2000" fill="hold"/>
                                            <p:tgtEl>
                                              <p:spTgt spid="432"/>
                                            </p:tgtEl>
                                            <p:attrNameLst>
                                              <p:attrName>ppt_x</p:attrName>
                                            </p:attrNameLst>
                                          </p:cBhvr>
                                          <p:tavLst>
                                            <p:tav tm="0">
                                              <p:val>
                                                <p:strVal val="1+#ppt_w/2"/>
                                              </p:val>
                                            </p:tav>
                                            <p:tav tm="100000">
                                              <p:val>
                                                <p:strVal val="#ppt_x"/>
                                              </p:val>
                                            </p:tav>
                                          </p:tavLst>
                                        </p:anim>
                                        <p:anim calcmode="lin" valueType="num">
                                          <p:cBhvr additive="base">
                                            <p:cTn id="648" dur="2000" fill="hold"/>
                                            <p:tgtEl>
                                              <p:spTgt spid="432"/>
                                            </p:tgtEl>
                                            <p:attrNameLst>
                                              <p:attrName>ppt_y</p:attrName>
                                            </p:attrNameLst>
                                          </p:cBhvr>
                                          <p:tavLst>
                                            <p:tav tm="0">
                                              <p:val>
                                                <p:strVal val="#ppt_y"/>
                                              </p:val>
                                            </p:tav>
                                            <p:tav tm="100000">
                                              <p:val>
                                                <p:strVal val="#ppt_y"/>
                                              </p:val>
                                            </p:tav>
                                          </p:tavLst>
                                        </p:anim>
                                      </p:childTnLst>
                                    </p:cTn>
                                  </p:par>
                                  <p:par>
                                    <p:cTn id="649" presetID="2" presetClass="entr" presetSubtype="2" fill="hold" grpId="0" nodeType="withEffect">
                                      <p:stCondLst>
                                        <p:cond delay="0"/>
                                      </p:stCondLst>
                                      <p:childTnLst>
                                        <p:set>
                                          <p:cBhvr>
                                            <p:cTn id="650" dur="1" fill="hold">
                                              <p:stCondLst>
                                                <p:cond delay="0"/>
                                              </p:stCondLst>
                                            </p:cTn>
                                            <p:tgtEl>
                                              <p:spTgt spid="433"/>
                                            </p:tgtEl>
                                            <p:attrNameLst>
                                              <p:attrName>style.visibility</p:attrName>
                                            </p:attrNameLst>
                                          </p:cBhvr>
                                          <p:to>
                                            <p:strVal val="visible"/>
                                          </p:to>
                                        </p:set>
                                        <p:anim calcmode="lin" valueType="num">
                                          <p:cBhvr additive="base">
                                            <p:cTn id="651" dur="2000" fill="hold"/>
                                            <p:tgtEl>
                                              <p:spTgt spid="433"/>
                                            </p:tgtEl>
                                            <p:attrNameLst>
                                              <p:attrName>ppt_x</p:attrName>
                                            </p:attrNameLst>
                                          </p:cBhvr>
                                          <p:tavLst>
                                            <p:tav tm="0">
                                              <p:val>
                                                <p:strVal val="1+#ppt_w/2"/>
                                              </p:val>
                                            </p:tav>
                                            <p:tav tm="100000">
                                              <p:val>
                                                <p:strVal val="#ppt_x"/>
                                              </p:val>
                                            </p:tav>
                                          </p:tavLst>
                                        </p:anim>
                                        <p:anim calcmode="lin" valueType="num">
                                          <p:cBhvr additive="base">
                                            <p:cTn id="652" dur="2000" fill="hold"/>
                                            <p:tgtEl>
                                              <p:spTgt spid="433"/>
                                            </p:tgtEl>
                                            <p:attrNameLst>
                                              <p:attrName>ppt_y</p:attrName>
                                            </p:attrNameLst>
                                          </p:cBhvr>
                                          <p:tavLst>
                                            <p:tav tm="0">
                                              <p:val>
                                                <p:strVal val="#ppt_y"/>
                                              </p:val>
                                            </p:tav>
                                            <p:tav tm="100000">
                                              <p:val>
                                                <p:strVal val="#ppt_y"/>
                                              </p:val>
                                            </p:tav>
                                          </p:tavLst>
                                        </p:anim>
                                      </p:childTnLst>
                                    </p:cTn>
                                  </p:par>
                                  <p:par>
                                    <p:cTn id="653" presetID="2" presetClass="entr" presetSubtype="2" fill="hold" grpId="0" nodeType="withEffect" nodePh="1">
                                      <p:stCondLst>
                                        <p:cond delay="0"/>
                                      </p:stCondLst>
                                      <p:endCondLst>
                                        <p:cond evt="begin" delay="0">
                                          <p:tn val="653"/>
                                        </p:cond>
                                      </p:endCondLst>
                                      <p:childTnLst>
                                        <p:set>
                                          <p:cBhvr>
                                            <p:cTn id="654" dur="1" fill="hold">
                                              <p:stCondLst>
                                                <p:cond delay="0"/>
                                              </p:stCondLst>
                                            </p:cTn>
                                            <p:tgtEl>
                                              <p:spTgt spid="434"/>
                                            </p:tgtEl>
                                            <p:attrNameLst>
                                              <p:attrName>style.visibility</p:attrName>
                                            </p:attrNameLst>
                                          </p:cBhvr>
                                          <p:to>
                                            <p:strVal val="visible"/>
                                          </p:to>
                                        </p:set>
                                        <p:anim calcmode="lin" valueType="num">
                                          <p:cBhvr additive="base">
                                            <p:cTn id="655" dur="2000" fill="hold"/>
                                            <p:tgtEl>
                                              <p:spTgt spid="434"/>
                                            </p:tgtEl>
                                            <p:attrNameLst>
                                              <p:attrName>ppt_x</p:attrName>
                                            </p:attrNameLst>
                                          </p:cBhvr>
                                          <p:tavLst>
                                            <p:tav tm="0">
                                              <p:val>
                                                <p:strVal val="1+#ppt_w/2"/>
                                              </p:val>
                                            </p:tav>
                                            <p:tav tm="100000">
                                              <p:val>
                                                <p:strVal val="#ppt_x"/>
                                              </p:val>
                                            </p:tav>
                                          </p:tavLst>
                                        </p:anim>
                                        <p:anim calcmode="lin" valueType="num">
                                          <p:cBhvr additive="base">
                                            <p:cTn id="656" dur="2000" fill="hold"/>
                                            <p:tgtEl>
                                              <p:spTgt spid="434"/>
                                            </p:tgtEl>
                                            <p:attrNameLst>
                                              <p:attrName>ppt_y</p:attrName>
                                            </p:attrNameLst>
                                          </p:cBhvr>
                                          <p:tavLst>
                                            <p:tav tm="0">
                                              <p:val>
                                                <p:strVal val="#ppt_y"/>
                                              </p:val>
                                            </p:tav>
                                            <p:tav tm="100000">
                                              <p:val>
                                                <p:strVal val="#ppt_y"/>
                                              </p:val>
                                            </p:tav>
                                          </p:tavLst>
                                        </p:anim>
                                      </p:childTnLst>
                                    </p:cTn>
                                  </p:par>
                                  <p:par>
                                    <p:cTn id="657" presetID="2" presetClass="entr" presetSubtype="2" fill="hold" grpId="0" nodeType="withEffect">
                                      <p:stCondLst>
                                        <p:cond delay="0"/>
                                      </p:stCondLst>
                                      <p:childTnLst>
                                        <p:set>
                                          <p:cBhvr>
                                            <p:cTn id="658" dur="1" fill="hold">
                                              <p:stCondLst>
                                                <p:cond delay="0"/>
                                              </p:stCondLst>
                                            </p:cTn>
                                            <p:tgtEl>
                                              <p:spTgt spid="435"/>
                                            </p:tgtEl>
                                            <p:attrNameLst>
                                              <p:attrName>style.visibility</p:attrName>
                                            </p:attrNameLst>
                                          </p:cBhvr>
                                          <p:to>
                                            <p:strVal val="visible"/>
                                          </p:to>
                                        </p:set>
                                        <p:anim calcmode="lin" valueType="num">
                                          <p:cBhvr additive="base">
                                            <p:cTn id="659" dur="2000" fill="hold"/>
                                            <p:tgtEl>
                                              <p:spTgt spid="435"/>
                                            </p:tgtEl>
                                            <p:attrNameLst>
                                              <p:attrName>ppt_x</p:attrName>
                                            </p:attrNameLst>
                                          </p:cBhvr>
                                          <p:tavLst>
                                            <p:tav tm="0">
                                              <p:val>
                                                <p:strVal val="1+#ppt_w/2"/>
                                              </p:val>
                                            </p:tav>
                                            <p:tav tm="100000">
                                              <p:val>
                                                <p:strVal val="#ppt_x"/>
                                              </p:val>
                                            </p:tav>
                                          </p:tavLst>
                                        </p:anim>
                                        <p:anim calcmode="lin" valueType="num">
                                          <p:cBhvr additive="base">
                                            <p:cTn id="660" dur="2000" fill="hold"/>
                                            <p:tgtEl>
                                              <p:spTgt spid="435"/>
                                            </p:tgtEl>
                                            <p:attrNameLst>
                                              <p:attrName>ppt_y</p:attrName>
                                            </p:attrNameLst>
                                          </p:cBhvr>
                                          <p:tavLst>
                                            <p:tav tm="0">
                                              <p:val>
                                                <p:strVal val="#ppt_y"/>
                                              </p:val>
                                            </p:tav>
                                            <p:tav tm="100000">
                                              <p:val>
                                                <p:strVal val="#ppt_y"/>
                                              </p:val>
                                            </p:tav>
                                          </p:tavLst>
                                        </p:anim>
                                      </p:childTnLst>
                                    </p:cTn>
                                  </p:par>
                                  <p:par>
                                    <p:cTn id="661" presetID="2" presetClass="entr" presetSubtype="2" fill="hold" grpId="0" nodeType="withEffect" nodePh="1">
                                      <p:stCondLst>
                                        <p:cond delay="0"/>
                                      </p:stCondLst>
                                      <p:endCondLst>
                                        <p:cond evt="begin" delay="0">
                                          <p:tn val="661"/>
                                        </p:cond>
                                      </p:endCondLst>
                                      <p:childTnLst>
                                        <p:set>
                                          <p:cBhvr>
                                            <p:cTn id="662" dur="1" fill="hold">
                                              <p:stCondLst>
                                                <p:cond delay="0"/>
                                              </p:stCondLst>
                                            </p:cTn>
                                            <p:tgtEl>
                                              <p:spTgt spid="436"/>
                                            </p:tgtEl>
                                            <p:attrNameLst>
                                              <p:attrName>style.visibility</p:attrName>
                                            </p:attrNameLst>
                                          </p:cBhvr>
                                          <p:to>
                                            <p:strVal val="visible"/>
                                          </p:to>
                                        </p:set>
                                        <p:anim calcmode="lin" valueType="num">
                                          <p:cBhvr additive="base">
                                            <p:cTn id="663" dur="2000" fill="hold"/>
                                            <p:tgtEl>
                                              <p:spTgt spid="436"/>
                                            </p:tgtEl>
                                            <p:attrNameLst>
                                              <p:attrName>ppt_x</p:attrName>
                                            </p:attrNameLst>
                                          </p:cBhvr>
                                          <p:tavLst>
                                            <p:tav tm="0">
                                              <p:val>
                                                <p:strVal val="1+#ppt_w/2"/>
                                              </p:val>
                                            </p:tav>
                                            <p:tav tm="100000">
                                              <p:val>
                                                <p:strVal val="#ppt_x"/>
                                              </p:val>
                                            </p:tav>
                                          </p:tavLst>
                                        </p:anim>
                                        <p:anim calcmode="lin" valueType="num">
                                          <p:cBhvr additive="base">
                                            <p:cTn id="664" dur="2000" fill="hold"/>
                                            <p:tgtEl>
                                              <p:spTgt spid="436"/>
                                            </p:tgtEl>
                                            <p:attrNameLst>
                                              <p:attrName>ppt_y</p:attrName>
                                            </p:attrNameLst>
                                          </p:cBhvr>
                                          <p:tavLst>
                                            <p:tav tm="0">
                                              <p:val>
                                                <p:strVal val="#ppt_y"/>
                                              </p:val>
                                            </p:tav>
                                            <p:tav tm="100000">
                                              <p:val>
                                                <p:strVal val="#ppt_y"/>
                                              </p:val>
                                            </p:tav>
                                          </p:tavLst>
                                        </p:anim>
                                      </p:childTnLst>
                                    </p:cTn>
                                  </p:par>
                                  <p:par>
                                    <p:cTn id="665" presetID="2" presetClass="entr" presetSubtype="2" fill="hold" grpId="0" nodeType="withEffect">
                                      <p:stCondLst>
                                        <p:cond delay="0"/>
                                      </p:stCondLst>
                                      <p:childTnLst>
                                        <p:set>
                                          <p:cBhvr>
                                            <p:cTn id="666" dur="1" fill="hold">
                                              <p:stCondLst>
                                                <p:cond delay="0"/>
                                              </p:stCondLst>
                                            </p:cTn>
                                            <p:tgtEl>
                                              <p:spTgt spid="437"/>
                                            </p:tgtEl>
                                            <p:attrNameLst>
                                              <p:attrName>style.visibility</p:attrName>
                                            </p:attrNameLst>
                                          </p:cBhvr>
                                          <p:to>
                                            <p:strVal val="visible"/>
                                          </p:to>
                                        </p:set>
                                        <p:anim calcmode="lin" valueType="num">
                                          <p:cBhvr additive="base">
                                            <p:cTn id="667" dur="2000" fill="hold"/>
                                            <p:tgtEl>
                                              <p:spTgt spid="437"/>
                                            </p:tgtEl>
                                            <p:attrNameLst>
                                              <p:attrName>ppt_x</p:attrName>
                                            </p:attrNameLst>
                                          </p:cBhvr>
                                          <p:tavLst>
                                            <p:tav tm="0">
                                              <p:val>
                                                <p:strVal val="1+#ppt_w/2"/>
                                              </p:val>
                                            </p:tav>
                                            <p:tav tm="100000">
                                              <p:val>
                                                <p:strVal val="#ppt_x"/>
                                              </p:val>
                                            </p:tav>
                                          </p:tavLst>
                                        </p:anim>
                                        <p:anim calcmode="lin" valueType="num">
                                          <p:cBhvr additive="base">
                                            <p:cTn id="668" dur="2000" fill="hold"/>
                                            <p:tgtEl>
                                              <p:spTgt spid="437"/>
                                            </p:tgtEl>
                                            <p:attrNameLst>
                                              <p:attrName>ppt_y</p:attrName>
                                            </p:attrNameLst>
                                          </p:cBhvr>
                                          <p:tavLst>
                                            <p:tav tm="0">
                                              <p:val>
                                                <p:strVal val="#ppt_y"/>
                                              </p:val>
                                            </p:tav>
                                            <p:tav tm="100000">
                                              <p:val>
                                                <p:strVal val="#ppt_y"/>
                                              </p:val>
                                            </p:tav>
                                          </p:tavLst>
                                        </p:anim>
                                      </p:childTnLst>
                                    </p:cTn>
                                  </p:par>
                                  <p:par>
                                    <p:cTn id="669" presetID="2" presetClass="entr" presetSubtype="2" fill="hold" grpId="0" nodeType="withEffect" nodePh="1">
                                      <p:stCondLst>
                                        <p:cond delay="0"/>
                                      </p:stCondLst>
                                      <p:endCondLst>
                                        <p:cond evt="begin" delay="0">
                                          <p:tn val="669"/>
                                        </p:cond>
                                      </p:endCondLst>
                                      <p:childTnLst>
                                        <p:set>
                                          <p:cBhvr>
                                            <p:cTn id="670" dur="1" fill="hold">
                                              <p:stCondLst>
                                                <p:cond delay="0"/>
                                              </p:stCondLst>
                                            </p:cTn>
                                            <p:tgtEl>
                                              <p:spTgt spid="438"/>
                                            </p:tgtEl>
                                            <p:attrNameLst>
                                              <p:attrName>style.visibility</p:attrName>
                                            </p:attrNameLst>
                                          </p:cBhvr>
                                          <p:to>
                                            <p:strVal val="visible"/>
                                          </p:to>
                                        </p:set>
                                        <p:anim calcmode="lin" valueType="num">
                                          <p:cBhvr additive="base">
                                            <p:cTn id="671" dur="2000" fill="hold"/>
                                            <p:tgtEl>
                                              <p:spTgt spid="438"/>
                                            </p:tgtEl>
                                            <p:attrNameLst>
                                              <p:attrName>ppt_x</p:attrName>
                                            </p:attrNameLst>
                                          </p:cBhvr>
                                          <p:tavLst>
                                            <p:tav tm="0">
                                              <p:val>
                                                <p:strVal val="1+#ppt_w/2"/>
                                              </p:val>
                                            </p:tav>
                                            <p:tav tm="100000">
                                              <p:val>
                                                <p:strVal val="#ppt_x"/>
                                              </p:val>
                                            </p:tav>
                                          </p:tavLst>
                                        </p:anim>
                                        <p:anim calcmode="lin" valueType="num">
                                          <p:cBhvr additive="base">
                                            <p:cTn id="672" dur="2000" fill="hold"/>
                                            <p:tgtEl>
                                              <p:spTgt spid="438"/>
                                            </p:tgtEl>
                                            <p:attrNameLst>
                                              <p:attrName>ppt_y</p:attrName>
                                            </p:attrNameLst>
                                          </p:cBhvr>
                                          <p:tavLst>
                                            <p:tav tm="0">
                                              <p:val>
                                                <p:strVal val="#ppt_y"/>
                                              </p:val>
                                            </p:tav>
                                            <p:tav tm="100000">
                                              <p:val>
                                                <p:strVal val="#ppt_y"/>
                                              </p:val>
                                            </p:tav>
                                          </p:tavLst>
                                        </p:anim>
                                      </p:childTnLst>
                                    </p:cTn>
                                  </p:par>
                                  <p:par>
                                    <p:cTn id="673" presetID="2" presetClass="entr" presetSubtype="2" fill="hold" grpId="0" nodeType="withEffect">
                                      <p:stCondLst>
                                        <p:cond delay="0"/>
                                      </p:stCondLst>
                                      <p:childTnLst>
                                        <p:set>
                                          <p:cBhvr>
                                            <p:cTn id="674" dur="1" fill="hold">
                                              <p:stCondLst>
                                                <p:cond delay="0"/>
                                              </p:stCondLst>
                                            </p:cTn>
                                            <p:tgtEl>
                                              <p:spTgt spid="439"/>
                                            </p:tgtEl>
                                            <p:attrNameLst>
                                              <p:attrName>style.visibility</p:attrName>
                                            </p:attrNameLst>
                                          </p:cBhvr>
                                          <p:to>
                                            <p:strVal val="visible"/>
                                          </p:to>
                                        </p:set>
                                        <p:anim calcmode="lin" valueType="num">
                                          <p:cBhvr additive="base">
                                            <p:cTn id="675" dur="2000" fill="hold"/>
                                            <p:tgtEl>
                                              <p:spTgt spid="439"/>
                                            </p:tgtEl>
                                            <p:attrNameLst>
                                              <p:attrName>ppt_x</p:attrName>
                                            </p:attrNameLst>
                                          </p:cBhvr>
                                          <p:tavLst>
                                            <p:tav tm="0">
                                              <p:val>
                                                <p:strVal val="1+#ppt_w/2"/>
                                              </p:val>
                                            </p:tav>
                                            <p:tav tm="100000">
                                              <p:val>
                                                <p:strVal val="#ppt_x"/>
                                              </p:val>
                                            </p:tav>
                                          </p:tavLst>
                                        </p:anim>
                                        <p:anim calcmode="lin" valueType="num">
                                          <p:cBhvr additive="base">
                                            <p:cTn id="676" dur="2000" fill="hold"/>
                                            <p:tgtEl>
                                              <p:spTgt spid="439"/>
                                            </p:tgtEl>
                                            <p:attrNameLst>
                                              <p:attrName>ppt_y</p:attrName>
                                            </p:attrNameLst>
                                          </p:cBhvr>
                                          <p:tavLst>
                                            <p:tav tm="0">
                                              <p:val>
                                                <p:strVal val="#ppt_y"/>
                                              </p:val>
                                            </p:tav>
                                            <p:tav tm="100000">
                                              <p:val>
                                                <p:strVal val="#ppt_y"/>
                                              </p:val>
                                            </p:tav>
                                          </p:tavLst>
                                        </p:anim>
                                      </p:childTnLst>
                                    </p:cTn>
                                  </p:par>
                                  <p:par>
                                    <p:cTn id="677" presetID="2" presetClass="entr" presetSubtype="2" fill="hold" grpId="0" nodeType="withEffect" nodePh="1">
                                      <p:stCondLst>
                                        <p:cond delay="0"/>
                                      </p:stCondLst>
                                      <p:endCondLst>
                                        <p:cond evt="begin" delay="0">
                                          <p:tn val="677"/>
                                        </p:cond>
                                      </p:endCondLst>
                                      <p:childTnLst>
                                        <p:set>
                                          <p:cBhvr>
                                            <p:cTn id="678" dur="1" fill="hold">
                                              <p:stCondLst>
                                                <p:cond delay="0"/>
                                              </p:stCondLst>
                                            </p:cTn>
                                            <p:tgtEl>
                                              <p:spTgt spid="440"/>
                                            </p:tgtEl>
                                            <p:attrNameLst>
                                              <p:attrName>style.visibility</p:attrName>
                                            </p:attrNameLst>
                                          </p:cBhvr>
                                          <p:to>
                                            <p:strVal val="visible"/>
                                          </p:to>
                                        </p:set>
                                        <p:anim calcmode="lin" valueType="num">
                                          <p:cBhvr additive="base">
                                            <p:cTn id="679" dur="2000" fill="hold"/>
                                            <p:tgtEl>
                                              <p:spTgt spid="440"/>
                                            </p:tgtEl>
                                            <p:attrNameLst>
                                              <p:attrName>ppt_x</p:attrName>
                                            </p:attrNameLst>
                                          </p:cBhvr>
                                          <p:tavLst>
                                            <p:tav tm="0">
                                              <p:val>
                                                <p:strVal val="1+#ppt_w/2"/>
                                              </p:val>
                                            </p:tav>
                                            <p:tav tm="100000">
                                              <p:val>
                                                <p:strVal val="#ppt_x"/>
                                              </p:val>
                                            </p:tav>
                                          </p:tavLst>
                                        </p:anim>
                                        <p:anim calcmode="lin" valueType="num">
                                          <p:cBhvr additive="base">
                                            <p:cTn id="680" dur="2000" fill="hold"/>
                                            <p:tgtEl>
                                              <p:spTgt spid="440"/>
                                            </p:tgtEl>
                                            <p:attrNameLst>
                                              <p:attrName>ppt_y</p:attrName>
                                            </p:attrNameLst>
                                          </p:cBhvr>
                                          <p:tavLst>
                                            <p:tav tm="0">
                                              <p:val>
                                                <p:strVal val="#ppt_y"/>
                                              </p:val>
                                            </p:tav>
                                            <p:tav tm="100000">
                                              <p:val>
                                                <p:strVal val="#ppt_y"/>
                                              </p:val>
                                            </p:tav>
                                          </p:tavLst>
                                        </p:anim>
                                      </p:childTnLst>
                                    </p:cTn>
                                  </p:par>
                                  <p:par>
                                    <p:cTn id="681" presetID="2" presetClass="entr" presetSubtype="8" fill="hold" grpId="0" nodeType="withEffect">
                                      <p:stCondLst>
                                        <p:cond delay="0"/>
                                      </p:stCondLst>
                                      <p:childTnLst>
                                        <p:set>
                                          <p:cBhvr>
                                            <p:cTn id="682" dur="1" fill="hold">
                                              <p:stCondLst>
                                                <p:cond delay="0"/>
                                              </p:stCondLst>
                                            </p:cTn>
                                            <p:tgtEl>
                                              <p:spTgt spid="441"/>
                                            </p:tgtEl>
                                            <p:attrNameLst>
                                              <p:attrName>style.visibility</p:attrName>
                                            </p:attrNameLst>
                                          </p:cBhvr>
                                          <p:to>
                                            <p:strVal val="visible"/>
                                          </p:to>
                                        </p:set>
                                        <p:anim calcmode="lin" valueType="num">
                                          <p:cBhvr additive="base">
                                            <p:cTn id="683" dur="2000" fill="hold"/>
                                            <p:tgtEl>
                                              <p:spTgt spid="441"/>
                                            </p:tgtEl>
                                            <p:attrNameLst>
                                              <p:attrName>ppt_x</p:attrName>
                                            </p:attrNameLst>
                                          </p:cBhvr>
                                          <p:tavLst>
                                            <p:tav tm="0">
                                              <p:val>
                                                <p:strVal val="0-#ppt_w/2"/>
                                              </p:val>
                                            </p:tav>
                                            <p:tav tm="100000">
                                              <p:val>
                                                <p:strVal val="#ppt_x"/>
                                              </p:val>
                                            </p:tav>
                                          </p:tavLst>
                                        </p:anim>
                                        <p:anim calcmode="lin" valueType="num">
                                          <p:cBhvr additive="base">
                                            <p:cTn id="684" dur="2000" fill="hold"/>
                                            <p:tgtEl>
                                              <p:spTgt spid="441"/>
                                            </p:tgtEl>
                                            <p:attrNameLst>
                                              <p:attrName>ppt_y</p:attrName>
                                            </p:attrNameLst>
                                          </p:cBhvr>
                                          <p:tavLst>
                                            <p:tav tm="0">
                                              <p:val>
                                                <p:strVal val="#ppt_y"/>
                                              </p:val>
                                            </p:tav>
                                            <p:tav tm="100000">
                                              <p:val>
                                                <p:strVal val="#ppt_y"/>
                                              </p:val>
                                            </p:tav>
                                          </p:tavLst>
                                        </p:anim>
                                      </p:childTnLst>
                                    </p:cTn>
                                  </p:par>
                                  <p:par>
                                    <p:cTn id="685" presetID="2" presetClass="entr" presetSubtype="8" fill="hold" grpId="0" nodeType="withEffect" nodePh="1">
                                      <p:stCondLst>
                                        <p:cond delay="0"/>
                                      </p:stCondLst>
                                      <p:endCondLst>
                                        <p:cond evt="begin" delay="0">
                                          <p:tn val="685"/>
                                        </p:cond>
                                      </p:endCondLst>
                                      <p:childTnLst>
                                        <p:set>
                                          <p:cBhvr>
                                            <p:cTn id="686" dur="1" fill="hold">
                                              <p:stCondLst>
                                                <p:cond delay="0"/>
                                              </p:stCondLst>
                                            </p:cTn>
                                            <p:tgtEl>
                                              <p:spTgt spid="442"/>
                                            </p:tgtEl>
                                            <p:attrNameLst>
                                              <p:attrName>style.visibility</p:attrName>
                                            </p:attrNameLst>
                                          </p:cBhvr>
                                          <p:to>
                                            <p:strVal val="visible"/>
                                          </p:to>
                                        </p:set>
                                        <p:anim calcmode="lin" valueType="num">
                                          <p:cBhvr additive="base">
                                            <p:cTn id="687" dur="2000" fill="hold"/>
                                            <p:tgtEl>
                                              <p:spTgt spid="442"/>
                                            </p:tgtEl>
                                            <p:attrNameLst>
                                              <p:attrName>ppt_x</p:attrName>
                                            </p:attrNameLst>
                                          </p:cBhvr>
                                          <p:tavLst>
                                            <p:tav tm="0">
                                              <p:val>
                                                <p:strVal val="0-#ppt_w/2"/>
                                              </p:val>
                                            </p:tav>
                                            <p:tav tm="100000">
                                              <p:val>
                                                <p:strVal val="#ppt_x"/>
                                              </p:val>
                                            </p:tav>
                                          </p:tavLst>
                                        </p:anim>
                                        <p:anim calcmode="lin" valueType="num">
                                          <p:cBhvr additive="base">
                                            <p:cTn id="688" dur="2000" fill="hold"/>
                                            <p:tgtEl>
                                              <p:spTgt spid="442"/>
                                            </p:tgtEl>
                                            <p:attrNameLst>
                                              <p:attrName>ppt_y</p:attrName>
                                            </p:attrNameLst>
                                          </p:cBhvr>
                                          <p:tavLst>
                                            <p:tav tm="0">
                                              <p:val>
                                                <p:strVal val="#ppt_y"/>
                                              </p:val>
                                            </p:tav>
                                            <p:tav tm="100000">
                                              <p:val>
                                                <p:strVal val="#ppt_y"/>
                                              </p:val>
                                            </p:tav>
                                          </p:tavLst>
                                        </p:anim>
                                      </p:childTnLst>
                                    </p:cTn>
                                  </p:par>
                                  <p:par>
                                    <p:cTn id="689" presetID="2" presetClass="entr" presetSubtype="8" fill="hold" grpId="0" nodeType="withEffect">
                                      <p:stCondLst>
                                        <p:cond delay="0"/>
                                      </p:stCondLst>
                                      <p:childTnLst>
                                        <p:set>
                                          <p:cBhvr>
                                            <p:cTn id="690" dur="1" fill="hold">
                                              <p:stCondLst>
                                                <p:cond delay="0"/>
                                              </p:stCondLst>
                                            </p:cTn>
                                            <p:tgtEl>
                                              <p:spTgt spid="443"/>
                                            </p:tgtEl>
                                            <p:attrNameLst>
                                              <p:attrName>style.visibility</p:attrName>
                                            </p:attrNameLst>
                                          </p:cBhvr>
                                          <p:to>
                                            <p:strVal val="visible"/>
                                          </p:to>
                                        </p:set>
                                        <p:anim calcmode="lin" valueType="num">
                                          <p:cBhvr additive="base">
                                            <p:cTn id="691" dur="2000" fill="hold"/>
                                            <p:tgtEl>
                                              <p:spTgt spid="443"/>
                                            </p:tgtEl>
                                            <p:attrNameLst>
                                              <p:attrName>ppt_x</p:attrName>
                                            </p:attrNameLst>
                                          </p:cBhvr>
                                          <p:tavLst>
                                            <p:tav tm="0">
                                              <p:val>
                                                <p:strVal val="0-#ppt_w/2"/>
                                              </p:val>
                                            </p:tav>
                                            <p:tav tm="100000">
                                              <p:val>
                                                <p:strVal val="#ppt_x"/>
                                              </p:val>
                                            </p:tav>
                                          </p:tavLst>
                                        </p:anim>
                                        <p:anim calcmode="lin" valueType="num">
                                          <p:cBhvr additive="base">
                                            <p:cTn id="692" dur="2000" fill="hold"/>
                                            <p:tgtEl>
                                              <p:spTgt spid="443"/>
                                            </p:tgtEl>
                                            <p:attrNameLst>
                                              <p:attrName>ppt_y</p:attrName>
                                            </p:attrNameLst>
                                          </p:cBhvr>
                                          <p:tavLst>
                                            <p:tav tm="0">
                                              <p:val>
                                                <p:strVal val="#ppt_y"/>
                                              </p:val>
                                            </p:tav>
                                            <p:tav tm="100000">
                                              <p:val>
                                                <p:strVal val="#ppt_y"/>
                                              </p:val>
                                            </p:tav>
                                          </p:tavLst>
                                        </p:anim>
                                      </p:childTnLst>
                                    </p:cTn>
                                  </p:par>
                                  <p:par>
                                    <p:cTn id="693" presetID="2" presetClass="entr" presetSubtype="8" fill="hold" grpId="0" nodeType="withEffect" nodePh="1">
                                      <p:stCondLst>
                                        <p:cond delay="0"/>
                                      </p:stCondLst>
                                      <p:endCondLst>
                                        <p:cond evt="begin" delay="0">
                                          <p:tn val="693"/>
                                        </p:cond>
                                      </p:endCondLst>
                                      <p:childTnLst>
                                        <p:set>
                                          <p:cBhvr>
                                            <p:cTn id="694" dur="1" fill="hold">
                                              <p:stCondLst>
                                                <p:cond delay="0"/>
                                              </p:stCondLst>
                                            </p:cTn>
                                            <p:tgtEl>
                                              <p:spTgt spid="444"/>
                                            </p:tgtEl>
                                            <p:attrNameLst>
                                              <p:attrName>style.visibility</p:attrName>
                                            </p:attrNameLst>
                                          </p:cBhvr>
                                          <p:to>
                                            <p:strVal val="visible"/>
                                          </p:to>
                                        </p:set>
                                        <p:anim calcmode="lin" valueType="num">
                                          <p:cBhvr additive="base">
                                            <p:cTn id="695" dur="2000" fill="hold"/>
                                            <p:tgtEl>
                                              <p:spTgt spid="444"/>
                                            </p:tgtEl>
                                            <p:attrNameLst>
                                              <p:attrName>ppt_x</p:attrName>
                                            </p:attrNameLst>
                                          </p:cBhvr>
                                          <p:tavLst>
                                            <p:tav tm="0">
                                              <p:val>
                                                <p:strVal val="0-#ppt_w/2"/>
                                              </p:val>
                                            </p:tav>
                                            <p:tav tm="100000">
                                              <p:val>
                                                <p:strVal val="#ppt_x"/>
                                              </p:val>
                                            </p:tav>
                                          </p:tavLst>
                                        </p:anim>
                                        <p:anim calcmode="lin" valueType="num">
                                          <p:cBhvr additive="base">
                                            <p:cTn id="696" dur="2000" fill="hold"/>
                                            <p:tgtEl>
                                              <p:spTgt spid="444"/>
                                            </p:tgtEl>
                                            <p:attrNameLst>
                                              <p:attrName>ppt_y</p:attrName>
                                            </p:attrNameLst>
                                          </p:cBhvr>
                                          <p:tavLst>
                                            <p:tav tm="0">
                                              <p:val>
                                                <p:strVal val="#ppt_y"/>
                                              </p:val>
                                            </p:tav>
                                            <p:tav tm="100000">
                                              <p:val>
                                                <p:strVal val="#ppt_y"/>
                                              </p:val>
                                            </p:tav>
                                          </p:tavLst>
                                        </p:anim>
                                      </p:childTnLst>
                                    </p:cTn>
                                  </p:par>
                                  <p:par>
                                    <p:cTn id="697" presetID="2" presetClass="entr" presetSubtype="8" fill="hold" grpId="0" nodeType="withEffect">
                                      <p:stCondLst>
                                        <p:cond delay="0"/>
                                      </p:stCondLst>
                                      <p:childTnLst>
                                        <p:set>
                                          <p:cBhvr>
                                            <p:cTn id="698" dur="1" fill="hold">
                                              <p:stCondLst>
                                                <p:cond delay="0"/>
                                              </p:stCondLst>
                                            </p:cTn>
                                            <p:tgtEl>
                                              <p:spTgt spid="445"/>
                                            </p:tgtEl>
                                            <p:attrNameLst>
                                              <p:attrName>style.visibility</p:attrName>
                                            </p:attrNameLst>
                                          </p:cBhvr>
                                          <p:to>
                                            <p:strVal val="visible"/>
                                          </p:to>
                                        </p:set>
                                        <p:anim calcmode="lin" valueType="num">
                                          <p:cBhvr additive="base">
                                            <p:cTn id="699" dur="2000" fill="hold"/>
                                            <p:tgtEl>
                                              <p:spTgt spid="445"/>
                                            </p:tgtEl>
                                            <p:attrNameLst>
                                              <p:attrName>ppt_x</p:attrName>
                                            </p:attrNameLst>
                                          </p:cBhvr>
                                          <p:tavLst>
                                            <p:tav tm="0">
                                              <p:val>
                                                <p:strVal val="0-#ppt_w/2"/>
                                              </p:val>
                                            </p:tav>
                                            <p:tav tm="100000">
                                              <p:val>
                                                <p:strVal val="#ppt_x"/>
                                              </p:val>
                                            </p:tav>
                                          </p:tavLst>
                                        </p:anim>
                                        <p:anim calcmode="lin" valueType="num">
                                          <p:cBhvr additive="base">
                                            <p:cTn id="700" dur="2000" fill="hold"/>
                                            <p:tgtEl>
                                              <p:spTgt spid="445"/>
                                            </p:tgtEl>
                                            <p:attrNameLst>
                                              <p:attrName>ppt_y</p:attrName>
                                            </p:attrNameLst>
                                          </p:cBhvr>
                                          <p:tavLst>
                                            <p:tav tm="0">
                                              <p:val>
                                                <p:strVal val="#ppt_y"/>
                                              </p:val>
                                            </p:tav>
                                            <p:tav tm="100000">
                                              <p:val>
                                                <p:strVal val="#ppt_y"/>
                                              </p:val>
                                            </p:tav>
                                          </p:tavLst>
                                        </p:anim>
                                      </p:childTnLst>
                                    </p:cTn>
                                  </p:par>
                                  <p:par>
                                    <p:cTn id="701" presetID="2" presetClass="entr" presetSubtype="8" fill="hold" grpId="0" nodeType="withEffect" nodePh="1">
                                      <p:stCondLst>
                                        <p:cond delay="0"/>
                                      </p:stCondLst>
                                      <p:endCondLst>
                                        <p:cond evt="begin" delay="0">
                                          <p:tn val="701"/>
                                        </p:cond>
                                      </p:endCondLst>
                                      <p:childTnLst>
                                        <p:set>
                                          <p:cBhvr>
                                            <p:cTn id="702" dur="1" fill="hold">
                                              <p:stCondLst>
                                                <p:cond delay="0"/>
                                              </p:stCondLst>
                                            </p:cTn>
                                            <p:tgtEl>
                                              <p:spTgt spid="446"/>
                                            </p:tgtEl>
                                            <p:attrNameLst>
                                              <p:attrName>style.visibility</p:attrName>
                                            </p:attrNameLst>
                                          </p:cBhvr>
                                          <p:to>
                                            <p:strVal val="visible"/>
                                          </p:to>
                                        </p:set>
                                        <p:anim calcmode="lin" valueType="num">
                                          <p:cBhvr additive="base">
                                            <p:cTn id="703" dur="2000" fill="hold"/>
                                            <p:tgtEl>
                                              <p:spTgt spid="446"/>
                                            </p:tgtEl>
                                            <p:attrNameLst>
                                              <p:attrName>ppt_x</p:attrName>
                                            </p:attrNameLst>
                                          </p:cBhvr>
                                          <p:tavLst>
                                            <p:tav tm="0">
                                              <p:val>
                                                <p:strVal val="0-#ppt_w/2"/>
                                              </p:val>
                                            </p:tav>
                                            <p:tav tm="100000">
                                              <p:val>
                                                <p:strVal val="#ppt_x"/>
                                              </p:val>
                                            </p:tav>
                                          </p:tavLst>
                                        </p:anim>
                                        <p:anim calcmode="lin" valueType="num">
                                          <p:cBhvr additive="base">
                                            <p:cTn id="704" dur="2000" fill="hold"/>
                                            <p:tgtEl>
                                              <p:spTgt spid="446"/>
                                            </p:tgtEl>
                                            <p:attrNameLst>
                                              <p:attrName>ppt_y</p:attrName>
                                            </p:attrNameLst>
                                          </p:cBhvr>
                                          <p:tavLst>
                                            <p:tav tm="0">
                                              <p:val>
                                                <p:strVal val="#ppt_y"/>
                                              </p:val>
                                            </p:tav>
                                            <p:tav tm="100000">
                                              <p:val>
                                                <p:strVal val="#ppt_y"/>
                                              </p:val>
                                            </p:tav>
                                          </p:tavLst>
                                        </p:anim>
                                      </p:childTnLst>
                                    </p:cTn>
                                  </p:par>
                                  <p:par>
                                    <p:cTn id="705" presetID="2" presetClass="entr" presetSubtype="8" fill="hold" grpId="0" nodeType="withEffect">
                                      <p:stCondLst>
                                        <p:cond delay="0"/>
                                      </p:stCondLst>
                                      <p:childTnLst>
                                        <p:set>
                                          <p:cBhvr>
                                            <p:cTn id="706" dur="1" fill="hold">
                                              <p:stCondLst>
                                                <p:cond delay="0"/>
                                              </p:stCondLst>
                                            </p:cTn>
                                            <p:tgtEl>
                                              <p:spTgt spid="447"/>
                                            </p:tgtEl>
                                            <p:attrNameLst>
                                              <p:attrName>style.visibility</p:attrName>
                                            </p:attrNameLst>
                                          </p:cBhvr>
                                          <p:to>
                                            <p:strVal val="visible"/>
                                          </p:to>
                                        </p:set>
                                        <p:anim calcmode="lin" valueType="num">
                                          <p:cBhvr additive="base">
                                            <p:cTn id="707" dur="2000" fill="hold"/>
                                            <p:tgtEl>
                                              <p:spTgt spid="447"/>
                                            </p:tgtEl>
                                            <p:attrNameLst>
                                              <p:attrName>ppt_x</p:attrName>
                                            </p:attrNameLst>
                                          </p:cBhvr>
                                          <p:tavLst>
                                            <p:tav tm="0">
                                              <p:val>
                                                <p:strVal val="0-#ppt_w/2"/>
                                              </p:val>
                                            </p:tav>
                                            <p:tav tm="100000">
                                              <p:val>
                                                <p:strVal val="#ppt_x"/>
                                              </p:val>
                                            </p:tav>
                                          </p:tavLst>
                                        </p:anim>
                                        <p:anim calcmode="lin" valueType="num">
                                          <p:cBhvr additive="base">
                                            <p:cTn id="708" dur="2000" fill="hold"/>
                                            <p:tgtEl>
                                              <p:spTgt spid="447"/>
                                            </p:tgtEl>
                                            <p:attrNameLst>
                                              <p:attrName>ppt_y</p:attrName>
                                            </p:attrNameLst>
                                          </p:cBhvr>
                                          <p:tavLst>
                                            <p:tav tm="0">
                                              <p:val>
                                                <p:strVal val="#ppt_y"/>
                                              </p:val>
                                            </p:tav>
                                            <p:tav tm="100000">
                                              <p:val>
                                                <p:strVal val="#ppt_y"/>
                                              </p:val>
                                            </p:tav>
                                          </p:tavLst>
                                        </p:anim>
                                      </p:childTnLst>
                                    </p:cTn>
                                  </p:par>
                                  <p:par>
                                    <p:cTn id="709" presetID="2" presetClass="entr" presetSubtype="8" fill="hold" grpId="0" nodeType="withEffect" nodePh="1">
                                      <p:stCondLst>
                                        <p:cond delay="0"/>
                                      </p:stCondLst>
                                      <p:endCondLst>
                                        <p:cond evt="begin" delay="0">
                                          <p:tn val="709"/>
                                        </p:cond>
                                      </p:endCondLst>
                                      <p:childTnLst>
                                        <p:set>
                                          <p:cBhvr>
                                            <p:cTn id="710" dur="1" fill="hold">
                                              <p:stCondLst>
                                                <p:cond delay="0"/>
                                              </p:stCondLst>
                                            </p:cTn>
                                            <p:tgtEl>
                                              <p:spTgt spid="448"/>
                                            </p:tgtEl>
                                            <p:attrNameLst>
                                              <p:attrName>style.visibility</p:attrName>
                                            </p:attrNameLst>
                                          </p:cBhvr>
                                          <p:to>
                                            <p:strVal val="visible"/>
                                          </p:to>
                                        </p:set>
                                        <p:anim calcmode="lin" valueType="num">
                                          <p:cBhvr additive="base">
                                            <p:cTn id="711" dur="2000" fill="hold"/>
                                            <p:tgtEl>
                                              <p:spTgt spid="448"/>
                                            </p:tgtEl>
                                            <p:attrNameLst>
                                              <p:attrName>ppt_x</p:attrName>
                                            </p:attrNameLst>
                                          </p:cBhvr>
                                          <p:tavLst>
                                            <p:tav tm="0">
                                              <p:val>
                                                <p:strVal val="0-#ppt_w/2"/>
                                              </p:val>
                                            </p:tav>
                                            <p:tav tm="100000">
                                              <p:val>
                                                <p:strVal val="#ppt_x"/>
                                              </p:val>
                                            </p:tav>
                                          </p:tavLst>
                                        </p:anim>
                                        <p:anim calcmode="lin" valueType="num">
                                          <p:cBhvr additive="base">
                                            <p:cTn id="712" dur="2000" fill="hold"/>
                                            <p:tgtEl>
                                              <p:spTgt spid="448"/>
                                            </p:tgtEl>
                                            <p:attrNameLst>
                                              <p:attrName>ppt_y</p:attrName>
                                            </p:attrNameLst>
                                          </p:cBhvr>
                                          <p:tavLst>
                                            <p:tav tm="0">
                                              <p:val>
                                                <p:strVal val="#ppt_y"/>
                                              </p:val>
                                            </p:tav>
                                            <p:tav tm="100000">
                                              <p:val>
                                                <p:strVal val="#ppt_y"/>
                                              </p:val>
                                            </p:tav>
                                          </p:tavLst>
                                        </p:anim>
                                      </p:childTnLst>
                                    </p:cTn>
                                  </p:par>
                                  <p:par>
                                    <p:cTn id="713" presetID="2" presetClass="entr" presetSubtype="8" fill="hold" grpId="0" nodeType="withEffect">
                                      <p:stCondLst>
                                        <p:cond delay="0"/>
                                      </p:stCondLst>
                                      <p:childTnLst>
                                        <p:set>
                                          <p:cBhvr>
                                            <p:cTn id="714" dur="1" fill="hold">
                                              <p:stCondLst>
                                                <p:cond delay="0"/>
                                              </p:stCondLst>
                                            </p:cTn>
                                            <p:tgtEl>
                                              <p:spTgt spid="449"/>
                                            </p:tgtEl>
                                            <p:attrNameLst>
                                              <p:attrName>style.visibility</p:attrName>
                                            </p:attrNameLst>
                                          </p:cBhvr>
                                          <p:to>
                                            <p:strVal val="visible"/>
                                          </p:to>
                                        </p:set>
                                        <p:anim calcmode="lin" valueType="num">
                                          <p:cBhvr additive="base">
                                            <p:cTn id="715" dur="2000" fill="hold"/>
                                            <p:tgtEl>
                                              <p:spTgt spid="449"/>
                                            </p:tgtEl>
                                            <p:attrNameLst>
                                              <p:attrName>ppt_x</p:attrName>
                                            </p:attrNameLst>
                                          </p:cBhvr>
                                          <p:tavLst>
                                            <p:tav tm="0">
                                              <p:val>
                                                <p:strVal val="0-#ppt_w/2"/>
                                              </p:val>
                                            </p:tav>
                                            <p:tav tm="100000">
                                              <p:val>
                                                <p:strVal val="#ppt_x"/>
                                              </p:val>
                                            </p:tav>
                                          </p:tavLst>
                                        </p:anim>
                                        <p:anim calcmode="lin" valueType="num">
                                          <p:cBhvr additive="base">
                                            <p:cTn id="716" dur="2000" fill="hold"/>
                                            <p:tgtEl>
                                              <p:spTgt spid="449"/>
                                            </p:tgtEl>
                                            <p:attrNameLst>
                                              <p:attrName>ppt_y</p:attrName>
                                            </p:attrNameLst>
                                          </p:cBhvr>
                                          <p:tavLst>
                                            <p:tav tm="0">
                                              <p:val>
                                                <p:strVal val="#ppt_y"/>
                                              </p:val>
                                            </p:tav>
                                            <p:tav tm="100000">
                                              <p:val>
                                                <p:strVal val="#ppt_y"/>
                                              </p:val>
                                            </p:tav>
                                          </p:tavLst>
                                        </p:anim>
                                      </p:childTnLst>
                                    </p:cTn>
                                  </p:par>
                                  <p:par>
                                    <p:cTn id="717" presetID="2" presetClass="entr" presetSubtype="8" fill="hold" grpId="0" nodeType="withEffect" nodePh="1">
                                      <p:stCondLst>
                                        <p:cond delay="0"/>
                                      </p:stCondLst>
                                      <p:endCondLst>
                                        <p:cond evt="begin" delay="0">
                                          <p:tn val="717"/>
                                        </p:cond>
                                      </p:endCondLst>
                                      <p:childTnLst>
                                        <p:set>
                                          <p:cBhvr>
                                            <p:cTn id="718" dur="1" fill="hold">
                                              <p:stCondLst>
                                                <p:cond delay="0"/>
                                              </p:stCondLst>
                                            </p:cTn>
                                            <p:tgtEl>
                                              <p:spTgt spid="450"/>
                                            </p:tgtEl>
                                            <p:attrNameLst>
                                              <p:attrName>style.visibility</p:attrName>
                                            </p:attrNameLst>
                                          </p:cBhvr>
                                          <p:to>
                                            <p:strVal val="visible"/>
                                          </p:to>
                                        </p:set>
                                        <p:anim calcmode="lin" valueType="num">
                                          <p:cBhvr additive="base">
                                            <p:cTn id="719" dur="2000" fill="hold"/>
                                            <p:tgtEl>
                                              <p:spTgt spid="450"/>
                                            </p:tgtEl>
                                            <p:attrNameLst>
                                              <p:attrName>ppt_x</p:attrName>
                                            </p:attrNameLst>
                                          </p:cBhvr>
                                          <p:tavLst>
                                            <p:tav tm="0">
                                              <p:val>
                                                <p:strVal val="0-#ppt_w/2"/>
                                              </p:val>
                                            </p:tav>
                                            <p:tav tm="100000">
                                              <p:val>
                                                <p:strVal val="#ppt_x"/>
                                              </p:val>
                                            </p:tav>
                                          </p:tavLst>
                                        </p:anim>
                                        <p:anim calcmode="lin" valueType="num">
                                          <p:cBhvr additive="base">
                                            <p:cTn id="720" dur="2000" fill="hold"/>
                                            <p:tgtEl>
                                              <p:spTgt spid="450"/>
                                            </p:tgtEl>
                                            <p:attrNameLst>
                                              <p:attrName>ppt_y</p:attrName>
                                            </p:attrNameLst>
                                          </p:cBhvr>
                                          <p:tavLst>
                                            <p:tav tm="0">
                                              <p:val>
                                                <p:strVal val="#ppt_y"/>
                                              </p:val>
                                            </p:tav>
                                            <p:tav tm="100000">
                                              <p:val>
                                                <p:strVal val="#ppt_y"/>
                                              </p:val>
                                            </p:tav>
                                          </p:tavLst>
                                        </p:anim>
                                      </p:childTnLst>
                                    </p:cTn>
                                  </p:par>
                                  <p:par>
                                    <p:cTn id="721" presetID="2" presetClass="entr" presetSubtype="8" fill="hold" grpId="0" nodeType="withEffect">
                                      <p:stCondLst>
                                        <p:cond delay="0"/>
                                      </p:stCondLst>
                                      <p:childTnLst>
                                        <p:set>
                                          <p:cBhvr>
                                            <p:cTn id="722" dur="1" fill="hold">
                                              <p:stCondLst>
                                                <p:cond delay="0"/>
                                              </p:stCondLst>
                                            </p:cTn>
                                            <p:tgtEl>
                                              <p:spTgt spid="451"/>
                                            </p:tgtEl>
                                            <p:attrNameLst>
                                              <p:attrName>style.visibility</p:attrName>
                                            </p:attrNameLst>
                                          </p:cBhvr>
                                          <p:to>
                                            <p:strVal val="visible"/>
                                          </p:to>
                                        </p:set>
                                        <p:anim calcmode="lin" valueType="num">
                                          <p:cBhvr additive="base">
                                            <p:cTn id="723" dur="2000" fill="hold"/>
                                            <p:tgtEl>
                                              <p:spTgt spid="451"/>
                                            </p:tgtEl>
                                            <p:attrNameLst>
                                              <p:attrName>ppt_x</p:attrName>
                                            </p:attrNameLst>
                                          </p:cBhvr>
                                          <p:tavLst>
                                            <p:tav tm="0">
                                              <p:val>
                                                <p:strVal val="0-#ppt_w/2"/>
                                              </p:val>
                                            </p:tav>
                                            <p:tav tm="100000">
                                              <p:val>
                                                <p:strVal val="#ppt_x"/>
                                              </p:val>
                                            </p:tav>
                                          </p:tavLst>
                                        </p:anim>
                                        <p:anim calcmode="lin" valueType="num">
                                          <p:cBhvr additive="base">
                                            <p:cTn id="724" dur="2000" fill="hold"/>
                                            <p:tgtEl>
                                              <p:spTgt spid="451"/>
                                            </p:tgtEl>
                                            <p:attrNameLst>
                                              <p:attrName>ppt_y</p:attrName>
                                            </p:attrNameLst>
                                          </p:cBhvr>
                                          <p:tavLst>
                                            <p:tav tm="0">
                                              <p:val>
                                                <p:strVal val="#ppt_y"/>
                                              </p:val>
                                            </p:tav>
                                            <p:tav tm="100000">
                                              <p:val>
                                                <p:strVal val="#ppt_y"/>
                                              </p:val>
                                            </p:tav>
                                          </p:tavLst>
                                        </p:anim>
                                      </p:childTnLst>
                                    </p:cTn>
                                  </p:par>
                                  <p:par>
                                    <p:cTn id="725" presetID="2" presetClass="entr" presetSubtype="8" fill="hold" grpId="0" nodeType="withEffect" nodePh="1">
                                      <p:stCondLst>
                                        <p:cond delay="0"/>
                                      </p:stCondLst>
                                      <p:endCondLst>
                                        <p:cond evt="begin" delay="0">
                                          <p:tn val="725"/>
                                        </p:cond>
                                      </p:endCondLst>
                                      <p:childTnLst>
                                        <p:set>
                                          <p:cBhvr>
                                            <p:cTn id="726" dur="1" fill="hold">
                                              <p:stCondLst>
                                                <p:cond delay="0"/>
                                              </p:stCondLst>
                                            </p:cTn>
                                            <p:tgtEl>
                                              <p:spTgt spid="452"/>
                                            </p:tgtEl>
                                            <p:attrNameLst>
                                              <p:attrName>style.visibility</p:attrName>
                                            </p:attrNameLst>
                                          </p:cBhvr>
                                          <p:to>
                                            <p:strVal val="visible"/>
                                          </p:to>
                                        </p:set>
                                        <p:anim calcmode="lin" valueType="num">
                                          <p:cBhvr additive="base">
                                            <p:cTn id="727" dur="2000" fill="hold"/>
                                            <p:tgtEl>
                                              <p:spTgt spid="452"/>
                                            </p:tgtEl>
                                            <p:attrNameLst>
                                              <p:attrName>ppt_x</p:attrName>
                                            </p:attrNameLst>
                                          </p:cBhvr>
                                          <p:tavLst>
                                            <p:tav tm="0">
                                              <p:val>
                                                <p:strVal val="0-#ppt_w/2"/>
                                              </p:val>
                                            </p:tav>
                                            <p:tav tm="100000">
                                              <p:val>
                                                <p:strVal val="#ppt_x"/>
                                              </p:val>
                                            </p:tav>
                                          </p:tavLst>
                                        </p:anim>
                                        <p:anim calcmode="lin" valueType="num">
                                          <p:cBhvr additive="base">
                                            <p:cTn id="728" dur="2000" fill="hold"/>
                                            <p:tgtEl>
                                              <p:spTgt spid="452"/>
                                            </p:tgtEl>
                                            <p:attrNameLst>
                                              <p:attrName>ppt_y</p:attrName>
                                            </p:attrNameLst>
                                          </p:cBhvr>
                                          <p:tavLst>
                                            <p:tav tm="0">
                                              <p:val>
                                                <p:strVal val="#ppt_y"/>
                                              </p:val>
                                            </p:tav>
                                            <p:tav tm="100000">
                                              <p:val>
                                                <p:strVal val="#ppt_y"/>
                                              </p:val>
                                            </p:tav>
                                          </p:tavLst>
                                        </p:anim>
                                      </p:childTnLst>
                                    </p:cTn>
                                  </p:par>
                                  <p:par>
                                    <p:cTn id="729" presetID="2" presetClass="entr" presetSubtype="8" fill="hold" grpId="0" nodeType="withEffect">
                                      <p:stCondLst>
                                        <p:cond delay="0"/>
                                      </p:stCondLst>
                                      <p:childTnLst>
                                        <p:set>
                                          <p:cBhvr>
                                            <p:cTn id="730" dur="1" fill="hold">
                                              <p:stCondLst>
                                                <p:cond delay="0"/>
                                              </p:stCondLst>
                                            </p:cTn>
                                            <p:tgtEl>
                                              <p:spTgt spid="453"/>
                                            </p:tgtEl>
                                            <p:attrNameLst>
                                              <p:attrName>style.visibility</p:attrName>
                                            </p:attrNameLst>
                                          </p:cBhvr>
                                          <p:to>
                                            <p:strVal val="visible"/>
                                          </p:to>
                                        </p:set>
                                        <p:anim calcmode="lin" valueType="num">
                                          <p:cBhvr additive="base">
                                            <p:cTn id="731" dur="2000" fill="hold"/>
                                            <p:tgtEl>
                                              <p:spTgt spid="453"/>
                                            </p:tgtEl>
                                            <p:attrNameLst>
                                              <p:attrName>ppt_x</p:attrName>
                                            </p:attrNameLst>
                                          </p:cBhvr>
                                          <p:tavLst>
                                            <p:tav tm="0">
                                              <p:val>
                                                <p:strVal val="0-#ppt_w/2"/>
                                              </p:val>
                                            </p:tav>
                                            <p:tav tm="100000">
                                              <p:val>
                                                <p:strVal val="#ppt_x"/>
                                              </p:val>
                                            </p:tav>
                                          </p:tavLst>
                                        </p:anim>
                                        <p:anim calcmode="lin" valueType="num">
                                          <p:cBhvr additive="base">
                                            <p:cTn id="732" dur="2000" fill="hold"/>
                                            <p:tgtEl>
                                              <p:spTgt spid="453"/>
                                            </p:tgtEl>
                                            <p:attrNameLst>
                                              <p:attrName>ppt_y</p:attrName>
                                            </p:attrNameLst>
                                          </p:cBhvr>
                                          <p:tavLst>
                                            <p:tav tm="0">
                                              <p:val>
                                                <p:strVal val="#ppt_y"/>
                                              </p:val>
                                            </p:tav>
                                            <p:tav tm="100000">
                                              <p:val>
                                                <p:strVal val="#ppt_y"/>
                                              </p:val>
                                            </p:tav>
                                          </p:tavLst>
                                        </p:anim>
                                      </p:childTnLst>
                                    </p:cTn>
                                  </p:par>
                                  <p:par>
                                    <p:cTn id="733" presetID="2" presetClass="entr" presetSubtype="8" fill="hold" grpId="0" nodeType="withEffect" nodePh="1">
                                      <p:stCondLst>
                                        <p:cond delay="0"/>
                                      </p:stCondLst>
                                      <p:endCondLst>
                                        <p:cond evt="begin" delay="0">
                                          <p:tn val="733"/>
                                        </p:cond>
                                      </p:endCondLst>
                                      <p:childTnLst>
                                        <p:set>
                                          <p:cBhvr>
                                            <p:cTn id="734" dur="1" fill="hold">
                                              <p:stCondLst>
                                                <p:cond delay="0"/>
                                              </p:stCondLst>
                                            </p:cTn>
                                            <p:tgtEl>
                                              <p:spTgt spid="454"/>
                                            </p:tgtEl>
                                            <p:attrNameLst>
                                              <p:attrName>style.visibility</p:attrName>
                                            </p:attrNameLst>
                                          </p:cBhvr>
                                          <p:to>
                                            <p:strVal val="visible"/>
                                          </p:to>
                                        </p:set>
                                        <p:anim calcmode="lin" valueType="num">
                                          <p:cBhvr additive="base">
                                            <p:cTn id="735" dur="2000" fill="hold"/>
                                            <p:tgtEl>
                                              <p:spTgt spid="454"/>
                                            </p:tgtEl>
                                            <p:attrNameLst>
                                              <p:attrName>ppt_x</p:attrName>
                                            </p:attrNameLst>
                                          </p:cBhvr>
                                          <p:tavLst>
                                            <p:tav tm="0">
                                              <p:val>
                                                <p:strVal val="0-#ppt_w/2"/>
                                              </p:val>
                                            </p:tav>
                                            <p:tav tm="100000">
                                              <p:val>
                                                <p:strVal val="#ppt_x"/>
                                              </p:val>
                                            </p:tav>
                                          </p:tavLst>
                                        </p:anim>
                                        <p:anim calcmode="lin" valueType="num">
                                          <p:cBhvr additive="base">
                                            <p:cTn id="736" dur="2000" fill="hold"/>
                                            <p:tgtEl>
                                              <p:spTgt spid="454"/>
                                            </p:tgtEl>
                                            <p:attrNameLst>
                                              <p:attrName>ppt_y</p:attrName>
                                            </p:attrNameLst>
                                          </p:cBhvr>
                                          <p:tavLst>
                                            <p:tav tm="0">
                                              <p:val>
                                                <p:strVal val="#ppt_y"/>
                                              </p:val>
                                            </p:tav>
                                            <p:tav tm="100000">
                                              <p:val>
                                                <p:strVal val="#ppt_y"/>
                                              </p:val>
                                            </p:tav>
                                          </p:tavLst>
                                        </p:anim>
                                      </p:childTnLst>
                                    </p:cTn>
                                  </p:par>
                                  <p:par>
                                    <p:cTn id="737" presetID="2" presetClass="entr" presetSubtype="8" fill="hold" grpId="0" nodeType="withEffect">
                                      <p:stCondLst>
                                        <p:cond delay="0"/>
                                      </p:stCondLst>
                                      <p:childTnLst>
                                        <p:set>
                                          <p:cBhvr>
                                            <p:cTn id="738" dur="1" fill="hold">
                                              <p:stCondLst>
                                                <p:cond delay="0"/>
                                              </p:stCondLst>
                                            </p:cTn>
                                            <p:tgtEl>
                                              <p:spTgt spid="455"/>
                                            </p:tgtEl>
                                            <p:attrNameLst>
                                              <p:attrName>style.visibility</p:attrName>
                                            </p:attrNameLst>
                                          </p:cBhvr>
                                          <p:to>
                                            <p:strVal val="visible"/>
                                          </p:to>
                                        </p:set>
                                        <p:anim calcmode="lin" valueType="num">
                                          <p:cBhvr additive="base">
                                            <p:cTn id="739" dur="2000" fill="hold"/>
                                            <p:tgtEl>
                                              <p:spTgt spid="455"/>
                                            </p:tgtEl>
                                            <p:attrNameLst>
                                              <p:attrName>ppt_x</p:attrName>
                                            </p:attrNameLst>
                                          </p:cBhvr>
                                          <p:tavLst>
                                            <p:tav tm="0">
                                              <p:val>
                                                <p:strVal val="0-#ppt_w/2"/>
                                              </p:val>
                                            </p:tav>
                                            <p:tav tm="100000">
                                              <p:val>
                                                <p:strVal val="#ppt_x"/>
                                              </p:val>
                                            </p:tav>
                                          </p:tavLst>
                                        </p:anim>
                                        <p:anim calcmode="lin" valueType="num">
                                          <p:cBhvr additive="base">
                                            <p:cTn id="740" dur="2000" fill="hold"/>
                                            <p:tgtEl>
                                              <p:spTgt spid="455"/>
                                            </p:tgtEl>
                                            <p:attrNameLst>
                                              <p:attrName>ppt_y</p:attrName>
                                            </p:attrNameLst>
                                          </p:cBhvr>
                                          <p:tavLst>
                                            <p:tav tm="0">
                                              <p:val>
                                                <p:strVal val="#ppt_y"/>
                                              </p:val>
                                            </p:tav>
                                            <p:tav tm="100000">
                                              <p:val>
                                                <p:strVal val="#ppt_y"/>
                                              </p:val>
                                            </p:tav>
                                          </p:tavLst>
                                        </p:anim>
                                      </p:childTnLst>
                                    </p:cTn>
                                  </p:par>
                                  <p:par>
                                    <p:cTn id="741" presetID="2" presetClass="entr" presetSubtype="8" fill="hold" grpId="0" nodeType="withEffect" nodePh="1">
                                      <p:stCondLst>
                                        <p:cond delay="0"/>
                                      </p:stCondLst>
                                      <p:endCondLst>
                                        <p:cond evt="begin" delay="0">
                                          <p:tn val="741"/>
                                        </p:cond>
                                      </p:endCondLst>
                                      <p:childTnLst>
                                        <p:set>
                                          <p:cBhvr>
                                            <p:cTn id="742" dur="1" fill="hold">
                                              <p:stCondLst>
                                                <p:cond delay="0"/>
                                              </p:stCondLst>
                                            </p:cTn>
                                            <p:tgtEl>
                                              <p:spTgt spid="456"/>
                                            </p:tgtEl>
                                            <p:attrNameLst>
                                              <p:attrName>style.visibility</p:attrName>
                                            </p:attrNameLst>
                                          </p:cBhvr>
                                          <p:to>
                                            <p:strVal val="visible"/>
                                          </p:to>
                                        </p:set>
                                        <p:anim calcmode="lin" valueType="num">
                                          <p:cBhvr additive="base">
                                            <p:cTn id="743" dur="2000" fill="hold"/>
                                            <p:tgtEl>
                                              <p:spTgt spid="456"/>
                                            </p:tgtEl>
                                            <p:attrNameLst>
                                              <p:attrName>ppt_x</p:attrName>
                                            </p:attrNameLst>
                                          </p:cBhvr>
                                          <p:tavLst>
                                            <p:tav tm="0">
                                              <p:val>
                                                <p:strVal val="0-#ppt_w/2"/>
                                              </p:val>
                                            </p:tav>
                                            <p:tav tm="100000">
                                              <p:val>
                                                <p:strVal val="#ppt_x"/>
                                              </p:val>
                                            </p:tav>
                                          </p:tavLst>
                                        </p:anim>
                                        <p:anim calcmode="lin" valueType="num">
                                          <p:cBhvr additive="base">
                                            <p:cTn id="744" dur="2000" fill="hold"/>
                                            <p:tgtEl>
                                              <p:spTgt spid="456"/>
                                            </p:tgtEl>
                                            <p:attrNameLst>
                                              <p:attrName>ppt_y</p:attrName>
                                            </p:attrNameLst>
                                          </p:cBhvr>
                                          <p:tavLst>
                                            <p:tav tm="0">
                                              <p:val>
                                                <p:strVal val="#ppt_y"/>
                                              </p:val>
                                            </p:tav>
                                            <p:tav tm="100000">
                                              <p:val>
                                                <p:strVal val="#ppt_y"/>
                                              </p:val>
                                            </p:tav>
                                          </p:tavLst>
                                        </p:anim>
                                      </p:childTnLst>
                                    </p:cTn>
                                  </p:par>
                                </p:childTnLst>
                              </p:cTn>
                            </p:par>
                            <p:par>
                              <p:cTn id="745" fill="hold">
                                <p:stCondLst>
                                  <p:cond delay="2000"/>
                                </p:stCondLst>
                                <p:childTnLst>
                                  <p:par>
                                    <p:cTn id="746" presetID="14" presetClass="entr" presetSubtype="10" fill="hold" nodeType="afterEffect">
                                      <p:stCondLst>
                                        <p:cond delay="0"/>
                                      </p:stCondLst>
                                      <p:childTnLst>
                                        <p:set>
                                          <p:cBhvr>
                                            <p:cTn id="747" dur="1" fill="hold">
                                              <p:stCondLst>
                                                <p:cond delay="0"/>
                                              </p:stCondLst>
                                            </p:cTn>
                                            <p:tgtEl>
                                              <p:spTgt spid="264"/>
                                            </p:tgtEl>
                                            <p:attrNameLst>
                                              <p:attrName>style.visibility</p:attrName>
                                            </p:attrNameLst>
                                          </p:cBhvr>
                                          <p:to>
                                            <p:strVal val="visible"/>
                                          </p:to>
                                        </p:set>
                                        <p:animEffect transition="in" filter="randombar(horizontal)">
                                          <p:cBhvr>
                                            <p:cTn id="748" dur="500"/>
                                            <p:tgtEl>
                                              <p:spTgt spid="264"/>
                                            </p:tgtEl>
                                          </p:cBhvr>
                                        </p:animEffect>
                                      </p:childTnLst>
                                    </p:cTn>
                                  </p:par>
                                </p:childTnLst>
                              </p:cTn>
                            </p:par>
                            <p:par>
                              <p:cTn id="749" fill="hold">
                                <p:stCondLst>
                                  <p:cond delay="2500"/>
                                </p:stCondLst>
                                <p:childTnLst>
                                  <p:par>
                                    <p:cTn id="750" presetID="14" presetClass="entr" presetSubtype="10" fill="hold" nodeType="afterEffect">
                                      <p:stCondLst>
                                        <p:cond delay="0"/>
                                      </p:stCondLst>
                                      <p:childTnLst>
                                        <p:set>
                                          <p:cBhvr>
                                            <p:cTn id="751" dur="1" fill="hold">
                                              <p:stCondLst>
                                                <p:cond delay="0"/>
                                              </p:stCondLst>
                                            </p:cTn>
                                            <p:tgtEl>
                                              <p:spTgt spid="457"/>
                                            </p:tgtEl>
                                            <p:attrNameLst>
                                              <p:attrName>style.visibility</p:attrName>
                                            </p:attrNameLst>
                                          </p:cBhvr>
                                          <p:to>
                                            <p:strVal val="visible"/>
                                          </p:to>
                                        </p:set>
                                        <p:animEffect transition="in" filter="randombar(horizontal)">
                                          <p:cBhvr>
                                            <p:cTn id="752" dur="500"/>
                                            <p:tgtEl>
                                              <p:spTgt spid="457"/>
                                            </p:tgtEl>
                                          </p:cBhvr>
                                        </p:animEffect>
                                      </p:childTnLst>
                                    </p:cTn>
                                  </p:par>
                                </p:childTnLst>
                              </p:cTn>
                            </p:par>
                            <p:par>
                              <p:cTn id="753" fill="hold">
                                <p:stCondLst>
                                  <p:cond delay="3000"/>
                                </p:stCondLst>
                                <p:childTnLst>
                                  <p:par>
                                    <p:cTn id="754" presetID="14" presetClass="entr" presetSubtype="10" fill="hold" nodeType="afterEffect">
                                      <p:stCondLst>
                                        <p:cond delay="0"/>
                                      </p:stCondLst>
                                      <p:childTnLst>
                                        <p:set>
                                          <p:cBhvr>
                                            <p:cTn id="755" dur="1" fill="hold">
                                              <p:stCondLst>
                                                <p:cond delay="0"/>
                                              </p:stCondLst>
                                            </p:cTn>
                                            <p:tgtEl>
                                              <p:spTgt spid="293"/>
                                            </p:tgtEl>
                                            <p:attrNameLst>
                                              <p:attrName>style.visibility</p:attrName>
                                            </p:attrNameLst>
                                          </p:cBhvr>
                                          <p:to>
                                            <p:strVal val="visible"/>
                                          </p:to>
                                        </p:set>
                                        <p:animEffect transition="in" filter="randombar(horizontal)">
                                          <p:cBhvr>
                                            <p:cTn id="756" dur="500"/>
                                            <p:tgtEl>
                                              <p:spTgt spid="293"/>
                                            </p:tgtEl>
                                          </p:cBhvr>
                                        </p:animEffect>
                                      </p:childTnLst>
                                    </p:cTn>
                                  </p:par>
                                </p:childTnLst>
                              </p:cTn>
                            </p:par>
                            <p:par>
                              <p:cTn id="757" fill="hold">
                                <p:stCondLst>
                                  <p:cond delay="3500"/>
                                </p:stCondLst>
                                <p:childTnLst>
                                  <p:par>
                                    <p:cTn id="758" presetID="14" presetClass="entr" presetSubtype="10" fill="hold" grpId="0" nodeType="afterEffect">
                                      <p:stCondLst>
                                        <p:cond delay="0"/>
                                      </p:stCondLst>
                                      <p:childTnLst>
                                        <p:set>
                                          <p:cBhvr>
                                            <p:cTn id="759" dur="1" fill="hold">
                                              <p:stCondLst>
                                                <p:cond delay="0"/>
                                              </p:stCondLst>
                                            </p:cTn>
                                            <p:tgtEl>
                                              <p:spTgt spid="463"/>
                                            </p:tgtEl>
                                            <p:attrNameLst>
                                              <p:attrName>style.visibility</p:attrName>
                                            </p:attrNameLst>
                                          </p:cBhvr>
                                          <p:to>
                                            <p:strVal val="visible"/>
                                          </p:to>
                                        </p:set>
                                        <p:animEffect transition="in" filter="randombar(horizontal)">
                                          <p:cBhvr>
                                            <p:cTn id="760" dur="500"/>
                                            <p:tgtEl>
                                              <p:spTgt spid="463"/>
                                            </p:tgtEl>
                                          </p:cBhvr>
                                        </p:animEffect>
                                      </p:childTnLst>
                                    </p:cTn>
                                  </p:par>
                                </p:childTnLst>
                              </p:cTn>
                            </p:par>
                          </p:childTnLst>
                        </p:cTn>
                      </p:par>
                      <p:par>
                        <p:cTn id="761" fill="hold">
                          <p:stCondLst>
                            <p:cond delay="indefinite"/>
                          </p:stCondLst>
                          <p:childTnLst>
                            <p:par>
                              <p:cTn id="762" fill="hold">
                                <p:stCondLst>
                                  <p:cond delay="0"/>
                                </p:stCondLst>
                                <p:childTnLst>
                                  <p:par>
                                    <p:cTn id="763" presetID="38" presetClass="entr" presetSubtype="0" accel="50000" fill="hold" grpId="0" nodeType="clickEffect">
                                      <p:stCondLst>
                                        <p:cond delay="0"/>
                                      </p:stCondLst>
                                      <p:iterate type="lt">
                                        <p:tmPct val="50000"/>
                                      </p:iterate>
                                      <p:childTnLst>
                                        <p:set>
                                          <p:cBhvr>
                                            <p:cTn id="764" dur="1" fill="hold">
                                              <p:stCondLst>
                                                <p:cond delay="0"/>
                                              </p:stCondLst>
                                            </p:cTn>
                                            <p:tgtEl>
                                              <p:spTgt spid="468"/>
                                            </p:tgtEl>
                                            <p:attrNameLst>
                                              <p:attrName>style.visibility</p:attrName>
                                            </p:attrNameLst>
                                          </p:cBhvr>
                                          <p:to>
                                            <p:strVal val="visible"/>
                                          </p:to>
                                        </p:set>
                                        <p:set>
                                          <p:cBhvr>
                                            <p:cTn id="765" dur="455" fill="hold">
                                              <p:stCondLst>
                                                <p:cond delay="0"/>
                                              </p:stCondLst>
                                            </p:cTn>
                                            <p:tgtEl>
                                              <p:spTgt spid="468"/>
                                            </p:tgtEl>
                                            <p:attrNameLst>
                                              <p:attrName>style.rotation</p:attrName>
                                            </p:attrNameLst>
                                          </p:cBhvr>
                                          <p:to>
                                            <p:strVal val="-45.0"/>
                                          </p:to>
                                        </p:set>
                                        <p:anim calcmode="lin" valueType="num">
                                          <p:cBhvr>
                                            <p:cTn id="766" dur="455" fill="hold">
                                              <p:stCondLst>
                                                <p:cond delay="455"/>
                                              </p:stCondLst>
                                            </p:cTn>
                                            <p:tgtEl>
                                              <p:spTgt spid="468"/>
                                            </p:tgtEl>
                                            <p:attrNameLst>
                                              <p:attrName>style.rotation</p:attrName>
                                            </p:attrNameLst>
                                          </p:cBhvr>
                                          <p:tavLst>
                                            <p:tav tm="0">
                                              <p:val>
                                                <p:fltVal val="-45"/>
                                              </p:val>
                                            </p:tav>
                                            <p:tav tm="69900">
                                              <p:val>
                                                <p:fltVal val="45"/>
                                              </p:val>
                                            </p:tav>
                                            <p:tav tm="100000">
                                              <p:val>
                                                <p:fltVal val="0"/>
                                              </p:val>
                                            </p:tav>
                                          </p:tavLst>
                                        </p:anim>
                                        <p:anim calcmode="lin" valueType="num">
                                          <p:cBhvr>
                                            <p:cTn id="767" dur="455" fill="hold">
                                              <p:stCondLst>
                                                <p:cond delay="0"/>
                                              </p:stCondLst>
                                            </p:cTn>
                                            <p:tgtEl>
                                              <p:spTgt spid="468"/>
                                            </p:tgtEl>
                                            <p:attrNameLst>
                                              <p:attrName>ppt_y</p:attrName>
                                            </p:attrNameLst>
                                          </p:cBhvr>
                                          <p:tavLst>
                                            <p:tav tm="0">
                                              <p:val>
                                                <p:strVal val="#ppt_y-1"/>
                                              </p:val>
                                            </p:tav>
                                            <p:tav tm="100000">
                                              <p:val>
                                                <p:strVal val="#ppt_y-(0.354*#ppt_w-0.172*#ppt_h)"/>
                                              </p:val>
                                            </p:tav>
                                          </p:tavLst>
                                        </p:anim>
                                        <p:anim calcmode="lin" valueType="num">
                                          <p:cBhvr>
                                            <p:cTn id="768" dur="156" decel="50000" autoRev="1" fill="hold">
                                              <p:stCondLst>
                                                <p:cond delay="455"/>
                                              </p:stCondLst>
                                            </p:cTn>
                                            <p:tgtEl>
                                              <p:spTgt spid="468"/>
                                            </p:tgtEl>
                                            <p:attrNameLst>
                                              <p:attrName>ppt_y</p:attrName>
                                            </p:attrNameLst>
                                          </p:cBhvr>
                                          <p:tavLst>
                                            <p:tav tm="0">
                                              <p:val>
                                                <p:strVal val="#ppt_y-(0.354*#ppt_w-0.172*#ppt_h)"/>
                                              </p:val>
                                            </p:tav>
                                            <p:tav tm="100000">
                                              <p:val>
                                                <p:strVal val="#ppt_y-(0.354*#ppt_w-0.172*#ppt_h)-#ppt_h/2"/>
                                              </p:val>
                                            </p:tav>
                                          </p:tavLst>
                                        </p:anim>
                                        <p:anim calcmode="lin" valueType="num">
                                          <p:cBhvr>
                                            <p:cTn id="769" dur="136" fill="hold">
                                              <p:stCondLst>
                                                <p:cond delay="864"/>
                                              </p:stCondLst>
                                            </p:cTn>
                                            <p:tgtEl>
                                              <p:spTgt spid="468"/>
                                            </p:tgtEl>
                                            <p:attrNameLst>
                                              <p:attrName>ppt_y</p:attrName>
                                            </p:attrNameLst>
                                          </p:cBhvr>
                                          <p:tavLst>
                                            <p:tav tm="0">
                                              <p:val>
                                                <p:strVal val="#ppt_y-(0.354*#ppt_w-0.172*#ppt_h)"/>
                                              </p:val>
                                            </p:tav>
                                            <p:tav tm="100000">
                                              <p:val>
                                                <p:strVal val="#ppt_y"/>
                                              </p:val>
                                            </p:tav>
                                          </p:tavLst>
                                        </p:anim>
                                      </p:childTnLst>
                                    </p:cTn>
                                  </p:par>
                                </p:childTnLst>
                              </p:cTn>
                            </p:par>
                            <p:par>
                              <p:cTn id="770" fill="hold">
                                <p:stCondLst>
                                  <p:cond delay="2500"/>
                                </p:stCondLst>
                                <p:childTnLst>
                                  <p:par>
                                    <p:cTn id="771" presetID="43" presetClass="entr" presetSubtype="0" fill="hold" grpId="0" nodeType="afterEffect">
                                      <p:stCondLst>
                                        <p:cond delay="0"/>
                                      </p:stCondLst>
                                      <p:iterate type="lt">
                                        <p:tmPct val="10000"/>
                                      </p:iterate>
                                      <p:childTnLst>
                                        <p:set>
                                          <p:cBhvr>
                                            <p:cTn id="772" dur="1" fill="hold">
                                              <p:stCondLst>
                                                <p:cond delay="0"/>
                                              </p:stCondLst>
                                            </p:cTn>
                                            <p:tgtEl>
                                              <p:spTgt spid="464"/>
                                            </p:tgtEl>
                                            <p:attrNameLst>
                                              <p:attrName>style.visibility</p:attrName>
                                            </p:attrNameLst>
                                          </p:cBhvr>
                                          <p:to>
                                            <p:strVal val="visible"/>
                                          </p:to>
                                        </p:set>
                                        <p:animEffect transition="in" filter="fade">
                                          <p:cBhvr>
                                            <p:cTn id="773" dur="100"/>
                                            <p:tgtEl>
                                              <p:spTgt spid="464"/>
                                            </p:tgtEl>
                                          </p:cBhvr>
                                        </p:animEffect>
                                        <p:anim calcmode="lin" valueType="num">
                                          <p:cBhvr>
                                            <p:cTn id="774" dur="400" fill="hold"/>
                                            <p:tgtEl>
                                              <p:spTgt spid="464"/>
                                            </p:tgtEl>
                                            <p:attrNameLst>
                                              <p:attrName>ppt_x</p:attrName>
                                            </p:attrNameLst>
                                          </p:cBhvr>
                                          <p:tavLst>
                                            <p:tav tm="0">
                                              <p:val>
                                                <p:strVal val="#ppt_x"/>
                                              </p:val>
                                            </p:tav>
                                            <p:tav tm="100000">
                                              <p:val>
                                                <p:strVal val="#ppt_x"/>
                                              </p:val>
                                            </p:tav>
                                          </p:tavLst>
                                        </p:anim>
                                        <p:anim calcmode="lin" valueType="num">
                                          <p:cBhvr>
                                            <p:cTn id="775" dur="400" fill="hold"/>
                                            <p:tgtEl>
                                              <p:spTgt spid="464"/>
                                            </p:tgtEl>
                                            <p:attrNameLst>
                                              <p:attrName>ppt_y</p:attrName>
                                            </p:attrNameLst>
                                          </p:cBhvr>
                                          <p:tavLst>
                                            <p:tav tm="0">
                                              <p:val>
                                                <p:strVal val="#ppt_y+0.31"/>
                                              </p:val>
                                            </p:tav>
                                            <p:tav tm="100000">
                                              <p:val>
                                                <p:strVal val="#ppt_y+0.31"/>
                                              </p:val>
                                            </p:tav>
                                          </p:tavLst>
                                        </p:anim>
                                        <p:anim calcmode="lin" valueType="num">
                                          <p:cBhvr>
                                            <p:cTn id="776" dur="600" decel="50000" fill="hold">
                                              <p:stCondLst>
                                                <p:cond delay="400"/>
                                              </p:stCondLst>
                                            </p:cTn>
                                            <p:tgtEl>
                                              <p:spTgt spid="46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777" dur="600" decel="50000" fill="hold">
                                              <p:stCondLst>
                                                <p:cond delay="400"/>
                                              </p:stCondLst>
                                            </p:cTn>
                                            <p:tgtEl>
                                              <p:spTgt spid="46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778" fill="hold">
                                <p:stCondLst>
                                  <p:cond delay="4300"/>
                                </p:stCondLst>
                                <p:childTnLst>
                                  <p:par>
                                    <p:cTn id="779" presetID="16" presetClass="entr" presetSubtype="21" fill="hold" nodeType="afterEffect">
                                      <p:stCondLst>
                                        <p:cond delay="0"/>
                                      </p:stCondLst>
                                      <p:childTnLst>
                                        <p:set>
                                          <p:cBhvr>
                                            <p:cTn id="780" dur="1" fill="hold">
                                              <p:stCondLst>
                                                <p:cond delay="0"/>
                                              </p:stCondLst>
                                            </p:cTn>
                                            <p:tgtEl>
                                              <p:spTgt spid="467"/>
                                            </p:tgtEl>
                                            <p:attrNameLst>
                                              <p:attrName>style.visibility</p:attrName>
                                            </p:attrNameLst>
                                          </p:cBhvr>
                                          <p:to>
                                            <p:strVal val="visible"/>
                                          </p:to>
                                        </p:set>
                                        <p:animEffect transition="in" filter="barn(inVertical)">
                                          <p:cBhvr>
                                            <p:cTn id="781" dur="500"/>
                                            <p:tgtEl>
                                              <p:spTgt spid="467"/>
                                            </p:tgtEl>
                                          </p:cBhvr>
                                        </p:animEffect>
                                      </p:childTnLst>
                                    </p:cTn>
                                  </p:par>
                                </p:childTnLst>
                              </p:cTn>
                            </p:par>
                            <p:par>
                              <p:cTn id="782" fill="hold">
                                <p:stCondLst>
                                  <p:cond delay="4800"/>
                                </p:stCondLst>
                                <p:childTnLst>
                                  <p:par>
                                    <p:cTn id="783" presetID="2" presetClass="entr" presetSubtype="12" fill="hold" grpId="0" nodeType="afterEffect">
                                      <p:stCondLst>
                                        <p:cond delay="0"/>
                                      </p:stCondLst>
                                      <p:iterate type="lt">
                                        <p:tmPct val="10000"/>
                                      </p:iterate>
                                      <p:childTnLst>
                                        <p:set>
                                          <p:cBhvr>
                                            <p:cTn id="784" dur="1" fill="hold">
                                              <p:stCondLst>
                                                <p:cond delay="0"/>
                                              </p:stCondLst>
                                            </p:cTn>
                                            <p:tgtEl>
                                              <p:spTgt spid="465"/>
                                            </p:tgtEl>
                                            <p:attrNameLst>
                                              <p:attrName>style.visibility</p:attrName>
                                            </p:attrNameLst>
                                          </p:cBhvr>
                                          <p:to>
                                            <p:strVal val="visible"/>
                                          </p:to>
                                        </p:set>
                                        <p:anim calcmode="lin" valueType="num">
                                          <p:cBhvr additive="base">
                                            <p:cTn id="785" dur="500" fill="hold"/>
                                            <p:tgtEl>
                                              <p:spTgt spid="465"/>
                                            </p:tgtEl>
                                            <p:attrNameLst>
                                              <p:attrName>ppt_x</p:attrName>
                                            </p:attrNameLst>
                                          </p:cBhvr>
                                          <p:tavLst>
                                            <p:tav tm="0">
                                              <p:val>
                                                <p:strVal val="0-#ppt_w/2"/>
                                              </p:val>
                                            </p:tav>
                                            <p:tav tm="100000">
                                              <p:val>
                                                <p:strVal val="#ppt_x"/>
                                              </p:val>
                                            </p:tav>
                                          </p:tavLst>
                                        </p:anim>
                                        <p:anim calcmode="lin" valueType="num">
                                          <p:cBhvr additive="base">
                                            <p:cTn id="786" dur="500" fill="hold"/>
                                            <p:tgtEl>
                                              <p:spTgt spid="465"/>
                                            </p:tgtEl>
                                            <p:attrNameLst>
                                              <p:attrName>ppt_y</p:attrName>
                                            </p:attrNameLst>
                                          </p:cBhvr>
                                          <p:tavLst>
                                            <p:tav tm="0">
                                              <p:val>
                                                <p:strVal val="1+#ppt_h/2"/>
                                              </p:val>
                                            </p:tav>
                                            <p:tav tm="100000">
                                              <p:val>
                                                <p:strVal val="#ppt_y"/>
                                              </p:val>
                                            </p:tav>
                                          </p:tavLst>
                                        </p:anim>
                                      </p:childTnLst>
                                    </p:cTn>
                                  </p:par>
                                </p:childTnLst>
                              </p:cTn>
                            </p:par>
                            <p:par>
                              <p:cTn id="787" fill="hold">
                                <p:stCondLst>
                                  <p:cond delay="6500"/>
                                </p:stCondLst>
                                <p:childTnLst>
                                  <p:par>
                                    <p:cTn id="788" presetID="16" presetClass="entr" presetSubtype="21" fill="hold" grpId="0" nodeType="afterEffect">
                                      <p:stCondLst>
                                        <p:cond delay="0"/>
                                      </p:stCondLst>
                                      <p:childTnLst>
                                        <p:set>
                                          <p:cBhvr>
                                            <p:cTn id="789" dur="1" fill="hold">
                                              <p:stCondLst>
                                                <p:cond delay="0"/>
                                              </p:stCondLst>
                                            </p:cTn>
                                            <p:tgtEl>
                                              <p:spTgt spid="469"/>
                                            </p:tgtEl>
                                            <p:attrNameLst>
                                              <p:attrName>style.visibility</p:attrName>
                                            </p:attrNameLst>
                                          </p:cBhvr>
                                          <p:to>
                                            <p:strVal val="visible"/>
                                          </p:to>
                                        </p:set>
                                        <p:animEffect transition="in" filter="barn(inVertical)">
                                          <p:cBhvr>
                                            <p:cTn id="790" dur="500"/>
                                            <p:tgtEl>
                                              <p:spTgt spid="469"/>
                                            </p:tgtEl>
                                          </p:cBhvr>
                                        </p:animEffect>
                                      </p:childTnLst>
                                    </p:cTn>
                                  </p:par>
                                  <p:par>
                                    <p:cTn id="791" presetID="16" presetClass="entr" presetSubtype="21" fill="hold" grpId="0" nodeType="withEffect" nodePh="1">
                                      <p:stCondLst>
                                        <p:cond delay="0"/>
                                      </p:stCondLst>
                                      <p:endCondLst>
                                        <p:cond evt="begin" delay="0">
                                          <p:tn val="791"/>
                                        </p:cond>
                                      </p:endCondLst>
                                      <p:childTnLst>
                                        <p:set>
                                          <p:cBhvr>
                                            <p:cTn id="792" dur="1" fill="hold">
                                              <p:stCondLst>
                                                <p:cond delay="0"/>
                                              </p:stCondLst>
                                            </p:cTn>
                                            <p:tgtEl>
                                              <p:spTgt spid="470"/>
                                            </p:tgtEl>
                                            <p:attrNameLst>
                                              <p:attrName>style.visibility</p:attrName>
                                            </p:attrNameLst>
                                          </p:cBhvr>
                                          <p:to>
                                            <p:strVal val="visible"/>
                                          </p:to>
                                        </p:set>
                                        <p:animEffect transition="in" filter="barn(inVertical)">
                                          <p:cBhvr>
                                            <p:cTn id="793" dur="500"/>
                                            <p:tgtEl>
                                              <p:spTgt spid="470"/>
                                            </p:tgtEl>
                                          </p:cBhvr>
                                        </p:animEffect>
                                      </p:childTnLst>
                                    </p:cTn>
                                  </p:par>
                                  <p:par>
                                    <p:cTn id="794" presetID="16" presetClass="entr" presetSubtype="21" fill="hold" grpId="0" nodeType="withEffect">
                                      <p:stCondLst>
                                        <p:cond delay="0"/>
                                      </p:stCondLst>
                                      <p:childTnLst>
                                        <p:set>
                                          <p:cBhvr>
                                            <p:cTn id="795" dur="1" fill="hold">
                                              <p:stCondLst>
                                                <p:cond delay="0"/>
                                              </p:stCondLst>
                                            </p:cTn>
                                            <p:tgtEl>
                                              <p:spTgt spid="471"/>
                                            </p:tgtEl>
                                            <p:attrNameLst>
                                              <p:attrName>style.visibility</p:attrName>
                                            </p:attrNameLst>
                                          </p:cBhvr>
                                          <p:to>
                                            <p:strVal val="visible"/>
                                          </p:to>
                                        </p:set>
                                        <p:animEffect transition="in" filter="barn(inVertical)">
                                          <p:cBhvr>
                                            <p:cTn id="796" dur="500"/>
                                            <p:tgtEl>
                                              <p:spTgt spid="471"/>
                                            </p:tgtEl>
                                          </p:cBhvr>
                                        </p:animEffect>
                                      </p:childTnLst>
                                    </p:cTn>
                                  </p:par>
                                  <p:par>
                                    <p:cTn id="797" presetID="16" presetClass="entr" presetSubtype="21" fill="hold" grpId="0" nodeType="withEffect" nodePh="1">
                                      <p:stCondLst>
                                        <p:cond delay="0"/>
                                      </p:stCondLst>
                                      <p:endCondLst>
                                        <p:cond evt="begin" delay="0">
                                          <p:tn val="797"/>
                                        </p:cond>
                                      </p:endCondLst>
                                      <p:childTnLst>
                                        <p:set>
                                          <p:cBhvr>
                                            <p:cTn id="798" dur="1" fill="hold">
                                              <p:stCondLst>
                                                <p:cond delay="0"/>
                                              </p:stCondLst>
                                            </p:cTn>
                                            <p:tgtEl>
                                              <p:spTgt spid="472"/>
                                            </p:tgtEl>
                                            <p:attrNameLst>
                                              <p:attrName>style.visibility</p:attrName>
                                            </p:attrNameLst>
                                          </p:cBhvr>
                                          <p:to>
                                            <p:strVal val="visible"/>
                                          </p:to>
                                        </p:set>
                                        <p:animEffect transition="in" filter="barn(inVertical)">
                                          <p:cBhvr>
                                            <p:cTn id="799" dur="500"/>
                                            <p:tgtEl>
                                              <p:spTgt spid="472"/>
                                            </p:tgtEl>
                                          </p:cBhvr>
                                        </p:animEffect>
                                      </p:childTnLst>
                                    </p:cTn>
                                  </p:par>
                                  <p:par>
                                    <p:cTn id="800" presetID="16" presetClass="entr" presetSubtype="21" fill="hold" grpId="0" nodeType="withEffect">
                                      <p:stCondLst>
                                        <p:cond delay="0"/>
                                      </p:stCondLst>
                                      <p:childTnLst>
                                        <p:set>
                                          <p:cBhvr>
                                            <p:cTn id="801" dur="1" fill="hold">
                                              <p:stCondLst>
                                                <p:cond delay="0"/>
                                              </p:stCondLst>
                                            </p:cTn>
                                            <p:tgtEl>
                                              <p:spTgt spid="473"/>
                                            </p:tgtEl>
                                            <p:attrNameLst>
                                              <p:attrName>style.visibility</p:attrName>
                                            </p:attrNameLst>
                                          </p:cBhvr>
                                          <p:to>
                                            <p:strVal val="visible"/>
                                          </p:to>
                                        </p:set>
                                        <p:animEffect transition="in" filter="barn(inVertical)">
                                          <p:cBhvr>
                                            <p:cTn id="802" dur="500"/>
                                            <p:tgtEl>
                                              <p:spTgt spid="473"/>
                                            </p:tgtEl>
                                          </p:cBhvr>
                                        </p:animEffect>
                                      </p:childTnLst>
                                    </p:cTn>
                                  </p:par>
                                  <p:par>
                                    <p:cTn id="803" presetID="16" presetClass="entr" presetSubtype="21" fill="hold" grpId="0" nodeType="withEffect" nodePh="1">
                                      <p:stCondLst>
                                        <p:cond delay="0"/>
                                      </p:stCondLst>
                                      <p:endCondLst>
                                        <p:cond evt="begin" delay="0">
                                          <p:tn val="803"/>
                                        </p:cond>
                                      </p:endCondLst>
                                      <p:childTnLst>
                                        <p:set>
                                          <p:cBhvr>
                                            <p:cTn id="804" dur="1" fill="hold">
                                              <p:stCondLst>
                                                <p:cond delay="0"/>
                                              </p:stCondLst>
                                            </p:cTn>
                                            <p:tgtEl>
                                              <p:spTgt spid="474"/>
                                            </p:tgtEl>
                                            <p:attrNameLst>
                                              <p:attrName>style.visibility</p:attrName>
                                            </p:attrNameLst>
                                          </p:cBhvr>
                                          <p:to>
                                            <p:strVal val="visible"/>
                                          </p:to>
                                        </p:set>
                                        <p:animEffect transition="in" filter="barn(inVertical)">
                                          <p:cBhvr>
                                            <p:cTn id="805" dur="500"/>
                                            <p:tgtEl>
                                              <p:spTgt spid="474"/>
                                            </p:tgtEl>
                                          </p:cBhvr>
                                        </p:animEffect>
                                      </p:childTnLst>
                                    </p:cTn>
                                  </p:par>
                                  <p:par>
                                    <p:cTn id="806" presetID="16" presetClass="entr" presetSubtype="21" fill="hold" grpId="0" nodeType="withEffect">
                                      <p:stCondLst>
                                        <p:cond delay="0"/>
                                      </p:stCondLst>
                                      <p:childTnLst>
                                        <p:set>
                                          <p:cBhvr>
                                            <p:cTn id="807" dur="1" fill="hold">
                                              <p:stCondLst>
                                                <p:cond delay="0"/>
                                              </p:stCondLst>
                                            </p:cTn>
                                            <p:tgtEl>
                                              <p:spTgt spid="475"/>
                                            </p:tgtEl>
                                            <p:attrNameLst>
                                              <p:attrName>style.visibility</p:attrName>
                                            </p:attrNameLst>
                                          </p:cBhvr>
                                          <p:to>
                                            <p:strVal val="visible"/>
                                          </p:to>
                                        </p:set>
                                        <p:animEffect transition="in" filter="barn(inVertical)">
                                          <p:cBhvr>
                                            <p:cTn id="808" dur="500"/>
                                            <p:tgtEl>
                                              <p:spTgt spid="475"/>
                                            </p:tgtEl>
                                          </p:cBhvr>
                                        </p:animEffect>
                                      </p:childTnLst>
                                    </p:cTn>
                                  </p:par>
                                  <p:par>
                                    <p:cTn id="809" presetID="16" presetClass="entr" presetSubtype="21" fill="hold" grpId="0" nodeType="withEffect" nodePh="1">
                                      <p:stCondLst>
                                        <p:cond delay="0"/>
                                      </p:stCondLst>
                                      <p:endCondLst>
                                        <p:cond evt="begin" delay="0">
                                          <p:tn val="809"/>
                                        </p:cond>
                                      </p:endCondLst>
                                      <p:childTnLst>
                                        <p:set>
                                          <p:cBhvr>
                                            <p:cTn id="810" dur="1" fill="hold">
                                              <p:stCondLst>
                                                <p:cond delay="0"/>
                                              </p:stCondLst>
                                            </p:cTn>
                                            <p:tgtEl>
                                              <p:spTgt spid="476"/>
                                            </p:tgtEl>
                                            <p:attrNameLst>
                                              <p:attrName>style.visibility</p:attrName>
                                            </p:attrNameLst>
                                          </p:cBhvr>
                                          <p:to>
                                            <p:strVal val="visible"/>
                                          </p:to>
                                        </p:set>
                                        <p:animEffect transition="in" filter="barn(inVertical)">
                                          <p:cBhvr>
                                            <p:cTn id="811" dur="500"/>
                                            <p:tgtEl>
                                              <p:spTgt spid="476"/>
                                            </p:tgtEl>
                                          </p:cBhvr>
                                        </p:animEffect>
                                      </p:childTnLst>
                                    </p:cTn>
                                  </p:par>
                                  <p:par>
                                    <p:cTn id="812" presetID="16" presetClass="entr" presetSubtype="21" fill="hold" grpId="0" nodeType="withEffect">
                                      <p:stCondLst>
                                        <p:cond delay="0"/>
                                      </p:stCondLst>
                                      <p:childTnLst>
                                        <p:set>
                                          <p:cBhvr>
                                            <p:cTn id="813" dur="1" fill="hold">
                                              <p:stCondLst>
                                                <p:cond delay="0"/>
                                              </p:stCondLst>
                                            </p:cTn>
                                            <p:tgtEl>
                                              <p:spTgt spid="477"/>
                                            </p:tgtEl>
                                            <p:attrNameLst>
                                              <p:attrName>style.visibility</p:attrName>
                                            </p:attrNameLst>
                                          </p:cBhvr>
                                          <p:to>
                                            <p:strVal val="visible"/>
                                          </p:to>
                                        </p:set>
                                        <p:animEffect transition="in" filter="barn(inVertical)">
                                          <p:cBhvr>
                                            <p:cTn id="814" dur="500"/>
                                            <p:tgtEl>
                                              <p:spTgt spid="477"/>
                                            </p:tgtEl>
                                          </p:cBhvr>
                                        </p:animEffect>
                                      </p:childTnLst>
                                    </p:cTn>
                                  </p:par>
                                  <p:par>
                                    <p:cTn id="815" presetID="16" presetClass="entr" presetSubtype="21" fill="hold" grpId="0" nodeType="withEffect" nodePh="1">
                                      <p:stCondLst>
                                        <p:cond delay="0"/>
                                      </p:stCondLst>
                                      <p:endCondLst>
                                        <p:cond evt="begin" delay="0">
                                          <p:tn val="815"/>
                                        </p:cond>
                                      </p:endCondLst>
                                      <p:childTnLst>
                                        <p:set>
                                          <p:cBhvr>
                                            <p:cTn id="816" dur="1" fill="hold">
                                              <p:stCondLst>
                                                <p:cond delay="0"/>
                                              </p:stCondLst>
                                            </p:cTn>
                                            <p:tgtEl>
                                              <p:spTgt spid="478"/>
                                            </p:tgtEl>
                                            <p:attrNameLst>
                                              <p:attrName>style.visibility</p:attrName>
                                            </p:attrNameLst>
                                          </p:cBhvr>
                                          <p:to>
                                            <p:strVal val="visible"/>
                                          </p:to>
                                        </p:set>
                                        <p:animEffect transition="in" filter="barn(inVertical)">
                                          <p:cBhvr>
                                            <p:cTn id="817" dur="500"/>
                                            <p:tgtEl>
                                              <p:spTgt spid="478"/>
                                            </p:tgtEl>
                                          </p:cBhvr>
                                        </p:animEffect>
                                      </p:childTnLst>
                                    </p:cTn>
                                  </p:par>
                                </p:childTnLst>
                              </p:cTn>
                            </p:par>
                            <p:par>
                              <p:cTn id="818" fill="hold">
                                <p:stCondLst>
                                  <p:cond delay="7000"/>
                                </p:stCondLst>
                                <p:childTnLst>
                                  <p:par>
                                    <p:cTn id="819" presetID="2" presetClass="entr" presetSubtype="2" fill="hold" grpId="0" nodeType="afterEffect">
                                      <p:stCondLst>
                                        <p:cond delay="0"/>
                                      </p:stCondLst>
                                      <p:childTnLst>
                                        <p:set>
                                          <p:cBhvr>
                                            <p:cTn id="820" dur="1" fill="hold">
                                              <p:stCondLst>
                                                <p:cond delay="0"/>
                                              </p:stCondLst>
                                            </p:cTn>
                                            <p:tgtEl>
                                              <p:spTgt spid="479"/>
                                            </p:tgtEl>
                                            <p:attrNameLst>
                                              <p:attrName>style.visibility</p:attrName>
                                            </p:attrNameLst>
                                          </p:cBhvr>
                                          <p:to>
                                            <p:strVal val="visible"/>
                                          </p:to>
                                        </p:set>
                                        <p:anim calcmode="lin" valueType="num">
                                          <p:cBhvr additive="base">
                                            <p:cTn id="821" dur="1500" fill="hold"/>
                                            <p:tgtEl>
                                              <p:spTgt spid="479"/>
                                            </p:tgtEl>
                                            <p:attrNameLst>
                                              <p:attrName>ppt_x</p:attrName>
                                            </p:attrNameLst>
                                          </p:cBhvr>
                                          <p:tavLst>
                                            <p:tav tm="0">
                                              <p:val>
                                                <p:strVal val="1+#ppt_w/2"/>
                                              </p:val>
                                            </p:tav>
                                            <p:tav tm="100000">
                                              <p:val>
                                                <p:strVal val="#ppt_x"/>
                                              </p:val>
                                            </p:tav>
                                          </p:tavLst>
                                        </p:anim>
                                        <p:anim calcmode="lin" valueType="num">
                                          <p:cBhvr additive="base">
                                            <p:cTn id="822" dur="1500" fill="hold"/>
                                            <p:tgtEl>
                                              <p:spTgt spid="479"/>
                                            </p:tgtEl>
                                            <p:attrNameLst>
                                              <p:attrName>ppt_y</p:attrName>
                                            </p:attrNameLst>
                                          </p:cBhvr>
                                          <p:tavLst>
                                            <p:tav tm="0">
                                              <p:val>
                                                <p:strVal val="#ppt_y"/>
                                              </p:val>
                                            </p:tav>
                                            <p:tav tm="100000">
                                              <p:val>
                                                <p:strVal val="#ppt_y"/>
                                              </p:val>
                                            </p:tav>
                                          </p:tavLst>
                                        </p:anim>
                                      </p:childTnLst>
                                    </p:cTn>
                                  </p:par>
                                  <p:par>
                                    <p:cTn id="823" presetID="2" presetClass="entr" presetSubtype="2" fill="hold" grpId="0" nodeType="withEffect" nodePh="1">
                                      <p:stCondLst>
                                        <p:cond delay="0"/>
                                      </p:stCondLst>
                                      <p:endCondLst>
                                        <p:cond evt="begin" delay="0">
                                          <p:tn val="823"/>
                                        </p:cond>
                                      </p:endCondLst>
                                      <p:childTnLst>
                                        <p:set>
                                          <p:cBhvr>
                                            <p:cTn id="824" dur="1" fill="hold">
                                              <p:stCondLst>
                                                <p:cond delay="0"/>
                                              </p:stCondLst>
                                            </p:cTn>
                                            <p:tgtEl>
                                              <p:spTgt spid="480"/>
                                            </p:tgtEl>
                                            <p:attrNameLst>
                                              <p:attrName>style.visibility</p:attrName>
                                            </p:attrNameLst>
                                          </p:cBhvr>
                                          <p:to>
                                            <p:strVal val="visible"/>
                                          </p:to>
                                        </p:set>
                                        <p:anim calcmode="lin" valueType="num">
                                          <p:cBhvr additive="base">
                                            <p:cTn id="825" dur="1500" fill="hold"/>
                                            <p:tgtEl>
                                              <p:spTgt spid="480"/>
                                            </p:tgtEl>
                                            <p:attrNameLst>
                                              <p:attrName>ppt_x</p:attrName>
                                            </p:attrNameLst>
                                          </p:cBhvr>
                                          <p:tavLst>
                                            <p:tav tm="0">
                                              <p:val>
                                                <p:strVal val="1+#ppt_w/2"/>
                                              </p:val>
                                            </p:tav>
                                            <p:tav tm="100000">
                                              <p:val>
                                                <p:strVal val="#ppt_x"/>
                                              </p:val>
                                            </p:tav>
                                          </p:tavLst>
                                        </p:anim>
                                        <p:anim calcmode="lin" valueType="num">
                                          <p:cBhvr additive="base">
                                            <p:cTn id="826" dur="1500" fill="hold"/>
                                            <p:tgtEl>
                                              <p:spTgt spid="480"/>
                                            </p:tgtEl>
                                            <p:attrNameLst>
                                              <p:attrName>ppt_y</p:attrName>
                                            </p:attrNameLst>
                                          </p:cBhvr>
                                          <p:tavLst>
                                            <p:tav tm="0">
                                              <p:val>
                                                <p:strVal val="#ppt_y"/>
                                              </p:val>
                                            </p:tav>
                                            <p:tav tm="100000">
                                              <p:val>
                                                <p:strVal val="#ppt_y"/>
                                              </p:val>
                                            </p:tav>
                                          </p:tavLst>
                                        </p:anim>
                                      </p:childTnLst>
                                    </p:cTn>
                                  </p:par>
                                  <p:par>
                                    <p:cTn id="827" presetID="2" presetClass="entr" presetSubtype="2" fill="hold" grpId="0" nodeType="withEffect">
                                      <p:stCondLst>
                                        <p:cond delay="0"/>
                                      </p:stCondLst>
                                      <p:childTnLst>
                                        <p:set>
                                          <p:cBhvr>
                                            <p:cTn id="828" dur="1" fill="hold">
                                              <p:stCondLst>
                                                <p:cond delay="0"/>
                                              </p:stCondLst>
                                            </p:cTn>
                                            <p:tgtEl>
                                              <p:spTgt spid="481"/>
                                            </p:tgtEl>
                                            <p:attrNameLst>
                                              <p:attrName>style.visibility</p:attrName>
                                            </p:attrNameLst>
                                          </p:cBhvr>
                                          <p:to>
                                            <p:strVal val="visible"/>
                                          </p:to>
                                        </p:set>
                                        <p:anim calcmode="lin" valueType="num">
                                          <p:cBhvr additive="base">
                                            <p:cTn id="829" dur="1500" fill="hold"/>
                                            <p:tgtEl>
                                              <p:spTgt spid="481"/>
                                            </p:tgtEl>
                                            <p:attrNameLst>
                                              <p:attrName>ppt_x</p:attrName>
                                            </p:attrNameLst>
                                          </p:cBhvr>
                                          <p:tavLst>
                                            <p:tav tm="0">
                                              <p:val>
                                                <p:strVal val="1+#ppt_w/2"/>
                                              </p:val>
                                            </p:tav>
                                            <p:tav tm="100000">
                                              <p:val>
                                                <p:strVal val="#ppt_x"/>
                                              </p:val>
                                            </p:tav>
                                          </p:tavLst>
                                        </p:anim>
                                        <p:anim calcmode="lin" valueType="num">
                                          <p:cBhvr additive="base">
                                            <p:cTn id="830" dur="1500" fill="hold"/>
                                            <p:tgtEl>
                                              <p:spTgt spid="481"/>
                                            </p:tgtEl>
                                            <p:attrNameLst>
                                              <p:attrName>ppt_y</p:attrName>
                                            </p:attrNameLst>
                                          </p:cBhvr>
                                          <p:tavLst>
                                            <p:tav tm="0">
                                              <p:val>
                                                <p:strVal val="#ppt_y"/>
                                              </p:val>
                                            </p:tav>
                                            <p:tav tm="100000">
                                              <p:val>
                                                <p:strVal val="#ppt_y"/>
                                              </p:val>
                                            </p:tav>
                                          </p:tavLst>
                                        </p:anim>
                                      </p:childTnLst>
                                    </p:cTn>
                                  </p:par>
                                  <p:par>
                                    <p:cTn id="831" presetID="2" presetClass="entr" presetSubtype="2" fill="hold" grpId="0" nodeType="withEffect" nodePh="1">
                                      <p:stCondLst>
                                        <p:cond delay="0"/>
                                      </p:stCondLst>
                                      <p:endCondLst>
                                        <p:cond evt="begin" delay="0">
                                          <p:tn val="831"/>
                                        </p:cond>
                                      </p:endCondLst>
                                      <p:childTnLst>
                                        <p:set>
                                          <p:cBhvr>
                                            <p:cTn id="832" dur="1" fill="hold">
                                              <p:stCondLst>
                                                <p:cond delay="0"/>
                                              </p:stCondLst>
                                            </p:cTn>
                                            <p:tgtEl>
                                              <p:spTgt spid="482"/>
                                            </p:tgtEl>
                                            <p:attrNameLst>
                                              <p:attrName>style.visibility</p:attrName>
                                            </p:attrNameLst>
                                          </p:cBhvr>
                                          <p:to>
                                            <p:strVal val="visible"/>
                                          </p:to>
                                        </p:set>
                                        <p:anim calcmode="lin" valueType="num">
                                          <p:cBhvr additive="base">
                                            <p:cTn id="833" dur="1500" fill="hold"/>
                                            <p:tgtEl>
                                              <p:spTgt spid="482"/>
                                            </p:tgtEl>
                                            <p:attrNameLst>
                                              <p:attrName>ppt_x</p:attrName>
                                            </p:attrNameLst>
                                          </p:cBhvr>
                                          <p:tavLst>
                                            <p:tav tm="0">
                                              <p:val>
                                                <p:strVal val="1+#ppt_w/2"/>
                                              </p:val>
                                            </p:tav>
                                            <p:tav tm="100000">
                                              <p:val>
                                                <p:strVal val="#ppt_x"/>
                                              </p:val>
                                            </p:tav>
                                          </p:tavLst>
                                        </p:anim>
                                        <p:anim calcmode="lin" valueType="num">
                                          <p:cBhvr additive="base">
                                            <p:cTn id="834" dur="1500" fill="hold"/>
                                            <p:tgtEl>
                                              <p:spTgt spid="482"/>
                                            </p:tgtEl>
                                            <p:attrNameLst>
                                              <p:attrName>ppt_y</p:attrName>
                                            </p:attrNameLst>
                                          </p:cBhvr>
                                          <p:tavLst>
                                            <p:tav tm="0">
                                              <p:val>
                                                <p:strVal val="#ppt_y"/>
                                              </p:val>
                                            </p:tav>
                                            <p:tav tm="100000">
                                              <p:val>
                                                <p:strVal val="#ppt_y"/>
                                              </p:val>
                                            </p:tav>
                                          </p:tavLst>
                                        </p:anim>
                                      </p:childTnLst>
                                    </p:cTn>
                                  </p:par>
                                  <p:par>
                                    <p:cTn id="835" presetID="2" presetClass="entr" presetSubtype="2" fill="hold" grpId="0" nodeType="withEffect">
                                      <p:stCondLst>
                                        <p:cond delay="0"/>
                                      </p:stCondLst>
                                      <p:childTnLst>
                                        <p:set>
                                          <p:cBhvr>
                                            <p:cTn id="836" dur="1" fill="hold">
                                              <p:stCondLst>
                                                <p:cond delay="0"/>
                                              </p:stCondLst>
                                            </p:cTn>
                                            <p:tgtEl>
                                              <p:spTgt spid="483"/>
                                            </p:tgtEl>
                                            <p:attrNameLst>
                                              <p:attrName>style.visibility</p:attrName>
                                            </p:attrNameLst>
                                          </p:cBhvr>
                                          <p:to>
                                            <p:strVal val="visible"/>
                                          </p:to>
                                        </p:set>
                                        <p:anim calcmode="lin" valueType="num">
                                          <p:cBhvr additive="base">
                                            <p:cTn id="837" dur="1500" fill="hold"/>
                                            <p:tgtEl>
                                              <p:spTgt spid="483"/>
                                            </p:tgtEl>
                                            <p:attrNameLst>
                                              <p:attrName>ppt_x</p:attrName>
                                            </p:attrNameLst>
                                          </p:cBhvr>
                                          <p:tavLst>
                                            <p:tav tm="0">
                                              <p:val>
                                                <p:strVal val="1+#ppt_w/2"/>
                                              </p:val>
                                            </p:tav>
                                            <p:tav tm="100000">
                                              <p:val>
                                                <p:strVal val="#ppt_x"/>
                                              </p:val>
                                            </p:tav>
                                          </p:tavLst>
                                        </p:anim>
                                        <p:anim calcmode="lin" valueType="num">
                                          <p:cBhvr additive="base">
                                            <p:cTn id="838" dur="1500" fill="hold"/>
                                            <p:tgtEl>
                                              <p:spTgt spid="483"/>
                                            </p:tgtEl>
                                            <p:attrNameLst>
                                              <p:attrName>ppt_y</p:attrName>
                                            </p:attrNameLst>
                                          </p:cBhvr>
                                          <p:tavLst>
                                            <p:tav tm="0">
                                              <p:val>
                                                <p:strVal val="#ppt_y"/>
                                              </p:val>
                                            </p:tav>
                                            <p:tav tm="100000">
                                              <p:val>
                                                <p:strVal val="#ppt_y"/>
                                              </p:val>
                                            </p:tav>
                                          </p:tavLst>
                                        </p:anim>
                                      </p:childTnLst>
                                    </p:cTn>
                                  </p:par>
                                  <p:par>
                                    <p:cTn id="839" presetID="2" presetClass="entr" presetSubtype="2" fill="hold" grpId="0" nodeType="withEffect" nodePh="1">
                                      <p:stCondLst>
                                        <p:cond delay="0"/>
                                      </p:stCondLst>
                                      <p:endCondLst>
                                        <p:cond evt="begin" delay="0">
                                          <p:tn val="839"/>
                                        </p:cond>
                                      </p:endCondLst>
                                      <p:childTnLst>
                                        <p:set>
                                          <p:cBhvr>
                                            <p:cTn id="840" dur="1" fill="hold">
                                              <p:stCondLst>
                                                <p:cond delay="0"/>
                                              </p:stCondLst>
                                            </p:cTn>
                                            <p:tgtEl>
                                              <p:spTgt spid="484"/>
                                            </p:tgtEl>
                                            <p:attrNameLst>
                                              <p:attrName>style.visibility</p:attrName>
                                            </p:attrNameLst>
                                          </p:cBhvr>
                                          <p:to>
                                            <p:strVal val="visible"/>
                                          </p:to>
                                        </p:set>
                                        <p:anim calcmode="lin" valueType="num">
                                          <p:cBhvr additive="base">
                                            <p:cTn id="841" dur="1500" fill="hold"/>
                                            <p:tgtEl>
                                              <p:spTgt spid="484"/>
                                            </p:tgtEl>
                                            <p:attrNameLst>
                                              <p:attrName>ppt_x</p:attrName>
                                            </p:attrNameLst>
                                          </p:cBhvr>
                                          <p:tavLst>
                                            <p:tav tm="0">
                                              <p:val>
                                                <p:strVal val="1+#ppt_w/2"/>
                                              </p:val>
                                            </p:tav>
                                            <p:tav tm="100000">
                                              <p:val>
                                                <p:strVal val="#ppt_x"/>
                                              </p:val>
                                            </p:tav>
                                          </p:tavLst>
                                        </p:anim>
                                        <p:anim calcmode="lin" valueType="num">
                                          <p:cBhvr additive="base">
                                            <p:cTn id="842" dur="1500" fill="hold"/>
                                            <p:tgtEl>
                                              <p:spTgt spid="484"/>
                                            </p:tgtEl>
                                            <p:attrNameLst>
                                              <p:attrName>ppt_y</p:attrName>
                                            </p:attrNameLst>
                                          </p:cBhvr>
                                          <p:tavLst>
                                            <p:tav tm="0">
                                              <p:val>
                                                <p:strVal val="#ppt_y"/>
                                              </p:val>
                                            </p:tav>
                                            <p:tav tm="100000">
                                              <p:val>
                                                <p:strVal val="#ppt_y"/>
                                              </p:val>
                                            </p:tav>
                                          </p:tavLst>
                                        </p:anim>
                                      </p:childTnLst>
                                    </p:cTn>
                                  </p:par>
                                  <p:par>
                                    <p:cTn id="843" presetID="2" presetClass="entr" presetSubtype="2" fill="hold" grpId="0" nodeType="withEffect">
                                      <p:stCondLst>
                                        <p:cond delay="0"/>
                                      </p:stCondLst>
                                      <p:childTnLst>
                                        <p:set>
                                          <p:cBhvr>
                                            <p:cTn id="844" dur="1" fill="hold">
                                              <p:stCondLst>
                                                <p:cond delay="0"/>
                                              </p:stCondLst>
                                            </p:cTn>
                                            <p:tgtEl>
                                              <p:spTgt spid="485"/>
                                            </p:tgtEl>
                                            <p:attrNameLst>
                                              <p:attrName>style.visibility</p:attrName>
                                            </p:attrNameLst>
                                          </p:cBhvr>
                                          <p:to>
                                            <p:strVal val="visible"/>
                                          </p:to>
                                        </p:set>
                                        <p:anim calcmode="lin" valueType="num">
                                          <p:cBhvr additive="base">
                                            <p:cTn id="845" dur="1500" fill="hold"/>
                                            <p:tgtEl>
                                              <p:spTgt spid="485"/>
                                            </p:tgtEl>
                                            <p:attrNameLst>
                                              <p:attrName>ppt_x</p:attrName>
                                            </p:attrNameLst>
                                          </p:cBhvr>
                                          <p:tavLst>
                                            <p:tav tm="0">
                                              <p:val>
                                                <p:strVal val="1+#ppt_w/2"/>
                                              </p:val>
                                            </p:tav>
                                            <p:tav tm="100000">
                                              <p:val>
                                                <p:strVal val="#ppt_x"/>
                                              </p:val>
                                            </p:tav>
                                          </p:tavLst>
                                        </p:anim>
                                        <p:anim calcmode="lin" valueType="num">
                                          <p:cBhvr additive="base">
                                            <p:cTn id="846" dur="1500" fill="hold"/>
                                            <p:tgtEl>
                                              <p:spTgt spid="485"/>
                                            </p:tgtEl>
                                            <p:attrNameLst>
                                              <p:attrName>ppt_y</p:attrName>
                                            </p:attrNameLst>
                                          </p:cBhvr>
                                          <p:tavLst>
                                            <p:tav tm="0">
                                              <p:val>
                                                <p:strVal val="#ppt_y"/>
                                              </p:val>
                                            </p:tav>
                                            <p:tav tm="100000">
                                              <p:val>
                                                <p:strVal val="#ppt_y"/>
                                              </p:val>
                                            </p:tav>
                                          </p:tavLst>
                                        </p:anim>
                                      </p:childTnLst>
                                    </p:cTn>
                                  </p:par>
                                  <p:par>
                                    <p:cTn id="847" presetID="2" presetClass="entr" presetSubtype="2" fill="hold" grpId="0" nodeType="withEffect" nodePh="1">
                                      <p:stCondLst>
                                        <p:cond delay="0"/>
                                      </p:stCondLst>
                                      <p:endCondLst>
                                        <p:cond evt="begin" delay="0">
                                          <p:tn val="847"/>
                                        </p:cond>
                                      </p:endCondLst>
                                      <p:childTnLst>
                                        <p:set>
                                          <p:cBhvr>
                                            <p:cTn id="848" dur="1" fill="hold">
                                              <p:stCondLst>
                                                <p:cond delay="0"/>
                                              </p:stCondLst>
                                            </p:cTn>
                                            <p:tgtEl>
                                              <p:spTgt spid="486"/>
                                            </p:tgtEl>
                                            <p:attrNameLst>
                                              <p:attrName>style.visibility</p:attrName>
                                            </p:attrNameLst>
                                          </p:cBhvr>
                                          <p:to>
                                            <p:strVal val="visible"/>
                                          </p:to>
                                        </p:set>
                                        <p:anim calcmode="lin" valueType="num">
                                          <p:cBhvr additive="base">
                                            <p:cTn id="849" dur="1500" fill="hold"/>
                                            <p:tgtEl>
                                              <p:spTgt spid="486"/>
                                            </p:tgtEl>
                                            <p:attrNameLst>
                                              <p:attrName>ppt_x</p:attrName>
                                            </p:attrNameLst>
                                          </p:cBhvr>
                                          <p:tavLst>
                                            <p:tav tm="0">
                                              <p:val>
                                                <p:strVal val="1+#ppt_w/2"/>
                                              </p:val>
                                            </p:tav>
                                            <p:tav tm="100000">
                                              <p:val>
                                                <p:strVal val="#ppt_x"/>
                                              </p:val>
                                            </p:tav>
                                          </p:tavLst>
                                        </p:anim>
                                        <p:anim calcmode="lin" valueType="num">
                                          <p:cBhvr additive="base">
                                            <p:cTn id="850" dur="1500" fill="hold"/>
                                            <p:tgtEl>
                                              <p:spTgt spid="486"/>
                                            </p:tgtEl>
                                            <p:attrNameLst>
                                              <p:attrName>ppt_y</p:attrName>
                                            </p:attrNameLst>
                                          </p:cBhvr>
                                          <p:tavLst>
                                            <p:tav tm="0">
                                              <p:val>
                                                <p:strVal val="#ppt_y"/>
                                              </p:val>
                                            </p:tav>
                                            <p:tav tm="100000">
                                              <p:val>
                                                <p:strVal val="#ppt_y"/>
                                              </p:val>
                                            </p:tav>
                                          </p:tavLst>
                                        </p:anim>
                                      </p:childTnLst>
                                    </p:cTn>
                                  </p:par>
                                  <p:par>
                                    <p:cTn id="851" presetID="2" presetClass="entr" presetSubtype="2" fill="hold" grpId="0" nodeType="withEffect">
                                      <p:stCondLst>
                                        <p:cond delay="0"/>
                                      </p:stCondLst>
                                      <p:childTnLst>
                                        <p:set>
                                          <p:cBhvr>
                                            <p:cTn id="852" dur="1" fill="hold">
                                              <p:stCondLst>
                                                <p:cond delay="0"/>
                                              </p:stCondLst>
                                            </p:cTn>
                                            <p:tgtEl>
                                              <p:spTgt spid="487"/>
                                            </p:tgtEl>
                                            <p:attrNameLst>
                                              <p:attrName>style.visibility</p:attrName>
                                            </p:attrNameLst>
                                          </p:cBhvr>
                                          <p:to>
                                            <p:strVal val="visible"/>
                                          </p:to>
                                        </p:set>
                                        <p:anim calcmode="lin" valueType="num">
                                          <p:cBhvr additive="base">
                                            <p:cTn id="853" dur="1500" fill="hold"/>
                                            <p:tgtEl>
                                              <p:spTgt spid="487"/>
                                            </p:tgtEl>
                                            <p:attrNameLst>
                                              <p:attrName>ppt_x</p:attrName>
                                            </p:attrNameLst>
                                          </p:cBhvr>
                                          <p:tavLst>
                                            <p:tav tm="0">
                                              <p:val>
                                                <p:strVal val="1+#ppt_w/2"/>
                                              </p:val>
                                            </p:tav>
                                            <p:tav tm="100000">
                                              <p:val>
                                                <p:strVal val="#ppt_x"/>
                                              </p:val>
                                            </p:tav>
                                          </p:tavLst>
                                        </p:anim>
                                        <p:anim calcmode="lin" valueType="num">
                                          <p:cBhvr additive="base">
                                            <p:cTn id="854" dur="1500" fill="hold"/>
                                            <p:tgtEl>
                                              <p:spTgt spid="487"/>
                                            </p:tgtEl>
                                            <p:attrNameLst>
                                              <p:attrName>ppt_y</p:attrName>
                                            </p:attrNameLst>
                                          </p:cBhvr>
                                          <p:tavLst>
                                            <p:tav tm="0">
                                              <p:val>
                                                <p:strVal val="#ppt_y"/>
                                              </p:val>
                                            </p:tav>
                                            <p:tav tm="100000">
                                              <p:val>
                                                <p:strVal val="#ppt_y"/>
                                              </p:val>
                                            </p:tav>
                                          </p:tavLst>
                                        </p:anim>
                                      </p:childTnLst>
                                    </p:cTn>
                                  </p:par>
                                  <p:par>
                                    <p:cTn id="855" presetID="2" presetClass="entr" presetSubtype="2" fill="hold" grpId="0" nodeType="withEffect" nodePh="1">
                                      <p:stCondLst>
                                        <p:cond delay="0"/>
                                      </p:stCondLst>
                                      <p:endCondLst>
                                        <p:cond evt="begin" delay="0">
                                          <p:tn val="855"/>
                                        </p:cond>
                                      </p:endCondLst>
                                      <p:childTnLst>
                                        <p:set>
                                          <p:cBhvr>
                                            <p:cTn id="856" dur="1" fill="hold">
                                              <p:stCondLst>
                                                <p:cond delay="0"/>
                                              </p:stCondLst>
                                            </p:cTn>
                                            <p:tgtEl>
                                              <p:spTgt spid="488"/>
                                            </p:tgtEl>
                                            <p:attrNameLst>
                                              <p:attrName>style.visibility</p:attrName>
                                            </p:attrNameLst>
                                          </p:cBhvr>
                                          <p:to>
                                            <p:strVal val="visible"/>
                                          </p:to>
                                        </p:set>
                                        <p:anim calcmode="lin" valueType="num">
                                          <p:cBhvr additive="base">
                                            <p:cTn id="857" dur="1500" fill="hold"/>
                                            <p:tgtEl>
                                              <p:spTgt spid="488"/>
                                            </p:tgtEl>
                                            <p:attrNameLst>
                                              <p:attrName>ppt_x</p:attrName>
                                            </p:attrNameLst>
                                          </p:cBhvr>
                                          <p:tavLst>
                                            <p:tav tm="0">
                                              <p:val>
                                                <p:strVal val="1+#ppt_w/2"/>
                                              </p:val>
                                            </p:tav>
                                            <p:tav tm="100000">
                                              <p:val>
                                                <p:strVal val="#ppt_x"/>
                                              </p:val>
                                            </p:tav>
                                          </p:tavLst>
                                        </p:anim>
                                        <p:anim calcmode="lin" valueType="num">
                                          <p:cBhvr additive="base">
                                            <p:cTn id="858" dur="1500" fill="hold"/>
                                            <p:tgtEl>
                                              <p:spTgt spid="488"/>
                                            </p:tgtEl>
                                            <p:attrNameLst>
                                              <p:attrName>ppt_y</p:attrName>
                                            </p:attrNameLst>
                                          </p:cBhvr>
                                          <p:tavLst>
                                            <p:tav tm="0">
                                              <p:val>
                                                <p:strVal val="#ppt_y"/>
                                              </p:val>
                                            </p:tav>
                                            <p:tav tm="100000">
                                              <p:val>
                                                <p:strVal val="#ppt_y"/>
                                              </p:val>
                                            </p:tav>
                                          </p:tavLst>
                                        </p:anim>
                                      </p:childTnLst>
                                    </p:cTn>
                                  </p:par>
                                  <p:par>
                                    <p:cTn id="859" presetID="2" presetClass="entr" presetSubtype="2" fill="hold" grpId="0" nodeType="withEffect">
                                      <p:stCondLst>
                                        <p:cond delay="0"/>
                                      </p:stCondLst>
                                      <p:childTnLst>
                                        <p:set>
                                          <p:cBhvr>
                                            <p:cTn id="860" dur="1" fill="hold">
                                              <p:stCondLst>
                                                <p:cond delay="0"/>
                                              </p:stCondLst>
                                            </p:cTn>
                                            <p:tgtEl>
                                              <p:spTgt spid="489"/>
                                            </p:tgtEl>
                                            <p:attrNameLst>
                                              <p:attrName>style.visibility</p:attrName>
                                            </p:attrNameLst>
                                          </p:cBhvr>
                                          <p:to>
                                            <p:strVal val="visible"/>
                                          </p:to>
                                        </p:set>
                                        <p:anim calcmode="lin" valueType="num">
                                          <p:cBhvr additive="base">
                                            <p:cTn id="861" dur="1500" fill="hold"/>
                                            <p:tgtEl>
                                              <p:spTgt spid="489"/>
                                            </p:tgtEl>
                                            <p:attrNameLst>
                                              <p:attrName>ppt_x</p:attrName>
                                            </p:attrNameLst>
                                          </p:cBhvr>
                                          <p:tavLst>
                                            <p:tav tm="0">
                                              <p:val>
                                                <p:strVal val="1+#ppt_w/2"/>
                                              </p:val>
                                            </p:tav>
                                            <p:tav tm="100000">
                                              <p:val>
                                                <p:strVal val="#ppt_x"/>
                                              </p:val>
                                            </p:tav>
                                          </p:tavLst>
                                        </p:anim>
                                        <p:anim calcmode="lin" valueType="num">
                                          <p:cBhvr additive="base">
                                            <p:cTn id="862" dur="1500" fill="hold"/>
                                            <p:tgtEl>
                                              <p:spTgt spid="489"/>
                                            </p:tgtEl>
                                            <p:attrNameLst>
                                              <p:attrName>ppt_y</p:attrName>
                                            </p:attrNameLst>
                                          </p:cBhvr>
                                          <p:tavLst>
                                            <p:tav tm="0">
                                              <p:val>
                                                <p:strVal val="#ppt_y"/>
                                              </p:val>
                                            </p:tav>
                                            <p:tav tm="100000">
                                              <p:val>
                                                <p:strVal val="#ppt_y"/>
                                              </p:val>
                                            </p:tav>
                                          </p:tavLst>
                                        </p:anim>
                                      </p:childTnLst>
                                    </p:cTn>
                                  </p:par>
                                  <p:par>
                                    <p:cTn id="863" presetID="2" presetClass="entr" presetSubtype="2" fill="hold" grpId="0" nodeType="withEffect" nodePh="1">
                                      <p:stCondLst>
                                        <p:cond delay="0"/>
                                      </p:stCondLst>
                                      <p:endCondLst>
                                        <p:cond evt="begin" delay="0">
                                          <p:tn val="863"/>
                                        </p:cond>
                                      </p:endCondLst>
                                      <p:childTnLst>
                                        <p:set>
                                          <p:cBhvr>
                                            <p:cTn id="864" dur="1" fill="hold">
                                              <p:stCondLst>
                                                <p:cond delay="0"/>
                                              </p:stCondLst>
                                            </p:cTn>
                                            <p:tgtEl>
                                              <p:spTgt spid="490"/>
                                            </p:tgtEl>
                                            <p:attrNameLst>
                                              <p:attrName>style.visibility</p:attrName>
                                            </p:attrNameLst>
                                          </p:cBhvr>
                                          <p:to>
                                            <p:strVal val="visible"/>
                                          </p:to>
                                        </p:set>
                                        <p:anim calcmode="lin" valueType="num">
                                          <p:cBhvr additive="base">
                                            <p:cTn id="865" dur="1500" fill="hold"/>
                                            <p:tgtEl>
                                              <p:spTgt spid="490"/>
                                            </p:tgtEl>
                                            <p:attrNameLst>
                                              <p:attrName>ppt_x</p:attrName>
                                            </p:attrNameLst>
                                          </p:cBhvr>
                                          <p:tavLst>
                                            <p:tav tm="0">
                                              <p:val>
                                                <p:strVal val="1+#ppt_w/2"/>
                                              </p:val>
                                            </p:tav>
                                            <p:tav tm="100000">
                                              <p:val>
                                                <p:strVal val="#ppt_x"/>
                                              </p:val>
                                            </p:tav>
                                          </p:tavLst>
                                        </p:anim>
                                        <p:anim calcmode="lin" valueType="num">
                                          <p:cBhvr additive="base">
                                            <p:cTn id="866" dur="1500" fill="hold"/>
                                            <p:tgtEl>
                                              <p:spTgt spid="490"/>
                                            </p:tgtEl>
                                            <p:attrNameLst>
                                              <p:attrName>ppt_y</p:attrName>
                                            </p:attrNameLst>
                                          </p:cBhvr>
                                          <p:tavLst>
                                            <p:tav tm="0">
                                              <p:val>
                                                <p:strVal val="#ppt_y"/>
                                              </p:val>
                                            </p:tav>
                                            <p:tav tm="100000">
                                              <p:val>
                                                <p:strVal val="#ppt_y"/>
                                              </p:val>
                                            </p:tav>
                                          </p:tavLst>
                                        </p:anim>
                                      </p:childTnLst>
                                    </p:cTn>
                                  </p:par>
                                  <p:par>
                                    <p:cTn id="867" presetID="2" presetClass="entr" presetSubtype="2" fill="hold" grpId="0" nodeType="withEffect">
                                      <p:stCondLst>
                                        <p:cond delay="0"/>
                                      </p:stCondLst>
                                      <p:childTnLst>
                                        <p:set>
                                          <p:cBhvr>
                                            <p:cTn id="868" dur="1" fill="hold">
                                              <p:stCondLst>
                                                <p:cond delay="0"/>
                                              </p:stCondLst>
                                            </p:cTn>
                                            <p:tgtEl>
                                              <p:spTgt spid="491"/>
                                            </p:tgtEl>
                                            <p:attrNameLst>
                                              <p:attrName>style.visibility</p:attrName>
                                            </p:attrNameLst>
                                          </p:cBhvr>
                                          <p:to>
                                            <p:strVal val="visible"/>
                                          </p:to>
                                        </p:set>
                                        <p:anim calcmode="lin" valueType="num">
                                          <p:cBhvr additive="base">
                                            <p:cTn id="869" dur="1500" fill="hold"/>
                                            <p:tgtEl>
                                              <p:spTgt spid="491"/>
                                            </p:tgtEl>
                                            <p:attrNameLst>
                                              <p:attrName>ppt_x</p:attrName>
                                            </p:attrNameLst>
                                          </p:cBhvr>
                                          <p:tavLst>
                                            <p:tav tm="0">
                                              <p:val>
                                                <p:strVal val="1+#ppt_w/2"/>
                                              </p:val>
                                            </p:tav>
                                            <p:tav tm="100000">
                                              <p:val>
                                                <p:strVal val="#ppt_x"/>
                                              </p:val>
                                            </p:tav>
                                          </p:tavLst>
                                        </p:anim>
                                        <p:anim calcmode="lin" valueType="num">
                                          <p:cBhvr additive="base">
                                            <p:cTn id="870" dur="1500" fill="hold"/>
                                            <p:tgtEl>
                                              <p:spTgt spid="491"/>
                                            </p:tgtEl>
                                            <p:attrNameLst>
                                              <p:attrName>ppt_y</p:attrName>
                                            </p:attrNameLst>
                                          </p:cBhvr>
                                          <p:tavLst>
                                            <p:tav tm="0">
                                              <p:val>
                                                <p:strVal val="#ppt_y"/>
                                              </p:val>
                                            </p:tav>
                                            <p:tav tm="100000">
                                              <p:val>
                                                <p:strVal val="#ppt_y"/>
                                              </p:val>
                                            </p:tav>
                                          </p:tavLst>
                                        </p:anim>
                                      </p:childTnLst>
                                    </p:cTn>
                                  </p:par>
                                  <p:par>
                                    <p:cTn id="871" presetID="2" presetClass="entr" presetSubtype="2" fill="hold" grpId="0" nodeType="withEffect" nodePh="1">
                                      <p:stCondLst>
                                        <p:cond delay="0"/>
                                      </p:stCondLst>
                                      <p:endCondLst>
                                        <p:cond evt="begin" delay="0">
                                          <p:tn val="871"/>
                                        </p:cond>
                                      </p:endCondLst>
                                      <p:childTnLst>
                                        <p:set>
                                          <p:cBhvr>
                                            <p:cTn id="872" dur="1" fill="hold">
                                              <p:stCondLst>
                                                <p:cond delay="0"/>
                                              </p:stCondLst>
                                            </p:cTn>
                                            <p:tgtEl>
                                              <p:spTgt spid="492"/>
                                            </p:tgtEl>
                                            <p:attrNameLst>
                                              <p:attrName>style.visibility</p:attrName>
                                            </p:attrNameLst>
                                          </p:cBhvr>
                                          <p:to>
                                            <p:strVal val="visible"/>
                                          </p:to>
                                        </p:set>
                                        <p:anim calcmode="lin" valueType="num">
                                          <p:cBhvr additive="base">
                                            <p:cTn id="873" dur="1500" fill="hold"/>
                                            <p:tgtEl>
                                              <p:spTgt spid="492"/>
                                            </p:tgtEl>
                                            <p:attrNameLst>
                                              <p:attrName>ppt_x</p:attrName>
                                            </p:attrNameLst>
                                          </p:cBhvr>
                                          <p:tavLst>
                                            <p:tav tm="0">
                                              <p:val>
                                                <p:strVal val="1+#ppt_w/2"/>
                                              </p:val>
                                            </p:tav>
                                            <p:tav tm="100000">
                                              <p:val>
                                                <p:strVal val="#ppt_x"/>
                                              </p:val>
                                            </p:tav>
                                          </p:tavLst>
                                        </p:anim>
                                        <p:anim calcmode="lin" valueType="num">
                                          <p:cBhvr additive="base">
                                            <p:cTn id="874" dur="1500" fill="hold"/>
                                            <p:tgtEl>
                                              <p:spTgt spid="492"/>
                                            </p:tgtEl>
                                            <p:attrNameLst>
                                              <p:attrName>ppt_y</p:attrName>
                                            </p:attrNameLst>
                                          </p:cBhvr>
                                          <p:tavLst>
                                            <p:tav tm="0">
                                              <p:val>
                                                <p:strVal val="#ppt_y"/>
                                              </p:val>
                                            </p:tav>
                                            <p:tav tm="100000">
                                              <p:val>
                                                <p:strVal val="#ppt_y"/>
                                              </p:val>
                                            </p:tav>
                                          </p:tavLst>
                                        </p:anim>
                                      </p:childTnLst>
                                    </p:cTn>
                                  </p:par>
                                  <p:par>
                                    <p:cTn id="875" presetID="2" presetClass="entr" presetSubtype="2" fill="hold" grpId="0" nodeType="withEffect">
                                      <p:stCondLst>
                                        <p:cond delay="0"/>
                                      </p:stCondLst>
                                      <p:childTnLst>
                                        <p:set>
                                          <p:cBhvr>
                                            <p:cTn id="876" dur="1" fill="hold">
                                              <p:stCondLst>
                                                <p:cond delay="0"/>
                                              </p:stCondLst>
                                            </p:cTn>
                                            <p:tgtEl>
                                              <p:spTgt spid="493"/>
                                            </p:tgtEl>
                                            <p:attrNameLst>
                                              <p:attrName>style.visibility</p:attrName>
                                            </p:attrNameLst>
                                          </p:cBhvr>
                                          <p:to>
                                            <p:strVal val="visible"/>
                                          </p:to>
                                        </p:set>
                                        <p:anim calcmode="lin" valueType="num">
                                          <p:cBhvr additive="base">
                                            <p:cTn id="877" dur="1500" fill="hold"/>
                                            <p:tgtEl>
                                              <p:spTgt spid="493"/>
                                            </p:tgtEl>
                                            <p:attrNameLst>
                                              <p:attrName>ppt_x</p:attrName>
                                            </p:attrNameLst>
                                          </p:cBhvr>
                                          <p:tavLst>
                                            <p:tav tm="0">
                                              <p:val>
                                                <p:strVal val="1+#ppt_w/2"/>
                                              </p:val>
                                            </p:tav>
                                            <p:tav tm="100000">
                                              <p:val>
                                                <p:strVal val="#ppt_x"/>
                                              </p:val>
                                            </p:tav>
                                          </p:tavLst>
                                        </p:anim>
                                        <p:anim calcmode="lin" valueType="num">
                                          <p:cBhvr additive="base">
                                            <p:cTn id="878" dur="1500" fill="hold"/>
                                            <p:tgtEl>
                                              <p:spTgt spid="493"/>
                                            </p:tgtEl>
                                            <p:attrNameLst>
                                              <p:attrName>ppt_y</p:attrName>
                                            </p:attrNameLst>
                                          </p:cBhvr>
                                          <p:tavLst>
                                            <p:tav tm="0">
                                              <p:val>
                                                <p:strVal val="#ppt_y"/>
                                              </p:val>
                                            </p:tav>
                                            <p:tav tm="100000">
                                              <p:val>
                                                <p:strVal val="#ppt_y"/>
                                              </p:val>
                                            </p:tav>
                                          </p:tavLst>
                                        </p:anim>
                                      </p:childTnLst>
                                    </p:cTn>
                                  </p:par>
                                  <p:par>
                                    <p:cTn id="879" presetID="2" presetClass="entr" presetSubtype="2" fill="hold" grpId="0" nodeType="withEffect" nodePh="1">
                                      <p:stCondLst>
                                        <p:cond delay="0"/>
                                      </p:stCondLst>
                                      <p:endCondLst>
                                        <p:cond evt="begin" delay="0">
                                          <p:tn val="879"/>
                                        </p:cond>
                                      </p:endCondLst>
                                      <p:childTnLst>
                                        <p:set>
                                          <p:cBhvr>
                                            <p:cTn id="880" dur="1" fill="hold">
                                              <p:stCondLst>
                                                <p:cond delay="0"/>
                                              </p:stCondLst>
                                            </p:cTn>
                                            <p:tgtEl>
                                              <p:spTgt spid="494"/>
                                            </p:tgtEl>
                                            <p:attrNameLst>
                                              <p:attrName>style.visibility</p:attrName>
                                            </p:attrNameLst>
                                          </p:cBhvr>
                                          <p:to>
                                            <p:strVal val="visible"/>
                                          </p:to>
                                        </p:set>
                                        <p:anim calcmode="lin" valueType="num">
                                          <p:cBhvr additive="base">
                                            <p:cTn id="881" dur="1500" fill="hold"/>
                                            <p:tgtEl>
                                              <p:spTgt spid="494"/>
                                            </p:tgtEl>
                                            <p:attrNameLst>
                                              <p:attrName>ppt_x</p:attrName>
                                            </p:attrNameLst>
                                          </p:cBhvr>
                                          <p:tavLst>
                                            <p:tav tm="0">
                                              <p:val>
                                                <p:strVal val="1+#ppt_w/2"/>
                                              </p:val>
                                            </p:tav>
                                            <p:tav tm="100000">
                                              <p:val>
                                                <p:strVal val="#ppt_x"/>
                                              </p:val>
                                            </p:tav>
                                          </p:tavLst>
                                        </p:anim>
                                        <p:anim calcmode="lin" valueType="num">
                                          <p:cBhvr additive="base">
                                            <p:cTn id="882" dur="1500" fill="hold"/>
                                            <p:tgtEl>
                                              <p:spTgt spid="494"/>
                                            </p:tgtEl>
                                            <p:attrNameLst>
                                              <p:attrName>ppt_y</p:attrName>
                                            </p:attrNameLst>
                                          </p:cBhvr>
                                          <p:tavLst>
                                            <p:tav tm="0">
                                              <p:val>
                                                <p:strVal val="#ppt_y"/>
                                              </p:val>
                                            </p:tav>
                                            <p:tav tm="100000">
                                              <p:val>
                                                <p:strVal val="#ppt_y"/>
                                              </p:val>
                                            </p:tav>
                                          </p:tavLst>
                                        </p:anim>
                                      </p:childTnLst>
                                    </p:cTn>
                                  </p:par>
                                  <p:par>
                                    <p:cTn id="883" presetID="2" presetClass="entr" presetSubtype="2" fill="hold" grpId="0" nodeType="withEffect">
                                      <p:stCondLst>
                                        <p:cond delay="0"/>
                                      </p:stCondLst>
                                      <p:childTnLst>
                                        <p:set>
                                          <p:cBhvr>
                                            <p:cTn id="884" dur="1" fill="hold">
                                              <p:stCondLst>
                                                <p:cond delay="0"/>
                                              </p:stCondLst>
                                            </p:cTn>
                                            <p:tgtEl>
                                              <p:spTgt spid="495"/>
                                            </p:tgtEl>
                                            <p:attrNameLst>
                                              <p:attrName>style.visibility</p:attrName>
                                            </p:attrNameLst>
                                          </p:cBhvr>
                                          <p:to>
                                            <p:strVal val="visible"/>
                                          </p:to>
                                        </p:set>
                                        <p:anim calcmode="lin" valueType="num">
                                          <p:cBhvr additive="base">
                                            <p:cTn id="885" dur="1500" fill="hold"/>
                                            <p:tgtEl>
                                              <p:spTgt spid="495"/>
                                            </p:tgtEl>
                                            <p:attrNameLst>
                                              <p:attrName>ppt_x</p:attrName>
                                            </p:attrNameLst>
                                          </p:cBhvr>
                                          <p:tavLst>
                                            <p:tav tm="0">
                                              <p:val>
                                                <p:strVal val="1+#ppt_w/2"/>
                                              </p:val>
                                            </p:tav>
                                            <p:tav tm="100000">
                                              <p:val>
                                                <p:strVal val="#ppt_x"/>
                                              </p:val>
                                            </p:tav>
                                          </p:tavLst>
                                        </p:anim>
                                        <p:anim calcmode="lin" valueType="num">
                                          <p:cBhvr additive="base">
                                            <p:cTn id="886" dur="1500" fill="hold"/>
                                            <p:tgtEl>
                                              <p:spTgt spid="495"/>
                                            </p:tgtEl>
                                            <p:attrNameLst>
                                              <p:attrName>ppt_y</p:attrName>
                                            </p:attrNameLst>
                                          </p:cBhvr>
                                          <p:tavLst>
                                            <p:tav tm="0">
                                              <p:val>
                                                <p:strVal val="#ppt_y"/>
                                              </p:val>
                                            </p:tav>
                                            <p:tav tm="100000">
                                              <p:val>
                                                <p:strVal val="#ppt_y"/>
                                              </p:val>
                                            </p:tav>
                                          </p:tavLst>
                                        </p:anim>
                                      </p:childTnLst>
                                    </p:cTn>
                                  </p:par>
                                  <p:par>
                                    <p:cTn id="887" presetID="2" presetClass="entr" presetSubtype="2" fill="hold" grpId="0" nodeType="withEffect" nodePh="1">
                                      <p:stCondLst>
                                        <p:cond delay="0"/>
                                      </p:stCondLst>
                                      <p:endCondLst>
                                        <p:cond evt="begin" delay="0">
                                          <p:tn val="887"/>
                                        </p:cond>
                                      </p:endCondLst>
                                      <p:childTnLst>
                                        <p:set>
                                          <p:cBhvr>
                                            <p:cTn id="888" dur="1" fill="hold">
                                              <p:stCondLst>
                                                <p:cond delay="0"/>
                                              </p:stCondLst>
                                            </p:cTn>
                                            <p:tgtEl>
                                              <p:spTgt spid="496"/>
                                            </p:tgtEl>
                                            <p:attrNameLst>
                                              <p:attrName>style.visibility</p:attrName>
                                            </p:attrNameLst>
                                          </p:cBhvr>
                                          <p:to>
                                            <p:strVal val="visible"/>
                                          </p:to>
                                        </p:set>
                                        <p:anim calcmode="lin" valueType="num">
                                          <p:cBhvr additive="base">
                                            <p:cTn id="889" dur="1500" fill="hold"/>
                                            <p:tgtEl>
                                              <p:spTgt spid="496"/>
                                            </p:tgtEl>
                                            <p:attrNameLst>
                                              <p:attrName>ppt_x</p:attrName>
                                            </p:attrNameLst>
                                          </p:cBhvr>
                                          <p:tavLst>
                                            <p:tav tm="0">
                                              <p:val>
                                                <p:strVal val="1+#ppt_w/2"/>
                                              </p:val>
                                            </p:tav>
                                            <p:tav tm="100000">
                                              <p:val>
                                                <p:strVal val="#ppt_x"/>
                                              </p:val>
                                            </p:tav>
                                          </p:tavLst>
                                        </p:anim>
                                        <p:anim calcmode="lin" valueType="num">
                                          <p:cBhvr additive="base">
                                            <p:cTn id="890" dur="1500" fill="hold"/>
                                            <p:tgtEl>
                                              <p:spTgt spid="496"/>
                                            </p:tgtEl>
                                            <p:attrNameLst>
                                              <p:attrName>ppt_y</p:attrName>
                                            </p:attrNameLst>
                                          </p:cBhvr>
                                          <p:tavLst>
                                            <p:tav tm="0">
                                              <p:val>
                                                <p:strVal val="#ppt_y"/>
                                              </p:val>
                                            </p:tav>
                                            <p:tav tm="100000">
                                              <p:val>
                                                <p:strVal val="#ppt_y"/>
                                              </p:val>
                                            </p:tav>
                                          </p:tavLst>
                                        </p:anim>
                                      </p:childTnLst>
                                    </p:cTn>
                                  </p:par>
                                  <p:par>
                                    <p:cTn id="891" presetID="2" presetClass="entr" presetSubtype="2" fill="hold" grpId="0" nodeType="withEffect">
                                      <p:stCondLst>
                                        <p:cond delay="0"/>
                                      </p:stCondLst>
                                      <p:childTnLst>
                                        <p:set>
                                          <p:cBhvr>
                                            <p:cTn id="892" dur="1" fill="hold">
                                              <p:stCondLst>
                                                <p:cond delay="0"/>
                                              </p:stCondLst>
                                            </p:cTn>
                                            <p:tgtEl>
                                              <p:spTgt spid="497"/>
                                            </p:tgtEl>
                                            <p:attrNameLst>
                                              <p:attrName>style.visibility</p:attrName>
                                            </p:attrNameLst>
                                          </p:cBhvr>
                                          <p:to>
                                            <p:strVal val="visible"/>
                                          </p:to>
                                        </p:set>
                                        <p:anim calcmode="lin" valueType="num">
                                          <p:cBhvr additive="base">
                                            <p:cTn id="893" dur="1500" fill="hold"/>
                                            <p:tgtEl>
                                              <p:spTgt spid="497"/>
                                            </p:tgtEl>
                                            <p:attrNameLst>
                                              <p:attrName>ppt_x</p:attrName>
                                            </p:attrNameLst>
                                          </p:cBhvr>
                                          <p:tavLst>
                                            <p:tav tm="0">
                                              <p:val>
                                                <p:strVal val="1+#ppt_w/2"/>
                                              </p:val>
                                            </p:tav>
                                            <p:tav tm="100000">
                                              <p:val>
                                                <p:strVal val="#ppt_x"/>
                                              </p:val>
                                            </p:tav>
                                          </p:tavLst>
                                        </p:anim>
                                        <p:anim calcmode="lin" valueType="num">
                                          <p:cBhvr additive="base">
                                            <p:cTn id="894" dur="1500" fill="hold"/>
                                            <p:tgtEl>
                                              <p:spTgt spid="497"/>
                                            </p:tgtEl>
                                            <p:attrNameLst>
                                              <p:attrName>ppt_y</p:attrName>
                                            </p:attrNameLst>
                                          </p:cBhvr>
                                          <p:tavLst>
                                            <p:tav tm="0">
                                              <p:val>
                                                <p:strVal val="#ppt_y"/>
                                              </p:val>
                                            </p:tav>
                                            <p:tav tm="100000">
                                              <p:val>
                                                <p:strVal val="#ppt_y"/>
                                              </p:val>
                                            </p:tav>
                                          </p:tavLst>
                                        </p:anim>
                                      </p:childTnLst>
                                    </p:cTn>
                                  </p:par>
                                  <p:par>
                                    <p:cTn id="895" presetID="2" presetClass="entr" presetSubtype="2" fill="hold" grpId="0" nodeType="withEffect" nodePh="1">
                                      <p:stCondLst>
                                        <p:cond delay="0"/>
                                      </p:stCondLst>
                                      <p:endCondLst>
                                        <p:cond evt="begin" delay="0">
                                          <p:tn val="895"/>
                                        </p:cond>
                                      </p:endCondLst>
                                      <p:childTnLst>
                                        <p:set>
                                          <p:cBhvr>
                                            <p:cTn id="896" dur="1" fill="hold">
                                              <p:stCondLst>
                                                <p:cond delay="0"/>
                                              </p:stCondLst>
                                            </p:cTn>
                                            <p:tgtEl>
                                              <p:spTgt spid="498"/>
                                            </p:tgtEl>
                                            <p:attrNameLst>
                                              <p:attrName>style.visibility</p:attrName>
                                            </p:attrNameLst>
                                          </p:cBhvr>
                                          <p:to>
                                            <p:strVal val="visible"/>
                                          </p:to>
                                        </p:set>
                                        <p:anim calcmode="lin" valueType="num">
                                          <p:cBhvr additive="base">
                                            <p:cTn id="897" dur="1500" fill="hold"/>
                                            <p:tgtEl>
                                              <p:spTgt spid="498"/>
                                            </p:tgtEl>
                                            <p:attrNameLst>
                                              <p:attrName>ppt_x</p:attrName>
                                            </p:attrNameLst>
                                          </p:cBhvr>
                                          <p:tavLst>
                                            <p:tav tm="0">
                                              <p:val>
                                                <p:strVal val="1+#ppt_w/2"/>
                                              </p:val>
                                            </p:tav>
                                            <p:tav tm="100000">
                                              <p:val>
                                                <p:strVal val="#ppt_x"/>
                                              </p:val>
                                            </p:tav>
                                          </p:tavLst>
                                        </p:anim>
                                        <p:anim calcmode="lin" valueType="num">
                                          <p:cBhvr additive="base">
                                            <p:cTn id="898" dur="1500" fill="hold"/>
                                            <p:tgtEl>
                                              <p:spTgt spid="498"/>
                                            </p:tgtEl>
                                            <p:attrNameLst>
                                              <p:attrName>ppt_y</p:attrName>
                                            </p:attrNameLst>
                                          </p:cBhvr>
                                          <p:tavLst>
                                            <p:tav tm="0">
                                              <p:val>
                                                <p:strVal val="#ppt_y"/>
                                              </p:val>
                                            </p:tav>
                                            <p:tav tm="100000">
                                              <p:val>
                                                <p:strVal val="#ppt_y"/>
                                              </p:val>
                                            </p:tav>
                                          </p:tavLst>
                                        </p:anim>
                                      </p:childTnLst>
                                    </p:cTn>
                                  </p:par>
                                  <p:par>
                                    <p:cTn id="899" presetID="2" presetClass="entr" presetSubtype="2" fill="hold" grpId="0" nodeType="withEffect">
                                      <p:stCondLst>
                                        <p:cond delay="0"/>
                                      </p:stCondLst>
                                      <p:childTnLst>
                                        <p:set>
                                          <p:cBhvr>
                                            <p:cTn id="900" dur="1" fill="hold">
                                              <p:stCondLst>
                                                <p:cond delay="0"/>
                                              </p:stCondLst>
                                            </p:cTn>
                                            <p:tgtEl>
                                              <p:spTgt spid="499"/>
                                            </p:tgtEl>
                                            <p:attrNameLst>
                                              <p:attrName>style.visibility</p:attrName>
                                            </p:attrNameLst>
                                          </p:cBhvr>
                                          <p:to>
                                            <p:strVal val="visible"/>
                                          </p:to>
                                        </p:set>
                                        <p:anim calcmode="lin" valueType="num">
                                          <p:cBhvr additive="base">
                                            <p:cTn id="901" dur="1500" fill="hold"/>
                                            <p:tgtEl>
                                              <p:spTgt spid="499"/>
                                            </p:tgtEl>
                                            <p:attrNameLst>
                                              <p:attrName>ppt_x</p:attrName>
                                            </p:attrNameLst>
                                          </p:cBhvr>
                                          <p:tavLst>
                                            <p:tav tm="0">
                                              <p:val>
                                                <p:strVal val="1+#ppt_w/2"/>
                                              </p:val>
                                            </p:tav>
                                            <p:tav tm="100000">
                                              <p:val>
                                                <p:strVal val="#ppt_x"/>
                                              </p:val>
                                            </p:tav>
                                          </p:tavLst>
                                        </p:anim>
                                        <p:anim calcmode="lin" valueType="num">
                                          <p:cBhvr additive="base">
                                            <p:cTn id="902" dur="1500" fill="hold"/>
                                            <p:tgtEl>
                                              <p:spTgt spid="499"/>
                                            </p:tgtEl>
                                            <p:attrNameLst>
                                              <p:attrName>ppt_y</p:attrName>
                                            </p:attrNameLst>
                                          </p:cBhvr>
                                          <p:tavLst>
                                            <p:tav tm="0">
                                              <p:val>
                                                <p:strVal val="#ppt_y"/>
                                              </p:val>
                                            </p:tav>
                                            <p:tav tm="100000">
                                              <p:val>
                                                <p:strVal val="#ppt_y"/>
                                              </p:val>
                                            </p:tav>
                                          </p:tavLst>
                                        </p:anim>
                                      </p:childTnLst>
                                    </p:cTn>
                                  </p:par>
                                  <p:par>
                                    <p:cTn id="903" presetID="2" presetClass="entr" presetSubtype="2" fill="hold" grpId="0" nodeType="withEffect" nodePh="1">
                                      <p:stCondLst>
                                        <p:cond delay="0"/>
                                      </p:stCondLst>
                                      <p:endCondLst>
                                        <p:cond evt="begin" delay="0">
                                          <p:tn val="903"/>
                                        </p:cond>
                                      </p:endCondLst>
                                      <p:childTnLst>
                                        <p:set>
                                          <p:cBhvr>
                                            <p:cTn id="904" dur="1" fill="hold">
                                              <p:stCondLst>
                                                <p:cond delay="0"/>
                                              </p:stCondLst>
                                            </p:cTn>
                                            <p:tgtEl>
                                              <p:spTgt spid="500"/>
                                            </p:tgtEl>
                                            <p:attrNameLst>
                                              <p:attrName>style.visibility</p:attrName>
                                            </p:attrNameLst>
                                          </p:cBhvr>
                                          <p:to>
                                            <p:strVal val="visible"/>
                                          </p:to>
                                        </p:set>
                                        <p:anim calcmode="lin" valueType="num">
                                          <p:cBhvr additive="base">
                                            <p:cTn id="905" dur="1500" fill="hold"/>
                                            <p:tgtEl>
                                              <p:spTgt spid="500"/>
                                            </p:tgtEl>
                                            <p:attrNameLst>
                                              <p:attrName>ppt_x</p:attrName>
                                            </p:attrNameLst>
                                          </p:cBhvr>
                                          <p:tavLst>
                                            <p:tav tm="0">
                                              <p:val>
                                                <p:strVal val="1+#ppt_w/2"/>
                                              </p:val>
                                            </p:tav>
                                            <p:tav tm="100000">
                                              <p:val>
                                                <p:strVal val="#ppt_x"/>
                                              </p:val>
                                            </p:tav>
                                          </p:tavLst>
                                        </p:anim>
                                        <p:anim calcmode="lin" valueType="num">
                                          <p:cBhvr additive="base">
                                            <p:cTn id="906" dur="1500" fill="hold"/>
                                            <p:tgtEl>
                                              <p:spTgt spid="500"/>
                                            </p:tgtEl>
                                            <p:attrNameLst>
                                              <p:attrName>ppt_y</p:attrName>
                                            </p:attrNameLst>
                                          </p:cBhvr>
                                          <p:tavLst>
                                            <p:tav tm="0">
                                              <p:val>
                                                <p:strVal val="#ppt_y"/>
                                              </p:val>
                                            </p:tav>
                                            <p:tav tm="100000">
                                              <p:val>
                                                <p:strVal val="#ppt_y"/>
                                              </p:val>
                                            </p:tav>
                                          </p:tavLst>
                                        </p:anim>
                                      </p:childTnLst>
                                    </p:cTn>
                                  </p:par>
                                  <p:par>
                                    <p:cTn id="907" presetID="2" presetClass="entr" presetSubtype="2" fill="hold" grpId="0" nodeType="withEffect">
                                      <p:stCondLst>
                                        <p:cond delay="0"/>
                                      </p:stCondLst>
                                      <p:childTnLst>
                                        <p:set>
                                          <p:cBhvr>
                                            <p:cTn id="908" dur="1" fill="hold">
                                              <p:stCondLst>
                                                <p:cond delay="0"/>
                                              </p:stCondLst>
                                            </p:cTn>
                                            <p:tgtEl>
                                              <p:spTgt spid="501"/>
                                            </p:tgtEl>
                                            <p:attrNameLst>
                                              <p:attrName>style.visibility</p:attrName>
                                            </p:attrNameLst>
                                          </p:cBhvr>
                                          <p:to>
                                            <p:strVal val="visible"/>
                                          </p:to>
                                        </p:set>
                                        <p:anim calcmode="lin" valueType="num">
                                          <p:cBhvr additive="base">
                                            <p:cTn id="909" dur="1500" fill="hold"/>
                                            <p:tgtEl>
                                              <p:spTgt spid="501"/>
                                            </p:tgtEl>
                                            <p:attrNameLst>
                                              <p:attrName>ppt_x</p:attrName>
                                            </p:attrNameLst>
                                          </p:cBhvr>
                                          <p:tavLst>
                                            <p:tav tm="0">
                                              <p:val>
                                                <p:strVal val="1+#ppt_w/2"/>
                                              </p:val>
                                            </p:tav>
                                            <p:tav tm="100000">
                                              <p:val>
                                                <p:strVal val="#ppt_x"/>
                                              </p:val>
                                            </p:tav>
                                          </p:tavLst>
                                        </p:anim>
                                        <p:anim calcmode="lin" valueType="num">
                                          <p:cBhvr additive="base">
                                            <p:cTn id="910" dur="1500" fill="hold"/>
                                            <p:tgtEl>
                                              <p:spTgt spid="501"/>
                                            </p:tgtEl>
                                            <p:attrNameLst>
                                              <p:attrName>ppt_y</p:attrName>
                                            </p:attrNameLst>
                                          </p:cBhvr>
                                          <p:tavLst>
                                            <p:tav tm="0">
                                              <p:val>
                                                <p:strVal val="#ppt_y"/>
                                              </p:val>
                                            </p:tav>
                                            <p:tav tm="100000">
                                              <p:val>
                                                <p:strVal val="#ppt_y"/>
                                              </p:val>
                                            </p:tav>
                                          </p:tavLst>
                                        </p:anim>
                                      </p:childTnLst>
                                    </p:cTn>
                                  </p:par>
                                  <p:par>
                                    <p:cTn id="911" presetID="2" presetClass="entr" presetSubtype="2" fill="hold" grpId="0" nodeType="withEffect" nodePh="1">
                                      <p:stCondLst>
                                        <p:cond delay="0"/>
                                      </p:stCondLst>
                                      <p:endCondLst>
                                        <p:cond evt="begin" delay="0">
                                          <p:tn val="911"/>
                                        </p:cond>
                                      </p:endCondLst>
                                      <p:childTnLst>
                                        <p:set>
                                          <p:cBhvr>
                                            <p:cTn id="912" dur="1" fill="hold">
                                              <p:stCondLst>
                                                <p:cond delay="0"/>
                                              </p:stCondLst>
                                            </p:cTn>
                                            <p:tgtEl>
                                              <p:spTgt spid="502"/>
                                            </p:tgtEl>
                                            <p:attrNameLst>
                                              <p:attrName>style.visibility</p:attrName>
                                            </p:attrNameLst>
                                          </p:cBhvr>
                                          <p:to>
                                            <p:strVal val="visible"/>
                                          </p:to>
                                        </p:set>
                                        <p:anim calcmode="lin" valueType="num">
                                          <p:cBhvr additive="base">
                                            <p:cTn id="913" dur="1500" fill="hold"/>
                                            <p:tgtEl>
                                              <p:spTgt spid="502"/>
                                            </p:tgtEl>
                                            <p:attrNameLst>
                                              <p:attrName>ppt_x</p:attrName>
                                            </p:attrNameLst>
                                          </p:cBhvr>
                                          <p:tavLst>
                                            <p:tav tm="0">
                                              <p:val>
                                                <p:strVal val="1+#ppt_w/2"/>
                                              </p:val>
                                            </p:tav>
                                            <p:tav tm="100000">
                                              <p:val>
                                                <p:strVal val="#ppt_x"/>
                                              </p:val>
                                            </p:tav>
                                          </p:tavLst>
                                        </p:anim>
                                        <p:anim calcmode="lin" valueType="num">
                                          <p:cBhvr additive="base">
                                            <p:cTn id="914" dur="1500" fill="hold"/>
                                            <p:tgtEl>
                                              <p:spTgt spid="502"/>
                                            </p:tgtEl>
                                            <p:attrNameLst>
                                              <p:attrName>ppt_y</p:attrName>
                                            </p:attrNameLst>
                                          </p:cBhvr>
                                          <p:tavLst>
                                            <p:tav tm="0">
                                              <p:val>
                                                <p:strVal val="#ppt_y"/>
                                              </p:val>
                                            </p:tav>
                                            <p:tav tm="100000">
                                              <p:val>
                                                <p:strVal val="#ppt_y"/>
                                              </p:val>
                                            </p:tav>
                                          </p:tavLst>
                                        </p:anim>
                                      </p:childTnLst>
                                    </p:cTn>
                                  </p:par>
                                  <p:par>
                                    <p:cTn id="915" presetID="2" presetClass="entr" presetSubtype="2" fill="hold" grpId="0" nodeType="withEffect" nodePh="1">
                                      <p:stCondLst>
                                        <p:cond delay="0"/>
                                      </p:stCondLst>
                                      <p:endCondLst>
                                        <p:cond evt="begin" delay="0">
                                          <p:tn val="915"/>
                                        </p:cond>
                                      </p:endCondLst>
                                      <p:childTnLst>
                                        <p:set>
                                          <p:cBhvr>
                                            <p:cTn id="916" dur="1" fill="hold">
                                              <p:stCondLst>
                                                <p:cond delay="0"/>
                                              </p:stCondLst>
                                            </p:cTn>
                                            <p:tgtEl>
                                              <p:spTgt spid="503"/>
                                            </p:tgtEl>
                                            <p:attrNameLst>
                                              <p:attrName>style.visibility</p:attrName>
                                            </p:attrNameLst>
                                          </p:cBhvr>
                                          <p:to>
                                            <p:strVal val="visible"/>
                                          </p:to>
                                        </p:set>
                                        <p:anim calcmode="lin" valueType="num">
                                          <p:cBhvr additive="base">
                                            <p:cTn id="917" dur="1500" fill="hold"/>
                                            <p:tgtEl>
                                              <p:spTgt spid="503"/>
                                            </p:tgtEl>
                                            <p:attrNameLst>
                                              <p:attrName>ppt_x</p:attrName>
                                            </p:attrNameLst>
                                          </p:cBhvr>
                                          <p:tavLst>
                                            <p:tav tm="0">
                                              <p:val>
                                                <p:strVal val="1+#ppt_w/2"/>
                                              </p:val>
                                            </p:tav>
                                            <p:tav tm="100000">
                                              <p:val>
                                                <p:strVal val="#ppt_x"/>
                                              </p:val>
                                            </p:tav>
                                          </p:tavLst>
                                        </p:anim>
                                        <p:anim calcmode="lin" valueType="num">
                                          <p:cBhvr additive="base">
                                            <p:cTn id="918" dur="1500" fill="hold"/>
                                            <p:tgtEl>
                                              <p:spTgt spid="503"/>
                                            </p:tgtEl>
                                            <p:attrNameLst>
                                              <p:attrName>ppt_y</p:attrName>
                                            </p:attrNameLst>
                                          </p:cBhvr>
                                          <p:tavLst>
                                            <p:tav tm="0">
                                              <p:val>
                                                <p:strVal val="#ppt_y"/>
                                              </p:val>
                                            </p:tav>
                                            <p:tav tm="100000">
                                              <p:val>
                                                <p:strVal val="#ppt_y"/>
                                              </p:val>
                                            </p:tav>
                                          </p:tavLst>
                                        </p:anim>
                                      </p:childTnLst>
                                    </p:cTn>
                                  </p:par>
                                  <p:par>
                                    <p:cTn id="919" presetID="2" presetClass="entr" presetSubtype="2" fill="hold" grpId="0" nodeType="withEffect">
                                      <p:stCondLst>
                                        <p:cond delay="0"/>
                                      </p:stCondLst>
                                      <p:childTnLst>
                                        <p:set>
                                          <p:cBhvr>
                                            <p:cTn id="920" dur="1" fill="hold">
                                              <p:stCondLst>
                                                <p:cond delay="0"/>
                                              </p:stCondLst>
                                            </p:cTn>
                                            <p:tgtEl>
                                              <p:spTgt spid="504"/>
                                            </p:tgtEl>
                                            <p:attrNameLst>
                                              <p:attrName>style.visibility</p:attrName>
                                            </p:attrNameLst>
                                          </p:cBhvr>
                                          <p:to>
                                            <p:strVal val="visible"/>
                                          </p:to>
                                        </p:set>
                                        <p:anim calcmode="lin" valueType="num">
                                          <p:cBhvr additive="base">
                                            <p:cTn id="921" dur="1500" fill="hold"/>
                                            <p:tgtEl>
                                              <p:spTgt spid="504"/>
                                            </p:tgtEl>
                                            <p:attrNameLst>
                                              <p:attrName>ppt_x</p:attrName>
                                            </p:attrNameLst>
                                          </p:cBhvr>
                                          <p:tavLst>
                                            <p:tav tm="0">
                                              <p:val>
                                                <p:strVal val="1+#ppt_w/2"/>
                                              </p:val>
                                            </p:tav>
                                            <p:tav tm="100000">
                                              <p:val>
                                                <p:strVal val="#ppt_x"/>
                                              </p:val>
                                            </p:tav>
                                          </p:tavLst>
                                        </p:anim>
                                        <p:anim calcmode="lin" valueType="num">
                                          <p:cBhvr additive="base">
                                            <p:cTn id="922" dur="1500" fill="hold"/>
                                            <p:tgtEl>
                                              <p:spTgt spid="504"/>
                                            </p:tgtEl>
                                            <p:attrNameLst>
                                              <p:attrName>ppt_y</p:attrName>
                                            </p:attrNameLst>
                                          </p:cBhvr>
                                          <p:tavLst>
                                            <p:tav tm="0">
                                              <p:val>
                                                <p:strVal val="#ppt_y"/>
                                              </p:val>
                                            </p:tav>
                                            <p:tav tm="100000">
                                              <p:val>
                                                <p:strVal val="#ppt_y"/>
                                              </p:val>
                                            </p:tav>
                                          </p:tavLst>
                                        </p:anim>
                                      </p:childTnLst>
                                    </p:cTn>
                                  </p:par>
                                  <p:par>
                                    <p:cTn id="923" presetID="2" presetClass="entr" presetSubtype="2" fill="hold" grpId="0" nodeType="withEffect" nodePh="1">
                                      <p:stCondLst>
                                        <p:cond delay="0"/>
                                      </p:stCondLst>
                                      <p:endCondLst>
                                        <p:cond evt="begin" delay="0">
                                          <p:tn val="923"/>
                                        </p:cond>
                                      </p:endCondLst>
                                      <p:childTnLst>
                                        <p:set>
                                          <p:cBhvr>
                                            <p:cTn id="924" dur="1" fill="hold">
                                              <p:stCondLst>
                                                <p:cond delay="0"/>
                                              </p:stCondLst>
                                            </p:cTn>
                                            <p:tgtEl>
                                              <p:spTgt spid="505"/>
                                            </p:tgtEl>
                                            <p:attrNameLst>
                                              <p:attrName>style.visibility</p:attrName>
                                            </p:attrNameLst>
                                          </p:cBhvr>
                                          <p:to>
                                            <p:strVal val="visible"/>
                                          </p:to>
                                        </p:set>
                                        <p:anim calcmode="lin" valueType="num">
                                          <p:cBhvr additive="base">
                                            <p:cTn id="925" dur="1500" fill="hold"/>
                                            <p:tgtEl>
                                              <p:spTgt spid="505"/>
                                            </p:tgtEl>
                                            <p:attrNameLst>
                                              <p:attrName>ppt_x</p:attrName>
                                            </p:attrNameLst>
                                          </p:cBhvr>
                                          <p:tavLst>
                                            <p:tav tm="0">
                                              <p:val>
                                                <p:strVal val="1+#ppt_w/2"/>
                                              </p:val>
                                            </p:tav>
                                            <p:tav tm="100000">
                                              <p:val>
                                                <p:strVal val="#ppt_x"/>
                                              </p:val>
                                            </p:tav>
                                          </p:tavLst>
                                        </p:anim>
                                        <p:anim calcmode="lin" valueType="num">
                                          <p:cBhvr additive="base">
                                            <p:cTn id="926" dur="1500" fill="hold"/>
                                            <p:tgtEl>
                                              <p:spTgt spid="505"/>
                                            </p:tgtEl>
                                            <p:attrNameLst>
                                              <p:attrName>ppt_y</p:attrName>
                                            </p:attrNameLst>
                                          </p:cBhvr>
                                          <p:tavLst>
                                            <p:tav tm="0">
                                              <p:val>
                                                <p:strVal val="#ppt_y"/>
                                              </p:val>
                                            </p:tav>
                                            <p:tav tm="100000">
                                              <p:val>
                                                <p:strVal val="#ppt_y"/>
                                              </p:val>
                                            </p:tav>
                                          </p:tavLst>
                                        </p:anim>
                                      </p:childTnLst>
                                    </p:cTn>
                                  </p:par>
                                  <p:par>
                                    <p:cTn id="927" presetID="2" presetClass="entr" presetSubtype="2" fill="hold" grpId="0" nodeType="withEffect">
                                      <p:stCondLst>
                                        <p:cond delay="0"/>
                                      </p:stCondLst>
                                      <p:childTnLst>
                                        <p:set>
                                          <p:cBhvr>
                                            <p:cTn id="928" dur="1" fill="hold">
                                              <p:stCondLst>
                                                <p:cond delay="0"/>
                                              </p:stCondLst>
                                            </p:cTn>
                                            <p:tgtEl>
                                              <p:spTgt spid="506"/>
                                            </p:tgtEl>
                                            <p:attrNameLst>
                                              <p:attrName>style.visibility</p:attrName>
                                            </p:attrNameLst>
                                          </p:cBhvr>
                                          <p:to>
                                            <p:strVal val="visible"/>
                                          </p:to>
                                        </p:set>
                                        <p:anim calcmode="lin" valueType="num">
                                          <p:cBhvr additive="base">
                                            <p:cTn id="929" dur="1500" fill="hold"/>
                                            <p:tgtEl>
                                              <p:spTgt spid="506"/>
                                            </p:tgtEl>
                                            <p:attrNameLst>
                                              <p:attrName>ppt_x</p:attrName>
                                            </p:attrNameLst>
                                          </p:cBhvr>
                                          <p:tavLst>
                                            <p:tav tm="0">
                                              <p:val>
                                                <p:strVal val="1+#ppt_w/2"/>
                                              </p:val>
                                            </p:tav>
                                            <p:tav tm="100000">
                                              <p:val>
                                                <p:strVal val="#ppt_x"/>
                                              </p:val>
                                            </p:tav>
                                          </p:tavLst>
                                        </p:anim>
                                        <p:anim calcmode="lin" valueType="num">
                                          <p:cBhvr additive="base">
                                            <p:cTn id="930" dur="1500" fill="hold"/>
                                            <p:tgtEl>
                                              <p:spTgt spid="506"/>
                                            </p:tgtEl>
                                            <p:attrNameLst>
                                              <p:attrName>ppt_y</p:attrName>
                                            </p:attrNameLst>
                                          </p:cBhvr>
                                          <p:tavLst>
                                            <p:tav tm="0">
                                              <p:val>
                                                <p:strVal val="#ppt_y"/>
                                              </p:val>
                                            </p:tav>
                                            <p:tav tm="100000">
                                              <p:val>
                                                <p:strVal val="#ppt_y"/>
                                              </p:val>
                                            </p:tav>
                                          </p:tavLst>
                                        </p:anim>
                                      </p:childTnLst>
                                    </p:cTn>
                                  </p:par>
                                  <p:par>
                                    <p:cTn id="931" presetID="2" presetClass="entr" presetSubtype="2" fill="hold" grpId="0" nodeType="withEffect" nodePh="1">
                                      <p:stCondLst>
                                        <p:cond delay="0"/>
                                      </p:stCondLst>
                                      <p:endCondLst>
                                        <p:cond evt="begin" delay="0">
                                          <p:tn val="931"/>
                                        </p:cond>
                                      </p:endCondLst>
                                      <p:childTnLst>
                                        <p:set>
                                          <p:cBhvr>
                                            <p:cTn id="932" dur="1" fill="hold">
                                              <p:stCondLst>
                                                <p:cond delay="0"/>
                                              </p:stCondLst>
                                            </p:cTn>
                                            <p:tgtEl>
                                              <p:spTgt spid="507"/>
                                            </p:tgtEl>
                                            <p:attrNameLst>
                                              <p:attrName>style.visibility</p:attrName>
                                            </p:attrNameLst>
                                          </p:cBhvr>
                                          <p:to>
                                            <p:strVal val="visible"/>
                                          </p:to>
                                        </p:set>
                                        <p:anim calcmode="lin" valueType="num">
                                          <p:cBhvr additive="base">
                                            <p:cTn id="933" dur="1500" fill="hold"/>
                                            <p:tgtEl>
                                              <p:spTgt spid="507"/>
                                            </p:tgtEl>
                                            <p:attrNameLst>
                                              <p:attrName>ppt_x</p:attrName>
                                            </p:attrNameLst>
                                          </p:cBhvr>
                                          <p:tavLst>
                                            <p:tav tm="0">
                                              <p:val>
                                                <p:strVal val="1+#ppt_w/2"/>
                                              </p:val>
                                            </p:tav>
                                            <p:tav tm="100000">
                                              <p:val>
                                                <p:strVal val="#ppt_x"/>
                                              </p:val>
                                            </p:tav>
                                          </p:tavLst>
                                        </p:anim>
                                        <p:anim calcmode="lin" valueType="num">
                                          <p:cBhvr additive="base">
                                            <p:cTn id="934" dur="1500" fill="hold"/>
                                            <p:tgtEl>
                                              <p:spTgt spid="507"/>
                                            </p:tgtEl>
                                            <p:attrNameLst>
                                              <p:attrName>ppt_y</p:attrName>
                                            </p:attrNameLst>
                                          </p:cBhvr>
                                          <p:tavLst>
                                            <p:tav tm="0">
                                              <p:val>
                                                <p:strVal val="#ppt_y"/>
                                              </p:val>
                                            </p:tav>
                                            <p:tav tm="100000">
                                              <p:val>
                                                <p:strVal val="#ppt_y"/>
                                              </p:val>
                                            </p:tav>
                                          </p:tavLst>
                                        </p:anim>
                                      </p:childTnLst>
                                    </p:cTn>
                                  </p:par>
                                  <p:par>
                                    <p:cTn id="935" presetID="2" presetClass="entr" presetSubtype="2" fill="hold" grpId="0" nodeType="withEffect">
                                      <p:stCondLst>
                                        <p:cond delay="0"/>
                                      </p:stCondLst>
                                      <p:childTnLst>
                                        <p:set>
                                          <p:cBhvr>
                                            <p:cTn id="936" dur="1" fill="hold">
                                              <p:stCondLst>
                                                <p:cond delay="0"/>
                                              </p:stCondLst>
                                            </p:cTn>
                                            <p:tgtEl>
                                              <p:spTgt spid="508"/>
                                            </p:tgtEl>
                                            <p:attrNameLst>
                                              <p:attrName>style.visibility</p:attrName>
                                            </p:attrNameLst>
                                          </p:cBhvr>
                                          <p:to>
                                            <p:strVal val="visible"/>
                                          </p:to>
                                        </p:set>
                                        <p:anim calcmode="lin" valueType="num">
                                          <p:cBhvr additive="base">
                                            <p:cTn id="937" dur="1500" fill="hold"/>
                                            <p:tgtEl>
                                              <p:spTgt spid="508"/>
                                            </p:tgtEl>
                                            <p:attrNameLst>
                                              <p:attrName>ppt_x</p:attrName>
                                            </p:attrNameLst>
                                          </p:cBhvr>
                                          <p:tavLst>
                                            <p:tav tm="0">
                                              <p:val>
                                                <p:strVal val="1+#ppt_w/2"/>
                                              </p:val>
                                            </p:tav>
                                            <p:tav tm="100000">
                                              <p:val>
                                                <p:strVal val="#ppt_x"/>
                                              </p:val>
                                            </p:tav>
                                          </p:tavLst>
                                        </p:anim>
                                        <p:anim calcmode="lin" valueType="num">
                                          <p:cBhvr additive="base">
                                            <p:cTn id="938" dur="1500" fill="hold"/>
                                            <p:tgtEl>
                                              <p:spTgt spid="508"/>
                                            </p:tgtEl>
                                            <p:attrNameLst>
                                              <p:attrName>ppt_y</p:attrName>
                                            </p:attrNameLst>
                                          </p:cBhvr>
                                          <p:tavLst>
                                            <p:tav tm="0">
                                              <p:val>
                                                <p:strVal val="#ppt_y"/>
                                              </p:val>
                                            </p:tav>
                                            <p:tav tm="100000">
                                              <p:val>
                                                <p:strVal val="#ppt_y"/>
                                              </p:val>
                                            </p:tav>
                                          </p:tavLst>
                                        </p:anim>
                                      </p:childTnLst>
                                    </p:cTn>
                                  </p:par>
                                  <p:par>
                                    <p:cTn id="939" presetID="2" presetClass="entr" presetSubtype="2" fill="hold" grpId="0" nodeType="withEffect" nodePh="1">
                                      <p:stCondLst>
                                        <p:cond delay="0"/>
                                      </p:stCondLst>
                                      <p:endCondLst>
                                        <p:cond evt="begin" delay="0">
                                          <p:tn val="939"/>
                                        </p:cond>
                                      </p:endCondLst>
                                      <p:childTnLst>
                                        <p:set>
                                          <p:cBhvr>
                                            <p:cTn id="940" dur="1" fill="hold">
                                              <p:stCondLst>
                                                <p:cond delay="0"/>
                                              </p:stCondLst>
                                            </p:cTn>
                                            <p:tgtEl>
                                              <p:spTgt spid="509"/>
                                            </p:tgtEl>
                                            <p:attrNameLst>
                                              <p:attrName>style.visibility</p:attrName>
                                            </p:attrNameLst>
                                          </p:cBhvr>
                                          <p:to>
                                            <p:strVal val="visible"/>
                                          </p:to>
                                        </p:set>
                                        <p:anim calcmode="lin" valueType="num">
                                          <p:cBhvr additive="base">
                                            <p:cTn id="941" dur="1500" fill="hold"/>
                                            <p:tgtEl>
                                              <p:spTgt spid="509"/>
                                            </p:tgtEl>
                                            <p:attrNameLst>
                                              <p:attrName>ppt_x</p:attrName>
                                            </p:attrNameLst>
                                          </p:cBhvr>
                                          <p:tavLst>
                                            <p:tav tm="0">
                                              <p:val>
                                                <p:strVal val="1+#ppt_w/2"/>
                                              </p:val>
                                            </p:tav>
                                            <p:tav tm="100000">
                                              <p:val>
                                                <p:strVal val="#ppt_x"/>
                                              </p:val>
                                            </p:tav>
                                          </p:tavLst>
                                        </p:anim>
                                        <p:anim calcmode="lin" valueType="num">
                                          <p:cBhvr additive="base">
                                            <p:cTn id="942" dur="1500" fill="hold"/>
                                            <p:tgtEl>
                                              <p:spTgt spid="509"/>
                                            </p:tgtEl>
                                            <p:attrNameLst>
                                              <p:attrName>ppt_y</p:attrName>
                                            </p:attrNameLst>
                                          </p:cBhvr>
                                          <p:tavLst>
                                            <p:tav tm="0">
                                              <p:val>
                                                <p:strVal val="#ppt_y"/>
                                              </p:val>
                                            </p:tav>
                                            <p:tav tm="100000">
                                              <p:val>
                                                <p:strVal val="#ppt_y"/>
                                              </p:val>
                                            </p:tav>
                                          </p:tavLst>
                                        </p:anim>
                                      </p:childTnLst>
                                    </p:cTn>
                                  </p:par>
                                  <p:par>
                                    <p:cTn id="943" presetID="2" presetClass="entr" presetSubtype="2" fill="hold" grpId="0" nodeType="withEffect">
                                      <p:stCondLst>
                                        <p:cond delay="0"/>
                                      </p:stCondLst>
                                      <p:childTnLst>
                                        <p:set>
                                          <p:cBhvr>
                                            <p:cTn id="944" dur="1" fill="hold">
                                              <p:stCondLst>
                                                <p:cond delay="0"/>
                                              </p:stCondLst>
                                            </p:cTn>
                                            <p:tgtEl>
                                              <p:spTgt spid="510"/>
                                            </p:tgtEl>
                                            <p:attrNameLst>
                                              <p:attrName>style.visibility</p:attrName>
                                            </p:attrNameLst>
                                          </p:cBhvr>
                                          <p:to>
                                            <p:strVal val="visible"/>
                                          </p:to>
                                        </p:set>
                                        <p:anim calcmode="lin" valueType="num">
                                          <p:cBhvr additive="base">
                                            <p:cTn id="945" dur="1500" fill="hold"/>
                                            <p:tgtEl>
                                              <p:spTgt spid="510"/>
                                            </p:tgtEl>
                                            <p:attrNameLst>
                                              <p:attrName>ppt_x</p:attrName>
                                            </p:attrNameLst>
                                          </p:cBhvr>
                                          <p:tavLst>
                                            <p:tav tm="0">
                                              <p:val>
                                                <p:strVal val="1+#ppt_w/2"/>
                                              </p:val>
                                            </p:tav>
                                            <p:tav tm="100000">
                                              <p:val>
                                                <p:strVal val="#ppt_x"/>
                                              </p:val>
                                            </p:tav>
                                          </p:tavLst>
                                        </p:anim>
                                        <p:anim calcmode="lin" valueType="num">
                                          <p:cBhvr additive="base">
                                            <p:cTn id="946" dur="1500" fill="hold"/>
                                            <p:tgtEl>
                                              <p:spTgt spid="510"/>
                                            </p:tgtEl>
                                            <p:attrNameLst>
                                              <p:attrName>ppt_y</p:attrName>
                                            </p:attrNameLst>
                                          </p:cBhvr>
                                          <p:tavLst>
                                            <p:tav tm="0">
                                              <p:val>
                                                <p:strVal val="#ppt_y"/>
                                              </p:val>
                                            </p:tav>
                                            <p:tav tm="100000">
                                              <p:val>
                                                <p:strVal val="#ppt_y"/>
                                              </p:val>
                                            </p:tav>
                                          </p:tavLst>
                                        </p:anim>
                                      </p:childTnLst>
                                    </p:cTn>
                                  </p:par>
                                  <p:par>
                                    <p:cTn id="947" presetID="2" presetClass="entr" presetSubtype="2" fill="hold" grpId="0" nodeType="withEffect" nodePh="1">
                                      <p:stCondLst>
                                        <p:cond delay="0"/>
                                      </p:stCondLst>
                                      <p:endCondLst>
                                        <p:cond evt="begin" delay="0">
                                          <p:tn val="947"/>
                                        </p:cond>
                                      </p:endCondLst>
                                      <p:childTnLst>
                                        <p:set>
                                          <p:cBhvr>
                                            <p:cTn id="948" dur="1" fill="hold">
                                              <p:stCondLst>
                                                <p:cond delay="0"/>
                                              </p:stCondLst>
                                            </p:cTn>
                                            <p:tgtEl>
                                              <p:spTgt spid="511"/>
                                            </p:tgtEl>
                                            <p:attrNameLst>
                                              <p:attrName>style.visibility</p:attrName>
                                            </p:attrNameLst>
                                          </p:cBhvr>
                                          <p:to>
                                            <p:strVal val="visible"/>
                                          </p:to>
                                        </p:set>
                                        <p:anim calcmode="lin" valueType="num">
                                          <p:cBhvr additive="base">
                                            <p:cTn id="949" dur="1500" fill="hold"/>
                                            <p:tgtEl>
                                              <p:spTgt spid="511"/>
                                            </p:tgtEl>
                                            <p:attrNameLst>
                                              <p:attrName>ppt_x</p:attrName>
                                            </p:attrNameLst>
                                          </p:cBhvr>
                                          <p:tavLst>
                                            <p:tav tm="0">
                                              <p:val>
                                                <p:strVal val="1+#ppt_w/2"/>
                                              </p:val>
                                            </p:tav>
                                            <p:tav tm="100000">
                                              <p:val>
                                                <p:strVal val="#ppt_x"/>
                                              </p:val>
                                            </p:tav>
                                          </p:tavLst>
                                        </p:anim>
                                        <p:anim calcmode="lin" valueType="num">
                                          <p:cBhvr additive="base">
                                            <p:cTn id="950" dur="1500" fill="hold"/>
                                            <p:tgtEl>
                                              <p:spTgt spid="511"/>
                                            </p:tgtEl>
                                            <p:attrNameLst>
                                              <p:attrName>ppt_y</p:attrName>
                                            </p:attrNameLst>
                                          </p:cBhvr>
                                          <p:tavLst>
                                            <p:tav tm="0">
                                              <p:val>
                                                <p:strVal val="#ppt_y"/>
                                              </p:val>
                                            </p:tav>
                                            <p:tav tm="100000">
                                              <p:val>
                                                <p:strVal val="#ppt_y"/>
                                              </p:val>
                                            </p:tav>
                                          </p:tavLst>
                                        </p:anim>
                                      </p:childTnLst>
                                    </p:cTn>
                                  </p:par>
                                  <p:par>
                                    <p:cTn id="951" presetID="2" presetClass="entr" presetSubtype="2" fill="hold" grpId="0" nodeType="withEffect" nodePh="1">
                                      <p:stCondLst>
                                        <p:cond delay="0"/>
                                      </p:stCondLst>
                                      <p:endCondLst>
                                        <p:cond evt="begin" delay="0">
                                          <p:tn val="951"/>
                                        </p:cond>
                                      </p:endCondLst>
                                      <p:childTnLst>
                                        <p:set>
                                          <p:cBhvr>
                                            <p:cTn id="952" dur="1" fill="hold">
                                              <p:stCondLst>
                                                <p:cond delay="0"/>
                                              </p:stCondLst>
                                            </p:cTn>
                                            <p:tgtEl>
                                              <p:spTgt spid="512"/>
                                            </p:tgtEl>
                                            <p:attrNameLst>
                                              <p:attrName>style.visibility</p:attrName>
                                            </p:attrNameLst>
                                          </p:cBhvr>
                                          <p:to>
                                            <p:strVal val="visible"/>
                                          </p:to>
                                        </p:set>
                                        <p:anim calcmode="lin" valueType="num">
                                          <p:cBhvr additive="base">
                                            <p:cTn id="953" dur="1500" fill="hold"/>
                                            <p:tgtEl>
                                              <p:spTgt spid="512"/>
                                            </p:tgtEl>
                                            <p:attrNameLst>
                                              <p:attrName>ppt_x</p:attrName>
                                            </p:attrNameLst>
                                          </p:cBhvr>
                                          <p:tavLst>
                                            <p:tav tm="0">
                                              <p:val>
                                                <p:strVal val="1+#ppt_w/2"/>
                                              </p:val>
                                            </p:tav>
                                            <p:tav tm="100000">
                                              <p:val>
                                                <p:strVal val="#ppt_x"/>
                                              </p:val>
                                            </p:tav>
                                          </p:tavLst>
                                        </p:anim>
                                        <p:anim calcmode="lin" valueType="num">
                                          <p:cBhvr additive="base">
                                            <p:cTn id="954" dur="1500" fill="hold"/>
                                            <p:tgtEl>
                                              <p:spTgt spid="512"/>
                                            </p:tgtEl>
                                            <p:attrNameLst>
                                              <p:attrName>ppt_y</p:attrName>
                                            </p:attrNameLst>
                                          </p:cBhvr>
                                          <p:tavLst>
                                            <p:tav tm="0">
                                              <p:val>
                                                <p:strVal val="#ppt_y"/>
                                              </p:val>
                                            </p:tav>
                                            <p:tav tm="100000">
                                              <p:val>
                                                <p:strVal val="#ppt_y"/>
                                              </p:val>
                                            </p:tav>
                                          </p:tavLst>
                                        </p:anim>
                                      </p:childTnLst>
                                    </p:cTn>
                                  </p:par>
                                  <p:par>
                                    <p:cTn id="955" presetID="2" presetClass="entr" presetSubtype="2" fill="hold" grpId="0" nodeType="withEffect">
                                      <p:stCondLst>
                                        <p:cond delay="0"/>
                                      </p:stCondLst>
                                      <p:childTnLst>
                                        <p:set>
                                          <p:cBhvr>
                                            <p:cTn id="956" dur="1" fill="hold">
                                              <p:stCondLst>
                                                <p:cond delay="0"/>
                                              </p:stCondLst>
                                            </p:cTn>
                                            <p:tgtEl>
                                              <p:spTgt spid="513"/>
                                            </p:tgtEl>
                                            <p:attrNameLst>
                                              <p:attrName>style.visibility</p:attrName>
                                            </p:attrNameLst>
                                          </p:cBhvr>
                                          <p:to>
                                            <p:strVal val="visible"/>
                                          </p:to>
                                        </p:set>
                                        <p:anim calcmode="lin" valueType="num">
                                          <p:cBhvr additive="base">
                                            <p:cTn id="957" dur="1500" fill="hold"/>
                                            <p:tgtEl>
                                              <p:spTgt spid="513"/>
                                            </p:tgtEl>
                                            <p:attrNameLst>
                                              <p:attrName>ppt_x</p:attrName>
                                            </p:attrNameLst>
                                          </p:cBhvr>
                                          <p:tavLst>
                                            <p:tav tm="0">
                                              <p:val>
                                                <p:strVal val="1+#ppt_w/2"/>
                                              </p:val>
                                            </p:tav>
                                            <p:tav tm="100000">
                                              <p:val>
                                                <p:strVal val="#ppt_x"/>
                                              </p:val>
                                            </p:tav>
                                          </p:tavLst>
                                        </p:anim>
                                        <p:anim calcmode="lin" valueType="num">
                                          <p:cBhvr additive="base">
                                            <p:cTn id="958" dur="1500" fill="hold"/>
                                            <p:tgtEl>
                                              <p:spTgt spid="513"/>
                                            </p:tgtEl>
                                            <p:attrNameLst>
                                              <p:attrName>ppt_y</p:attrName>
                                            </p:attrNameLst>
                                          </p:cBhvr>
                                          <p:tavLst>
                                            <p:tav tm="0">
                                              <p:val>
                                                <p:strVal val="#ppt_y"/>
                                              </p:val>
                                            </p:tav>
                                            <p:tav tm="100000">
                                              <p:val>
                                                <p:strVal val="#ppt_y"/>
                                              </p:val>
                                            </p:tav>
                                          </p:tavLst>
                                        </p:anim>
                                      </p:childTnLst>
                                    </p:cTn>
                                  </p:par>
                                  <p:par>
                                    <p:cTn id="959" presetID="2" presetClass="entr" presetSubtype="2" fill="hold" grpId="0" nodeType="withEffect" nodePh="1">
                                      <p:stCondLst>
                                        <p:cond delay="0"/>
                                      </p:stCondLst>
                                      <p:endCondLst>
                                        <p:cond evt="begin" delay="0">
                                          <p:tn val="959"/>
                                        </p:cond>
                                      </p:endCondLst>
                                      <p:childTnLst>
                                        <p:set>
                                          <p:cBhvr>
                                            <p:cTn id="960" dur="1" fill="hold">
                                              <p:stCondLst>
                                                <p:cond delay="0"/>
                                              </p:stCondLst>
                                            </p:cTn>
                                            <p:tgtEl>
                                              <p:spTgt spid="514"/>
                                            </p:tgtEl>
                                            <p:attrNameLst>
                                              <p:attrName>style.visibility</p:attrName>
                                            </p:attrNameLst>
                                          </p:cBhvr>
                                          <p:to>
                                            <p:strVal val="visible"/>
                                          </p:to>
                                        </p:set>
                                        <p:anim calcmode="lin" valueType="num">
                                          <p:cBhvr additive="base">
                                            <p:cTn id="961" dur="1500" fill="hold"/>
                                            <p:tgtEl>
                                              <p:spTgt spid="514"/>
                                            </p:tgtEl>
                                            <p:attrNameLst>
                                              <p:attrName>ppt_x</p:attrName>
                                            </p:attrNameLst>
                                          </p:cBhvr>
                                          <p:tavLst>
                                            <p:tav tm="0">
                                              <p:val>
                                                <p:strVal val="1+#ppt_w/2"/>
                                              </p:val>
                                            </p:tav>
                                            <p:tav tm="100000">
                                              <p:val>
                                                <p:strVal val="#ppt_x"/>
                                              </p:val>
                                            </p:tav>
                                          </p:tavLst>
                                        </p:anim>
                                        <p:anim calcmode="lin" valueType="num">
                                          <p:cBhvr additive="base">
                                            <p:cTn id="962" dur="1500" fill="hold"/>
                                            <p:tgtEl>
                                              <p:spTgt spid="514"/>
                                            </p:tgtEl>
                                            <p:attrNameLst>
                                              <p:attrName>ppt_y</p:attrName>
                                            </p:attrNameLst>
                                          </p:cBhvr>
                                          <p:tavLst>
                                            <p:tav tm="0">
                                              <p:val>
                                                <p:strVal val="#ppt_y"/>
                                              </p:val>
                                            </p:tav>
                                            <p:tav tm="100000">
                                              <p:val>
                                                <p:strVal val="#ppt_y"/>
                                              </p:val>
                                            </p:tav>
                                          </p:tavLst>
                                        </p:anim>
                                      </p:childTnLst>
                                    </p:cTn>
                                  </p:par>
                                  <p:par>
                                    <p:cTn id="963" presetID="2" presetClass="entr" presetSubtype="2" fill="hold" grpId="0" nodeType="withEffect">
                                      <p:stCondLst>
                                        <p:cond delay="0"/>
                                      </p:stCondLst>
                                      <p:childTnLst>
                                        <p:set>
                                          <p:cBhvr>
                                            <p:cTn id="964" dur="1" fill="hold">
                                              <p:stCondLst>
                                                <p:cond delay="0"/>
                                              </p:stCondLst>
                                            </p:cTn>
                                            <p:tgtEl>
                                              <p:spTgt spid="515"/>
                                            </p:tgtEl>
                                            <p:attrNameLst>
                                              <p:attrName>style.visibility</p:attrName>
                                            </p:attrNameLst>
                                          </p:cBhvr>
                                          <p:to>
                                            <p:strVal val="visible"/>
                                          </p:to>
                                        </p:set>
                                        <p:anim calcmode="lin" valueType="num">
                                          <p:cBhvr additive="base">
                                            <p:cTn id="965" dur="1500" fill="hold"/>
                                            <p:tgtEl>
                                              <p:spTgt spid="515"/>
                                            </p:tgtEl>
                                            <p:attrNameLst>
                                              <p:attrName>ppt_x</p:attrName>
                                            </p:attrNameLst>
                                          </p:cBhvr>
                                          <p:tavLst>
                                            <p:tav tm="0">
                                              <p:val>
                                                <p:strVal val="1+#ppt_w/2"/>
                                              </p:val>
                                            </p:tav>
                                            <p:tav tm="100000">
                                              <p:val>
                                                <p:strVal val="#ppt_x"/>
                                              </p:val>
                                            </p:tav>
                                          </p:tavLst>
                                        </p:anim>
                                        <p:anim calcmode="lin" valueType="num">
                                          <p:cBhvr additive="base">
                                            <p:cTn id="966" dur="1500" fill="hold"/>
                                            <p:tgtEl>
                                              <p:spTgt spid="515"/>
                                            </p:tgtEl>
                                            <p:attrNameLst>
                                              <p:attrName>ppt_y</p:attrName>
                                            </p:attrNameLst>
                                          </p:cBhvr>
                                          <p:tavLst>
                                            <p:tav tm="0">
                                              <p:val>
                                                <p:strVal val="#ppt_y"/>
                                              </p:val>
                                            </p:tav>
                                            <p:tav tm="100000">
                                              <p:val>
                                                <p:strVal val="#ppt_y"/>
                                              </p:val>
                                            </p:tav>
                                          </p:tavLst>
                                        </p:anim>
                                      </p:childTnLst>
                                    </p:cTn>
                                  </p:par>
                                  <p:par>
                                    <p:cTn id="967" presetID="2" presetClass="entr" presetSubtype="2" fill="hold" grpId="0" nodeType="withEffect" nodePh="1">
                                      <p:stCondLst>
                                        <p:cond delay="0"/>
                                      </p:stCondLst>
                                      <p:endCondLst>
                                        <p:cond evt="begin" delay="0">
                                          <p:tn val="967"/>
                                        </p:cond>
                                      </p:endCondLst>
                                      <p:childTnLst>
                                        <p:set>
                                          <p:cBhvr>
                                            <p:cTn id="968" dur="1" fill="hold">
                                              <p:stCondLst>
                                                <p:cond delay="0"/>
                                              </p:stCondLst>
                                            </p:cTn>
                                            <p:tgtEl>
                                              <p:spTgt spid="516"/>
                                            </p:tgtEl>
                                            <p:attrNameLst>
                                              <p:attrName>style.visibility</p:attrName>
                                            </p:attrNameLst>
                                          </p:cBhvr>
                                          <p:to>
                                            <p:strVal val="visible"/>
                                          </p:to>
                                        </p:set>
                                        <p:anim calcmode="lin" valueType="num">
                                          <p:cBhvr additive="base">
                                            <p:cTn id="969" dur="1500" fill="hold"/>
                                            <p:tgtEl>
                                              <p:spTgt spid="516"/>
                                            </p:tgtEl>
                                            <p:attrNameLst>
                                              <p:attrName>ppt_x</p:attrName>
                                            </p:attrNameLst>
                                          </p:cBhvr>
                                          <p:tavLst>
                                            <p:tav tm="0">
                                              <p:val>
                                                <p:strVal val="1+#ppt_w/2"/>
                                              </p:val>
                                            </p:tav>
                                            <p:tav tm="100000">
                                              <p:val>
                                                <p:strVal val="#ppt_x"/>
                                              </p:val>
                                            </p:tav>
                                          </p:tavLst>
                                        </p:anim>
                                        <p:anim calcmode="lin" valueType="num">
                                          <p:cBhvr additive="base">
                                            <p:cTn id="970" dur="1500" fill="hold"/>
                                            <p:tgtEl>
                                              <p:spTgt spid="516"/>
                                            </p:tgtEl>
                                            <p:attrNameLst>
                                              <p:attrName>ppt_y</p:attrName>
                                            </p:attrNameLst>
                                          </p:cBhvr>
                                          <p:tavLst>
                                            <p:tav tm="0">
                                              <p:val>
                                                <p:strVal val="#ppt_y"/>
                                              </p:val>
                                            </p:tav>
                                            <p:tav tm="100000">
                                              <p:val>
                                                <p:strVal val="#ppt_y"/>
                                              </p:val>
                                            </p:tav>
                                          </p:tavLst>
                                        </p:anim>
                                      </p:childTnLst>
                                    </p:cTn>
                                  </p:par>
                                  <p:par>
                                    <p:cTn id="971" presetID="2" presetClass="entr" presetSubtype="2" fill="hold" grpId="0" nodeType="withEffect">
                                      <p:stCondLst>
                                        <p:cond delay="0"/>
                                      </p:stCondLst>
                                      <p:childTnLst>
                                        <p:set>
                                          <p:cBhvr>
                                            <p:cTn id="972" dur="1" fill="hold">
                                              <p:stCondLst>
                                                <p:cond delay="0"/>
                                              </p:stCondLst>
                                            </p:cTn>
                                            <p:tgtEl>
                                              <p:spTgt spid="517"/>
                                            </p:tgtEl>
                                            <p:attrNameLst>
                                              <p:attrName>style.visibility</p:attrName>
                                            </p:attrNameLst>
                                          </p:cBhvr>
                                          <p:to>
                                            <p:strVal val="visible"/>
                                          </p:to>
                                        </p:set>
                                        <p:anim calcmode="lin" valueType="num">
                                          <p:cBhvr additive="base">
                                            <p:cTn id="973" dur="1500" fill="hold"/>
                                            <p:tgtEl>
                                              <p:spTgt spid="517"/>
                                            </p:tgtEl>
                                            <p:attrNameLst>
                                              <p:attrName>ppt_x</p:attrName>
                                            </p:attrNameLst>
                                          </p:cBhvr>
                                          <p:tavLst>
                                            <p:tav tm="0">
                                              <p:val>
                                                <p:strVal val="1+#ppt_w/2"/>
                                              </p:val>
                                            </p:tav>
                                            <p:tav tm="100000">
                                              <p:val>
                                                <p:strVal val="#ppt_x"/>
                                              </p:val>
                                            </p:tav>
                                          </p:tavLst>
                                        </p:anim>
                                        <p:anim calcmode="lin" valueType="num">
                                          <p:cBhvr additive="base">
                                            <p:cTn id="974" dur="1500" fill="hold"/>
                                            <p:tgtEl>
                                              <p:spTgt spid="517"/>
                                            </p:tgtEl>
                                            <p:attrNameLst>
                                              <p:attrName>ppt_y</p:attrName>
                                            </p:attrNameLst>
                                          </p:cBhvr>
                                          <p:tavLst>
                                            <p:tav tm="0">
                                              <p:val>
                                                <p:strVal val="#ppt_y"/>
                                              </p:val>
                                            </p:tav>
                                            <p:tav tm="100000">
                                              <p:val>
                                                <p:strVal val="#ppt_y"/>
                                              </p:val>
                                            </p:tav>
                                          </p:tavLst>
                                        </p:anim>
                                      </p:childTnLst>
                                    </p:cTn>
                                  </p:par>
                                  <p:par>
                                    <p:cTn id="975" presetID="2" presetClass="entr" presetSubtype="2" fill="hold" grpId="0" nodeType="withEffect" nodePh="1">
                                      <p:stCondLst>
                                        <p:cond delay="0"/>
                                      </p:stCondLst>
                                      <p:endCondLst>
                                        <p:cond evt="begin" delay="0">
                                          <p:tn val="975"/>
                                        </p:cond>
                                      </p:endCondLst>
                                      <p:childTnLst>
                                        <p:set>
                                          <p:cBhvr>
                                            <p:cTn id="976" dur="1" fill="hold">
                                              <p:stCondLst>
                                                <p:cond delay="0"/>
                                              </p:stCondLst>
                                            </p:cTn>
                                            <p:tgtEl>
                                              <p:spTgt spid="518"/>
                                            </p:tgtEl>
                                            <p:attrNameLst>
                                              <p:attrName>style.visibility</p:attrName>
                                            </p:attrNameLst>
                                          </p:cBhvr>
                                          <p:to>
                                            <p:strVal val="visible"/>
                                          </p:to>
                                        </p:set>
                                        <p:anim calcmode="lin" valueType="num">
                                          <p:cBhvr additive="base">
                                            <p:cTn id="977" dur="1500" fill="hold"/>
                                            <p:tgtEl>
                                              <p:spTgt spid="518"/>
                                            </p:tgtEl>
                                            <p:attrNameLst>
                                              <p:attrName>ppt_x</p:attrName>
                                            </p:attrNameLst>
                                          </p:cBhvr>
                                          <p:tavLst>
                                            <p:tav tm="0">
                                              <p:val>
                                                <p:strVal val="1+#ppt_w/2"/>
                                              </p:val>
                                            </p:tav>
                                            <p:tav tm="100000">
                                              <p:val>
                                                <p:strVal val="#ppt_x"/>
                                              </p:val>
                                            </p:tav>
                                          </p:tavLst>
                                        </p:anim>
                                        <p:anim calcmode="lin" valueType="num">
                                          <p:cBhvr additive="base">
                                            <p:cTn id="978" dur="1500" fill="hold"/>
                                            <p:tgtEl>
                                              <p:spTgt spid="518"/>
                                            </p:tgtEl>
                                            <p:attrNameLst>
                                              <p:attrName>ppt_y</p:attrName>
                                            </p:attrNameLst>
                                          </p:cBhvr>
                                          <p:tavLst>
                                            <p:tav tm="0">
                                              <p:val>
                                                <p:strVal val="#ppt_y"/>
                                              </p:val>
                                            </p:tav>
                                            <p:tav tm="100000">
                                              <p:val>
                                                <p:strVal val="#ppt_y"/>
                                              </p:val>
                                            </p:tav>
                                          </p:tavLst>
                                        </p:anim>
                                      </p:childTnLst>
                                    </p:cTn>
                                  </p:par>
                                  <p:par>
                                    <p:cTn id="979" presetID="2" presetClass="entr" presetSubtype="2" fill="hold" grpId="0" nodeType="withEffect">
                                      <p:stCondLst>
                                        <p:cond delay="0"/>
                                      </p:stCondLst>
                                      <p:childTnLst>
                                        <p:set>
                                          <p:cBhvr>
                                            <p:cTn id="980" dur="1" fill="hold">
                                              <p:stCondLst>
                                                <p:cond delay="0"/>
                                              </p:stCondLst>
                                            </p:cTn>
                                            <p:tgtEl>
                                              <p:spTgt spid="519"/>
                                            </p:tgtEl>
                                            <p:attrNameLst>
                                              <p:attrName>style.visibility</p:attrName>
                                            </p:attrNameLst>
                                          </p:cBhvr>
                                          <p:to>
                                            <p:strVal val="visible"/>
                                          </p:to>
                                        </p:set>
                                        <p:anim calcmode="lin" valueType="num">
                                          <p:cBhvr additive="base">
                                            <p:cTn id="981" dur="1500" fill="hold"/>
                                            <p:tgtEl>
                                              <p:spTgt spid="519"/>
                                            </p:tgtEl>
                                            <p:attrNameLst>
                                              <p:attrName>ppt_x</p:attrName>
                                            </p:attrNameLst>
                                          </p:cBhvr>
                                          <p:tavLst>
                                            <p:tav tm="0">
                                              <p:val>
                                                <p:strVal val="1+#ppt_w/2"/>
                                              </p:val>
                                            </p:tav>
                                            <p:tav tm="100000">
                                              <p:val>
                                                <p:strVal val="#ppt_x"/>
                                              </p:val>
                                            </p:tav>
                                          </p:tavLst>
                                        </p:anim>
                                        <p:anim calcmode="lin" valueType="num">
                                          <p:cBhvr additive="base">
                                            <p:cTn id="982" dur="1500" fill="hold"/>
                                            <p:tgtEl>
                                              <p:spTgt spid="519"/>
                                            </p:tgtEl>
                                            <p:attrNameLst>
                                              <p:attrName>ppt_y</p:attrName>
                                            </p:attrNameLst>
                                          </p:cBhvr>
                                          <p:tavLst>
                                            <p:tav tm="0">
                                              <p:val>
                                                <p:strVal val="#ppt_y"/>
                                              </p:val>
                                            </p:tav>
                                            <p:tav tm="100000">
                                              <p:val>
                                                <p:strVal val="#ppt_y"/>
                                              </p:val>
                                            </p:tav>
                                          </p:tavLst>
                                        </p:anim>
                                      </p:childTnLst>
                                    </p:cTn>
                                  </p:par>
                                  <p:par>
                                    <p:cTn id="983" presetID="2" presetClass="entr" presetSubtype="2" fill="hold" grpId="0" nodeType="withEffect" nodePh="1">
                                      <p:stCondLst>
                                        <p:cond delay="0"/>
                                      </p:stCondLst>
                                      <p:endCondLst>
                                        <p:cond evt="begin" delay="0">
                                          <p:tn val="983"/>
                                        </p:cond>
                                      </p:endCondLst>
                                      <p:childTnLst>
                                        <p:set>
                                          <p:cBhvr>
                                            <p:cTn id="984" dur="1" fill="hold">
                                              <p:stCondLst>
                                                <p:cond delay="0"/>
                                              </p:stCondLst>
                                            </p:cTn>
                                            <p:tgtEl>
                                              <p:spTgt spid="520"/>
                                            </p:tgtEl>
                                            <p:attrNameLst>
                                              <p:attrName>style.visibility</p:attrName>
                                            </p:attrNameLst>
                                          </p:cBhvr>
                                          <p:to>
                                            <p:strVal val="visible"/>
                                          </p:to>
                                        </p:set>
                                        <p:anim calcmode="lin" valueType="num">
                                          <p:cBhvr additive="base">
                                            <p:cTn id="985" dur="1500" fill="hold"/>
                                            <p:tgtEl>
                                              <p:spTgt spid="520"/>
                                            </p:tgtEl>
                                            <p:attrNameLst>
                                              <p:attrName>ppt_x</p:attrName>
                                            </p:attrNameLst>
                                          </p:cBhvr>
                                          <p:tavLst>
                                            <p:tav tm="0">
                                              <p:val>
                                                <p:strVal val="1+#ppt_w/2"/>
                                              </p:val>
                                            </p:tav>
                                            <p:tav tm="100000">
                                              <p:val>
                                                <p:strVal val="#ppt_x"/>
                                              </p:val>
                                            </p:tav>
                                          </p:tavLst>
                                        </p:anim>
                                        <p:anim calcmode="lin" valueType="num">
                                          <p:cBhvr additive="base">
                                            <p:cTn id="986" dur="1500" fill="hold"/>
                                            <p:tgtEl>
                                              <p:spTgt spid="520"/>
                                            </p:tgtEl>
                                            <p:attrNameLst>
                                              <p:attrName>ppt_y</p:attrName>
                                            </p:attrNameLst>
                                          </p:cBhvr>
                                          <p:tavLst>
                                            <p:tav tm="0">
                                              <p:val>
                                                <p:strVal val="#ppt_y"/>
                                              </p:val>
                                            </p:tav>
                                            <p:tav tm="100000">
                                              <p:val>
                                                <p:strVal val="#ppt_y"/>
                                              </p:val>
                                            </p:tav>
                                          </p:tavLst>
                                        </p:anim>
                                      </p:childTnLst>
                                    </p:cTn>
                                  </p:par>
                                  <p:par>
                                    <p:cTn id="987" presetID="2" presetClass="entr" presetSubtype="2" fill="hold" grpId="0" nodeType="withEffect">
                                      <p:stCondLst>
                                        <p:cond delay="0"/>
                                      </p:stCondLst>
                                      <p:childTnLst>
                                        <p:set>
                                          <p:cBhvr>
                                            <p:cTn id="988" dur="1" fill="hold">
                                              <p:stCondLst>
                                                <p:cond delay="0"/>
                                              </p:stCondLst>
                                            </p:cTn>
                                            <p:tgtEl>
                                              <p:spTgt spid="521"/>
                                            </p:tgtEl>
                                            <p:attrNameLst>
                                              <p:attrName>style.visibility</p:attrName>
                                            </p:attrNameLst>
                                          </p:cBhvr>
                                          <p:to>
                                            <p:strVal val="visible"/>
                                          </p:to>
                                        </p:set>
                                        <p:anim calcmode="lin" valueType="num">
                                          <p:cBhvr additive="base">
                                            <p:cTn id="989" dur="1500" fill="hold"/>
                                            <p:tgtEl>
                                              <p:spTgt spid="521"/>
                                            </p:tgtEl>
                                            <p:attrNameLst>
                                              <p:attrName>ppt_x</p:attrName>
                                            </p:attrNameLst>
                                          </p:cBhvr>
                                          <p:tavLst>
                                            <p:tav tm="0">
                                              <p:val>
                                                <p:strVal val="1+#ppt_w/2"/>
                                              </p:val>
                                            </p:tav>
                                            <p:tav tm="100000">
                                              <p:val>
                                                <p:strVal val="#ppt_x"/>
                                              </p:val>
                                            </p:tav>
                                          </p:tavLst>
                                        </p:anim>
                                        <p:anim calcmode="lin" valueType="num">
                                          <p:cBhvr additive="base">
                                            <p:cTn id="990" dur="1500" fill="hold"/>
                                            <p:tgtEl>
                                              <p:spTgt spid="521"/>
                                            </p:tgtEl>
                                            <p:attrNameLst>
                                              <p:attrName>ppt_y</p:attrName>
                                            </p:attrNameLst>
                                          </p:cBhvr>
                                          <p:tavLst>
                                            <p:tav tm="0">
                                              <p:val>
                                                <p:strVal val="#ppt_y"/>
                                              </p:val>
                                            </p:tav>
                                            <p:tav tm="100000">
                                              <p:val>
                                                <p:strVal val="#ppt_y"/>
                                              </p:val>
                                            </p:tav>
                                          </p:tavLst>
                                        </p:anim>
                                      </p:childTnLst>
                                    </p:cTn>
                                  </p:par>
                                  <p:par>
                                    <p:cTn id="991" presetID="2" presetClass="entr" presetSubtype="2" fill="hold" grpId="0" nodeType="withEffect" nodePh="1">
                                      <p:stCondLst>
                                        <p:cond delay="0"/>
                                      </p:stCondLst>
                                      <p:endCondLst>
                                        <p:cond evt="begin" delay="0">
                                          <p:tn val="991"/>
                                        </p:cond>
                                      </p:endCondLst>
                                      <p:childTnLst>
                                        <p:set>
                                          <p:cBhvr>
                                            <p:cTn id="992" dur="1" fill="hold">
                                              <p:stCondLst>
                                                <p:cond delay="0"/>
                                              </p:stCondLst>
                                            </p:cTn>
                                            <p:tgtEl>
                                              <p:spTgt spid="522"/>
                                            </p:tgtEl>
                                            <p:attrNameLst>
                                              <p:attrName>style.visibility</p:attrName>
                                            </p:attrNameLst>
                                          </p:cBhvr>
                                          <p:to>
                                            <p:strVal val="visible"/>
                                          </p:to>
                                        </p:set>
                                        <p:anim calcmode="lin" valueType="num">
                                          <p:cBhvr additive="base">
                                            <p:cTn id="993" dur="1500" fill="hold"/>
                                            <p:tgtEl>
                                              <p:spTgt spid="522"/>
                                            </p:tgtEl>
                                            <p:attrNameLst>
                                              <p:attrName>ppt_x</p:attrName>
                                            </p:attrNameLst>
                                          </p:cBhvr>
                                          <p:tavLst>
                                            <p:tav tm="0">
                                              <p:val>
                                                <p:strVal val="1+#ppt_w/2"/>
                                              </p:val>
                                            </p:tav>
                                            <p:tav tm="100000">
                                              <p:val>
                                                <p:strVal val="#ppt_x"/>
                                              </p:val>
                                            </p:tav>
                                          </p:tavLst>
                                        </p:anim>
                                        <p:anim calcmode="lin" valueType="num">
                                          <p:cBhvr additive="base">
                                            <p:cTn id="994" dur="1500" fill="hold"/>
                                            <p:tgtEl>
                                              <p:spTgt spid="522"/>
                                            </p:tgtEl>
                                            <p:attrNameLst>
                                              <p:attrName>ppt_y</p:attrName>
                                            </p:attrNameLst>
                                          </p:cBhvr>
                                          <p:tavLst>
                                            <p:tav tm="0">
                                              <p:val>
                                                <p:strVal val="#ppt_y"/>
                                              </p:val>
                                            </p:tav>
                                            <p:tav tm="100000">
                                              <p:val>
                                                <p:strVal val="#ppt_y"/>
                                              </p:val>
                                            </p:tav>
                                          </p:tavLst>
                                        </p:anim>
                                      </p:childTnLst>
                                    </p:cTn>
                                  </p:par>
                                  <p:par>
                                    <p:cTn id="995" presetID="2" presetClass="entr" presetSubtype="2" fill="hold" grpId="0" nodeType="withEffect">
                                      <p:stCondLst>
                                        <p:cond delay="0"/>
                                      </p:stCondLst>
                                      <p:childTnLst>
                                        <p:set>
                                          <p:cBhvr>
                                            <p:cTn id="996" dur="1" fill="hold">
                                              <p:stCondLst>
                                                <p:cond delay="0"/>
                                              </p:stCondLst>
                                            </p:cTn>
                                            <p:tgtEl>
                                              <p:spTgt spid="523"/>
                                            </p:tgtEl>
                                            <p:attrNameLst>
                                              <p:attrName>style.visibility</p:attrName>
                                            </p:attrNameLst>
                                          </p:cBhvr>
                                          <p:to>
                                            <p:strVal val="visible"/>
                                          </p:to>
                                        </p:set>
                                        <p:anim calcmode="lin" valueType="num">
                                          <p:cBhvr additive="base">
                                            <p:cTn id="997" dur="1500" fill="hold"/>
                                            <p:tgtEl>
                                              <p:spTgt spid="523"/>
                                            </p:tgtEl>
                                            <p:attrNameLst>
                                              <p:attrName>ppt_x</p:attrName>
                                            </p:attrNameLst>
                                          </p:cBhvr>
                                          <p:tavLst>
                                            <p:tav tm="0">
                                              <p:val>
                                                <p:strVal val="1+#ppt_w/2"/>
                                              </p:val>
                                            </p:tav>
                                            <p:tav tm="100000">
                                              <p:val>
                                                <p:strVal val="#ppt_x"/>
                                              </p:val>
                                            </p:tav>
                                          </p:tavLst>
                                        </p:anim>
                                        <p:anim calcmode="lin" valueType="num">
                                          <p:cBhvr additive="base">
                                            <p:cTn id="998" dur="1500" fill="hold"/>
                                            <p:tgtEl>
                                              <p:spTgt spid="523"/>
                                            </p:tgtEl>
                                            <p:attrNameLst>
                                              <p:attrName>ppt_y</p:attrName>
                                            </p:attrNameLst>
                                          </p:cBhvr>
                                          <p:tavLst>
                                            <p:tav tm="0">
                                              <p:val>
                                                <p:strVal val="#ppt_y"/>
                                              </p:val>
                                            </p:tav>
                                            <p:tav tm="100000">
                                              <p:val>
                                                <p:strVal val="#ppt_y"/>
                                              </p:val>
                                            </p:tav>
                                          </p:tavLst>
                                        </p:anim>
                                      </p:childTnLst>
                                    </p:cTn>
                                  </p:par>
                                  <p:par>
                                    <p:cTn id="999" presetID="2" presetClass="entr" presetSubtype="2" fill="hold" grpId="0" nodeType="withEffect" nodePh="1">
                                      <p:stCondLst>
                                        <p:cond delay="0"/>
                                      </p:stCondLst>
                                      <p:endCondLst>
                                        <p:cond evt="begin" delay="0">
                                          <p:tn val="999"/>
                                        </p:cond>
                                      </p:endCondLst>
                                      <p:childTnLst>
                                        <p:set>
                                          <p:cBhvr>
                                            <p:cTn id="1000" dur="1" fill="hold">
                                              <p:stCondLst>
                                                <p:cond delay="0"/>
                                              </p:stCondLst>
                                            </p:cTn>
                                            <p:tgtEl>
                                              <p:spTgt spid="524"/>
                                            </p:tgtEl>
                                            <p:attrNameLst>
                                              <p:attrName>style.visibility</p:attrName>
                                            </p:attrNameLst>
                                          </p:cBhvr>
                                          <p:to>
                                            <p:strVal val="visible"/>
                                          </p:to>
                                        </p:set>
                                        <p:anim calcmode="lin" valueType="num">
                                          <p:cBhvr additive="base">
                                            <p:cTn id="1001" dur="1500" fill="hold"/>
                                            <p:tgtEl>
                                              <p:spTgt spid="524"/>
                                            </p:tgtEl>
                                            <p:attrNameLst>
                                              <p:attrName>ppt_x</p:attrName>
                                            </p:attrNameLst>
                                          </p:cBhvr>
                                          <p:tavLst>
                                            <p:tav tm="0">
                                              <p:val>
                                                <p:strVal val="1+#ppt_w/2"/>
                                              </p:val>
                                            </p:tav>
                                            <p:tav tm="100000">
                                              <p:val>
                                                <p:strVal val="#ppt_x"/>
                                              </p:val>
                                            </p:tav>
                                          </p:tavLst>
                                        </p:anim>
                                        <p:anim calcmode="lin" valueType="num">
                                          <p:cBhvr additive="base">
                                            <p:cTn id="1002" dur="1500" fill="hold"/>
                                            <p:tgtEl>
                                              <p:spTgt spid="524"/>
                                            </p:tgtEl>
                                            <p:attrNameLst>
                                              <p:attrName>ppt_y</p:attrName>
                                            </p:attrNameLst>
                                          </p:cBhvr>
                                          <p:tavLst>
                                            <p:tav tm="0">
                                              <p:val>
                                                <p:strVal val="#ppt_y"/>
                                              </p:val>
                                            </p:tav>
                                            <p:tav tm="100000">
                                              <p:val>
                                                <p:strVal val="#ppt_y"/>
                                              </p:val>
                                            </p:tav>
                                          </p:tavLst>
                                        </p:anim>
                                      </p:childTnLst>
                                    </p:cTn>
                                  </p:par>
                                  <p:par>
                                    <p:cTn id="1003" presetID="2" presetClass="entr" presetSubtype="2" fill="hold" grpId="0" nodeType="withEffect" nodePh="1">
                                      <p:stCondLst>
                                        <p:cond delay="0"/>
                                      </p:stCondLst>
                                      <p:endCondLst>
                                        <p:cond evt="begin" delay="0">
                                          <p:tn val="1003"/>
                                        </p:cond>
                                      </p:endCondLst>
                                      <p:childTnLst>
                                        <p:set>
                                          <p:cBhvr>
                                            <p:cTn id="1004" dur="1" fill="hold">
                                              <p:stCondLst>
                                                <p:cond delay="0"/>
                                              </p:stCondLst>
                                            </p:cTn>
                                            <p:tgtEl>
                                              <p:spTgt spid="525"/>
                                            </p:tgtEl>
                                            <p:attrNameLst>
                                              <p:attrName>style.visibility</p:attrName>
                                            </p:attrNameLst>
                                          </p:cBhvr>
                                          <p:to>
                                            <p:strVal val="visible"/>
                                          </p:to>
                                        </p:set>
                                        <p:anim calcmode="lin" valueType="num">
                                          <p:cBhvr additive="base">
                                            <p:cTn id="1005" dur="1500" fill="hold"/>
                                            <p:tgtEl>
                                              <p:spTgt spid="525"/>
                                            </p:tgtEl>
                                            <p:attrNameLst>
                                              <p:attrName>ppt_x</p:attrName>
                                            </p:attrNameLst>
                                          </p:cBhvr>
                                          <p:tavLst>
                                            <p:tav tm="0">
                                              <p:val>
                                                <p:strVal val="1+#ppt_w/2"/>
                                              </p:val>
                                            </p:tav>
                                            <p:tav tm="100000">
                                              <p:val>
                                                <p:strVal val="#ppt_x"/>
                                              </p:val>
                                            </p:tav>
                                          </p:tavLst>
                                        </p:anim>
                                        <p:anim calcmode="lin" valueType="num">
                                          <p:cBhvr additive="base">
                                            <p:cTn id="1006" dur="1500" fill="hold"/>
                                            <p:tgtEl>
                                              <p:spTgt spid="5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 grpId="0" animBg="1"/>
          <p:bldP spid="270" grpId="0"/>
          <p:bldP spid="271" grpId="0" animBg="1"/>
          <p:bldP spid="272" grpId="0"/>
          <p:bldP spid="273" grpId="0" animBg="1"/>
          <p:bldP spid="274" grpId="0"/>
          <p:bldP spid="275" grpId="0" animBg="1"/>
          <p:bldP spid="276" grpId="0"/>
          <p:bldP spid="277" grpId="0" animBg="1"/>
          <p:bldP spid="278" grpId="0"/>
          <p:bldP spid="279" grpId="0" animBg="1"/>
          <p:bldP spid="280" grpId="0"/>
          <p:bldP spid="281" grpId="0" animBg="1"/>
          <p:bldP spid="282" grpId="0"/>
          <p:bldP spid="283" grpId="0" animBg="1"/>
          <p:bldP spid="284" grpId="0"/>
          <p:bldP spid="285" grpId="0" animBg="1"/>
          <p:bldP spid="286" grpId="0"/>
          <p:bldP spid="287" grpId="0" animBg="1"/>
          <p:bldP spid="288" grpId="0"/>
          <p:bldP spid="289" grpId="0" animBg="1"/>
          <p:bldP spid="290" grpId="0"/>
          <p:bldP spid="291" grpId="0" animBg="1"/>
          <p:bldP spid="292" grpId="0"/>
          <p:bldP spid="296" grpId="0" animBg="1"/>
          <p:bldP spid="297" grpId="0" animBg="1"/>
          <p:bldP spid="298" grpId="0" animBg="1"/>
          <p:bldP spid="299" grpId="0" animBg="1"/>
          <p:bldP spid="300" grpId="0"/>
          <p:bldP spid="301" grpId="0" animBg="1"/>
          <p:bldP spid="302" grpId="0"/>
          <p:bldP spid="303" grpId="0" animBg="1"/>
          <p:bldP spid="304" grpId="0"/>
          <p:bldP spid="305" grpId="0" animBg="1"/>
          <p:bldP spid="306" grpId="0"/>
          <p:bldP spid="307" grpId="0" animBg="1"/>
          <p:bldP spid="308" grpId="0"/>
          <p:bldP spid="309" grpId="0" animBg="1"/>
          <p:bldP spid="310" grpId="0"/>
          <p:bldP spid="311" grpId="0" animBg="1"/>
          <p:bldP spid="312" grpId="0"/>
          <p:bldP spid="313" grpId="0" animBg="1"/>
          <p:bldP spid="314" grpId="0"/>
          <p:bldP spid="315" grpId="0" animBg="1"/>
          <p:bldP spid="316" grpId="0"/>
          <p:bldP spid="317" grpId="0" animBg="1"/>
          <p:bldP spid="318" grpId="0"/>
          <p:bldP spid="319" grpId="0" animBg="1"/>
          <p:bldP spid="320" grpId="0"/>
          <p:bldP spid="321" grpId="0" animBg="1"/>
          <p:bldP spid="322" grpId="0"/>
          <p:bldP spid="323" grpId="0" animBg="1"/>
          <p:bldP spid="324" grpId="0"/>
          <p:bldP spid="325" grpId="0" animBg="1"/>
          <p:bldP spid="326" grpId="0"/>
          <p:bldP spid="327" grpId="0" animBg="1"/>
          <p:bldP spid="328" grpId="0"/>
          <p:bldP spid="329" grpId="0" animBg="1"/>
          <p:bldP spid="330" grpId="0"/>
          <p:bldP spid="331" grpId="0" animBg="1"/>
          <p:bldP spid="332" grpId="0"/>
          <p:bldP spid="333" grpId="0" animBg="1"/>
          <p:bldP spid="334" grpId="0"/>
          <p:bldP spid="335" grpId="0" animBg="1"/>
          <p:bldP spid="336" grpId="0"/>
          <p:bldP spid="337" grpId="0" animBg="1"/>
          <p:bldP spid="338" grpId="0"/>
          <p:bldP spid="339" grpId="0" animBg="1"/>
          <p:bldP spid="340" grpId="0"/>
          <p:bldP spid="341" grpId="0" animBg="1"/>
          <p:bldP spid="342" grpId="0"/>
          <p:bldP spid="343" grpId="0" animBg="1"/>
          <p:bldP spid="344" grpId="0"/>
          <p:bldP spid="345" grpId="0" animBg="1"/>
          <p:bldP spid="346" grpId="0"/>
          <p:bldP spid="347" grpId="0" animBg="1"/>
          <p:bldP spid="348" grpId="0"/>
          <p:bldP spid="349" grpId="0" animBg="1"/>
          <p:bldP spid="350" grpId="0"/>
          <p:bldP spid="351" grpId="0" animBg="1"/>
          <p:bldP spid="352" grpId="0"/>
          <p:bldP spid="353" grpId="0" animBg="1"/>
          <p:bldP spid="354" grpId="0"/>
          <p:bldP spid="355" grpId="0" animBg="1"/>
          <p:bldP spid="356" grpId="0"/>
          <p:bldP spid="357" grpId="0" animBg="1"/>
          <p:bldP spid="358" grpId="0"/>
          <p:bldP spid="359" grpId="0" animBg="1"/>
          <p:bldP spid="360" grpId="0"/>
          <p:bldP spid="361" grpId="0" animBg="1"/>
          <p:bldP spid="362" grpId="0"/>
          <p:bldP spid="363" grpId="0" animBg="1"/>
          <p:bldP spid="364" grpId="0"/>
          <p:bldP spid="365" grpId="0" animBg="1"/>
          <p:bldP spid="366" grpId="0"/>
          <p:bldP spid="367" grpId="0" animBg="1"/>
          <p:bldP spid="368" grpId="0"/>
          <p:bldP spid="369" grpId="0" animBg="1"/>
          <p:bldP spid="370" grpId="0"/>
          <p:bldP spid="371" grpId="0" animBg="1"/>
          <p:bldP spid="372" grpId="0"/>
          <p:bldP spid="373" grpId="0" animBg="1"/>
          <p:bldP spid="374" grpId="0" animBg="1"/>
          <p:bldP spid="375" grpId="0"/>
          <p:bldP spid="376" grpId="0" animBg="1"/>
          <p:bldP spid="377" grpId="0"/>
          <p:bldP spid="378" grpId="0" animBg="1"/>
          <p:bldP spid="379" grpId="0"/>
          <p:bldP spid="380" grpId="0" animBg="1"/>
          <p:bldP spid="381" grpId="0"/>
          <p:bldP spid="382" grpId="0" animBg="1"/>
          <p:bldP spid="383" grpId="0"/>
          <p:bldP spid="384" grpId="0" animBg="1"/>
          <p:bldP spid="385" grpId="0"/>
          <p:bldP spid="386" grpId="0" animBg="1"/>
          <p:bldP spid="387" grpId="0"/>
          <p:bldP spid="388" grpId="0"/>
          <p:bldP spid="389" grpId="0" animBg="1"/>
          <p:bldP spid="390" grpId="0"/>
          <p:bldP spid="391" grpId="0" animBg="1"/>
          <p:bldP spid="392" grpId="0"/>
          <p:bldP spid="393" grpId="0" animBg="1"/>
          <p:bldP spid="394" grpId="0"/>
          <p:bldP spid="395" grpId="0" animBg="1"/>
          <p:bldP spid="396" grpId="0"/>
          <p:bldP spid="397" grpId="0" animBg="1"/>
          <p:bldP spid="398" grpId="0"/>
          <p:bldP spid="399" grpId="0" animBg="1"/>
          <p:bldP spid="400" grpId="0"/>
          <p:bldP spid="401" grpId="0" animBg="1"/>
          <p:bldP spid="402" grpId="0"/>
          <p:bldP spid="403" grpId="0" animBg="1"/>
          <p:bldP spid="404" grpId="0"/>
          <p:bldP spid="405" grpId="0" animBg="1"/>
          <p:bldP spid="406" grpId="0"/>
          <p:bldP spid="407" grpId="0" animBg="1"/>
          <p:bldP spid="408" grpId="0"/>
          <p:bldP spid="409" grpId="0" animBg="1"/>
          <p:bldP spid="410" grpId="0"/>
          <p:bldP spid="411" grpId="0" animBg="1"/>
          <p:bldP spid="412" grpId="0"/>
          <p:bldP spid="413" grpId="0" animBg="1"/>
          <p:bldP spid="414" grpId="0"/>
          <p:bldP spid="415" grpId="0" animBg="1"/>
          <p:bldP spid="416" grpId="0"/>
          <p:bldP spid="417" grpId="0" animBg="1"/>
          <p:bldP spid="418" grpId="0"/>
          <p:bldP spid="419" grpId="0" animBg="1"/>
          <p:bldP spid="420" grpId="0"/>
          <p:bldP spid="421" grpId="0" animBg="1"/>
          <p:bldP spid="422" grpId="0"/>
          <p:bldP spid="423" grpId="0" animBg="1"/>
          <p:bldP spid="424" grpId="0"/>
          <p:bldP spid="425" grpId="0" animBg="1"/>
          <p:bldP spid="426" grpId="0"/>
          <p:bldP spid="427" grpId="0" animBg="1"/>
          <p:bldP spid="428" grpId="0"/>
          <p:bldP spid="429" grpId="0" animBg="1"/>
          <p:bldP spid="430" grpId="0"/>
          <p:bldP spid="431" grpId="0" animBg="1"/>
          <p:bldP spid="432" grpId="0"/>
          <p:bldP spid="433" grpId="0" animBg="1"/>
          <p:bldP spid="434" grpId="0"/>
          <p:bldP spid="435" grpId="0" animBg="1"/>
          <p:bldP spid="436" grpId="0"/>
          <p:bldP spid="437" grpId="0" animBg="1"/>
          <p:bldP spid="438" grpId="0"/>
          <p:bldP spid="439" grpId="0" animBg="1"/>
          <p:bldP spid="440" grpId="0"/>
          <p:bldP spid="441" grpId="0" animBg="1"/>
          <p:bldP spid="442" grpId="0"/>
          <p:bldP spid="443" grpId="0" animBg="1"/>
          <p:bldP spid="444" grpId="0"/>
          <p:bldP spid="445" grpId="0" animBg="1"/>
          <p:bldP spid="446" grpId="0"/>
          <p:bldP spid="447" grpId="0" animBg="1"/>
          <p:bldP spid="448" grpId="0"/>
          <p:bldP spid="449" grpId="0" animBg="1"/>
          <p:bldP spid="450" grpId="0"/>
          <p:bldP spid="451" grpId="0" animBg="1"/>
          <p:bldP spid="452" grpId="0"/>
          <p:bldP spid="453" grpId="0" animBg="1"/>
          <p:bldP spid="454" grpId="0"/>
          <p:bldP spid="455" grpId="0" animBg="1"/>
          <p:bldP spid="456" grpId="0"/>
          <p:bldP spid="463" grpId="0" animBg="1"/>
          <p:bldP spid="464" grpId="0"/>
          <p:bldP spid="465" grpId="0"/>
          <p:bldP spid="468" grpId="0"/>
          <p:bldP spid="469" grpId="0" animBg="1"/>
          <p:bldP spid="470" grpId="0"/>
          <p:bldP spid="471" grpId="0" animBg="1"/>
          <p:bldP spid="472" grpId="0"/>
          <p:bldP spid="473" grpId="0" animBg="1"/>
          <p:bldP spid="474" grpId="0"/>
          <p:bldP spid="475" grpId="0" animBg="1"/>
          <p:bldP spid="476" grpId="0"/>
          <p:bldP spid="477" grpId="0" animBg="1"/>
          <p:bldP spid="478" grpId="0"/>
          <p:bldP spid="479" grpId="0" animBg="1"/>
          <p:bldP spid="480" grpId="0"/>
          <p:bldP spid="481" grpId="0" animBg="1"/>
          <p:bldP spid="482" grpId="0"/>
          <p:bldP spid="483" grpId="0" animBg="1"/>
          <p:bldP spid="484" grpId="0"/>
          <p:bldP spid="485" grpId="0" animBg="1"/>
          <p:bldP spid="486" grpId="0"/>
          <p:bldP spid="487" grpId="0" animBg="1"/>
          <p:bldP spid="488" grpId="0"/>
          <p:bldP spid="489" grpId="0" animBg="1"/>
          <p:bldP spid="490" grpId="0"/>
          <p:bldP spid="491" grpId="0" animBg="1"/>
          <p:bldP spid="492" grpId="0"/>
          <p:bldP spid="493" grpId="0" animBg="1"/>
          <p:bldP spid="494" grpId="0"/>
          <p:bldP spid="495" grpId="0" animBg="1"/>
          <p:bldP spid="496" grpId="0"/>
          <p:bldP spid="497" grpId="0" animBg="1"/>
          <p:bldP spid="498" grpId="0"/>
          <p:bldP spid="499" grpId="0" animBg="1"/>
          <p:bldP spid="500" grpId="0"/>
          <p:bldP spid="501" grpId="0" animBg="1"/>
          <p:bldP spid="502" grpId="0"/>
          <p:bldP spid="503" grpId="0"/>
          <p:bldP spid="504" grpId="0" animBg="1"/>
          <p:bldP spid="505" grpId="0"/>
          <p:bldP spid="506" grpId="0" animBg="1"/>
          <p:bldP spid="507" grpId="0"/>
          <p:bldP spid="508" grpId="0" animBg="1"/>
          <p:bldP spid="509" grpId="0"/>
          <p:bldP spid="510" grpId="0" animBg="1"/>
          <p:bldP spid="511" grpId="0"/>
          <p:bldP spid="512" grpId="0"/>
          <p:bldP spid="513" grpId="0" animBg="1"/>
          <p:bldP spid="514" grpId="0"/>
          <p:bldP spid="515" grpId="0" animBg="1"/>
          <p:bldP spid="516" grpId="0"/>
          <p:bldP spid="517" grpId="0" animBg="1"/>
          <p:bldP spid="518" grpId="0"/>
          <p:bldP spid="519" grpId="0" animBg="1"/>
          <p:bldP spid="520" grpId="0"/>
          <p:bldP spid="521" grpId="0" animBg="1"/>
          <p:bldP spid="522" grpId="0"/>
          <p:bldP spid="523" grpId="0" animBg="1"/>
          <p:bldP spid="524" grpId="0"/>
          <p:bldP spid="525"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20802" y="171164"/>
            <a:ext cx="7711638" cy="2681772"/>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矩形 71"/>
          <p:cNvSpPr>
            <a:spLocks noChangeArrowheads="1"/>
          </p:cNvSpPr>
          <p:nvPr/>
        </p:nvSpPr>
        <p:spPr bwMode="auto">
          <a:xfrm>
            <a:off x="496745" y="1412776"/>
            <a:ext cx="8166530" cy="767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685800" fontAlgn="auto">
              <a:lnSpc>
                <a:spcPct val="130000"/>
              </a:lnSpc>
              <a:spcAft>
                <a:spcPts val="0"/>
              </a:spcAft>
            </a:pPr>
            <a:r>
              <a:rPr lang="zh-CN" altLang="en-US" sz="1125" dirty="0">
                <a:solidFill>
                  <a:prstClr val="black">
                    <a:lumMod val="75000"/>
                    <a:lumOff val="25000"/>
                  </a:prstClr>
                </a:solidFill>
                <a:latin typeface="微软雅黑" pitchFamily="34" charset="-122"/>
                <a:ea typeface="微软雅黑" pitchFamily="34" charset="-122"/>
              </a:rPr>
              <a:t>       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zh-CN" altLang="en-US" sz="1125"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73" name="矩形 72"/>
          <p:cNvSpPr/>
          <p:nvPr/>
        </p:nvSpPr>
        <p:spPr>
          <a:xfrm>
            <a:off x="496744" y="2384425"/>
            <a:ext cx="3418031" cy="2661694"/>
          </a:xfrm>
          <a:prstGeom prst="rect">
            <a:avLst/>
          </a:prstGeom>
          <a:blipFill>
            <a:blip r:embed="rId2" cstate="screen">
              <a:extLst>
                <a:ext uri="{28A0092B-C50C-407E-A947-70E740481C1C}">
                  <a14:useLocalDpi xmlns:a14="http://schemas.microsoft.com/office/drawing/2010/main"/>
                </a:ext>
              </a:extLst>
            </a:blip>
            <a:stretch>
              <a:fillRect/>
            </a:stretch>
          </a:blip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016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74" name="组合 73"/>
          <p:cNvGrpSpPr/>
          <p:nvPr/>
        </p:nvGrpSpPr>
        <p:grpSpPr>
          <a:xfrm>
            <a:off x="4385462" y="2423147"/>
            <a:ext cx="593961" cy="593961"/>
            <a:chOff x="4589983" y="2663795"/>
            <a:chExt cx="877102" cy="877102"/>
          </a:xfrm>
        </p:grpSpPr>
        <p:grpSp>
          <p:nvGrpSpPr>
            <p:cNvPr id="75" name="组合 74"/>
            <p:cNvGrpSpPr/>
            <p:nvPr/>
          </p:nvGrpSpPr>
          <p:grpSpPr>
            <a:xfrm>
              <a:off x="4589983" y="2663795"/>
              <a:ext cx="877102" cy="877102"/>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black"/>
                  </a:solidFill>
                  <a:effectLst/>
                  <a:uLnTx/>
                  <a:uFillTx/>
                  <a:latin typeface="Calibri" panose="020F0502020204030204"/>
                  <a:ea typeface="微软雅黑" pitchFamily="34" charset="-122"/>
                  <a:cs typeface="+mn-cs"/>
                </a:endParaRPr>
              </a:p>
            </p:txBody>
          </p:sp>
          <p:sp>
            <p:nvSpPr>
              <p:cNvPr id="88" name="椭圆 87"/>
              <p:cNvSpPr/>
              <p:nvPr/>
            </p:nvSpPr>
            <p:spPr>
              <a:xfrm>
                <a:off x="523939" y="892239"/>
                <a:ext cx="3562222" cy="3562222"/>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Calibri" panose="020F0502020204030204"/>
                  <a:ea typeface="微软雅黑" pitchFamily="34" charset="-122"/>
                  <a:cs typeface="+mn-cs"/>
                </a:endParaRPr>
              </a:p>
            </p:txBody>
          </p:sp>
        </p:grpSp>
        <p:grpSp>
          <p:nvGrpSpPr>
            <p:cNvPr id="76" name="组合 75"/>
            <p:cNvGrpSpPr/>
            <p:nvPr/>
          </p:nvGrpSpPr>
          <p:grpSpPr>
            <a:xfrm>
              <a:off x="4690436" y="2865050"/>
              <a:ext cx="567894" cy="535099"/>
              <a:chOff x="4832350" y="1028700"/>
              <a:chExt cx="522288" cy="492126"/>
            </a:xfrm>
            <a:solidFill>
              <a:srgbClr val="0070C0"/>
            </a:solidFill>
          </p:grpSpPr>
          <p:sp>
            <p:nvSpPr>
              <p:cNvPr id="77" name="Freeform 15"/>
              <p:cNvSpPr>
                <a:spLocks/>
              </p:cNvSpPr>
              <p:nvPr/>
            </p:nvSpPr>
            <p:spPr bwMode="auto">
              <a:xfrm>
                <a:off x="4916488" y="1176338"/>
                <a:ext cx="306388" cy="266700"/>
              </a:xfrm>
              <a:custGeom>
                <a:avLst/>
                <a:gdLst>
                  <a:gd name="T0" fmla="*/ 14 w 81"/>
                  <a:gd name="T1" fmla="*/ 0 h 71"/>
                  <a:gd name="T2" fmla="*/ 7 w 81"/>
                  <a:gd name="T3" fmla="*/ 2 h 71"/>
                  <a:gd name="T4" fmla="*/ 28 w 81"/>
                  <a:gd name="T5" fmla="*/ 48 h 71"/>
                  <a:gd name="T6" fmla="*/ 68 w 81"/>
                  <a:gd name="T7" fmla="*/ 71 h 71"/>
                  <a:gd name="T8" fmla="*/ 74 w 81"/>
                  <a:gd name="T9" fmla="*/ 69 h 71"/>
                  <a:gd name="T10" fmla="*/ 56 w 81"/>
                  <a:gd name="T11" fmla="*/ 25 h 71"/>
                  <a:gd name="T12" fmla="*/ 53 w 81"/>
                  <a:gd name="T13" fmla="*/ 29 h 71"/>
                  <a:gd name="T14" fmla="*/ 56 w 81"/>
                  <a:gd name="T15" fmla="*/ 33 h 71"/>
                  <a:gd name="T16" fmla="*/ 57 w 81"/>
                  <a:gd name="T17" fmla="*/ 34 h 71"/>
                  <a:gd name="T18" fmla="*/ 57 w 81"/>
                  <a:gd name="T19" fmla="*/ 34 h 71"/>
                  <a:gd name="T20" fmla="*/ 65 w 81"/>
                  <a:gd name="T21" fmla="*/ 60 h 71"/>
                  <a:gd name="T22" fmla="*/ 60 w 81"/>
                  <a:gd name="T23" fmla="*/ 62 h 71"/>
                  <a:gd name="T24" fmla="*/ 32 w 81"/>
                  <a:gd name="T25" fmla="*/ 45 h 71"/>
                  <a:gd name="T26" fmla="*/ 16 w 81"/>
                  <a:gd name="T27" fmla="*/ 11 h 71"/>
                  <a:gd name="T28" fmla="*/ 21 w 81"/>
                  <a:gd name="T29" fmla="*/ 9 h 71"/>
                  <a:gd name="T30" fmla="*/ 43 w 81"/>
                  <a:gd name="T31" fmla="*/ 20 h 71"/>
                  <a:gd name="T32" fmla="*/ 43 w 81"/>
                  <a:gd name="T33" fmla="*/ 19 h 71"/>
                  <a:gd name="T34" fmla="*/ 43 w 81"/>
                  <a:gd name="T35" fmla="*/ 20 h 71"/>
                  <a:gd name="T36" fmla="*/ 48 w 81"/>
                  <a:gd name="T37" fmla="*/ 24 h 71"/>
                  <a:gd name="T38" fmla="*/ 51 w 81"/>
                  <a:gd name="T39" fmla="*/ 20 h 71"/>
                  <a:gd name="T40" fmla="*/ 14 w 81"/>
                  <a:gd name="T4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71">
                    <a:moveTo>
                      <a:pt x="14" y="0"/>
                    </a:moveTo>
                    <a:cubicBezTo>
                      <a:pt x="11" y="0"/>
                      <a:pt x="9" y="0"/>
                      <a:pt x="7" y="2"/>
                    </a:cubicBezTo>
                    <a:cubicBezTo>
                      <a:pt x="0" y="9"/>
                      <a:pt x="10" y="30"/>
                      <a:pt x="28" y="48"/>
                    </a:cubicBezTo>
                    <a:cubicBezTo>
                      <a:pt x="42" y="63"/>
                      <a:pt x="58" y="71"/>
                      <a:pt x="68" y="71"/>
                    </a:cubicBezTo>
                    <a:cubicBezTo>
                      <a:pt x="70" y="71"/>
                      <a:pt x="73" y="71"/>
                      <a:pt x="74" y="69"/>
                    </a:cubicBezTo>
                    <a:cubicBezTo>
                      <a:pt x="81" y="62"/>
                      <a:pt x="73" y="43"/>
                      <a:pt x="56" y="25"/>
                    </a:cubicBezTo>
                    <a:cubicBezTo>
                      <a:pt x="53" y="29"/>
                      <a:pt x="53" y="29"/>
                      <a:pt x="53" y="29"/>
                    </a:cubicBezTo>
                    <a:cubicBezTo>
                      <a:pt x="54" y="30"/>
                      <a:pt x="55" y="32"/>
                      <a:pt x="56" y="33"/>
                    </a:cubicBezTo>
                    <a:cubicBezTo>
                      <a:pt x="57" y="34"/>
                      <a:pt x="57" y="34"/>
                      <a:pt x="57" y="34"/>
                    </a:cubicBezTo>
                    <a:cubicBezTo>
                      <a:pt x="57" y="34"/>
                      <a:pt x="57" y="34"/>
                      <a:pt x="57" y="34"/>
                    </a:cubicBezTo>
                    <a:cubicBezTo>
                      <a:pt x="66" y="45"/>
                      <a:pt x="70" y="56"/>
                      <a:pt x="65" y="60"/>
                    </a:cubicBezTo>
                    <a:cubicBezTo>
                      <a:pt x="64" y="61"/>
                      <a:pt x="62" y="62"/>
                      <a:pt x="60" y="62"/>
                    </a:cubicBezTo>
                    <a:cubicBezTo>
                      <a:pt x="53" y="62"/>
                      <a:pt x="42" y="55"/>
                      <a:pt x="32" y="45"/>
                    </a:cubicBezTo>
                    <a:cubicBezTo>
                      <a:pt x="18" y="31"/>
                      <a:pt x="11" y="16"/>
                      <a:pt x="16" y="11"/>
                    </a:cubicBezTo>
                    <a:cubicBezTo>
                      <a:pt x="18" y="10"/>
                      <a:pt x="19" y="9"/>
                      <a:pt x="21" y="9"/>
                    </a:cubicBezTo>
                    <a:cubicBezTo>
                      <a:pt x="27" y="9"/>
                      <a:pt x="35" y="13"/>
                      <a:pt x="43" y="20"/>
                    </a:cubicBezTo>
                    <a:cubicBezTo>
                      <a:pt x="43" y="19"/>
                      <a:pt x="43" y="19"/>
                      <a:pt x="43" y="19"/>
                    </a:cubicBezTo>
                    <a:cubicBezTo>
                      <a:pt x="43" y="20"/>
                      <a:pt x="43" y="20"/>
                      <a:pt x="43" y="20"/>
                    </a:cubicBezTo>
                    <a:cubicBezTo>
                      <a:pt x="45" y="21"/>
                      <a:pt x="46" y="23"/>
                      <a:pt x="48" y="24"/>
                    </a:cubicBezTo>
                    <a:cubicBezTo>
                      <a:pt x="51" y="20"/>
                      <a:pt x="51" y="20"/>
                      <a:pt x="51" y="20"/>
                    </a:cubicBezTo>
                    <a:cubicBezTo>
                      <a:pt x="37" y="8"/>
                      <a:pt x="23" y="0"/>
                      <a:pt x="14"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8" name="Freeform 16"/>
              <p:cNvSpPr>
                <a:spLocks/>
              </p:cNvSpPr>
              <p:nvPr/>
            </p:nvSpPr>
            <p:spPr bwMode="auto">
              <a:xfrm>
                <a:off x="4832350" y="1141413"/>
                <a:ext cx="404813" cy="379413"/>
              </a:xfrm>
              <a:custGeom>
                <a:avLst/>
                <a:gdLst>
                  <a:gd name="T0" fmla="*/ 12 w 107"/>
                  <a:gd name="T1" fmla="*/ 0 h 101"/>
                  <a:gd name="T2" fmla="*/ 10 w 107"/>
                  <a:gd name="T3" fmla="*/ 1 h 101"/>
                  <a:gd name="T4" fmla="*/ 40 w 107"/>
                  <a:gd name="T5" fmla="*/ 68 h 101"/>
                  <a:gd name="T6" fmla="*/ 96 w 107"/>
                  <a:gd name="T7" fmla="*/ 101 h 101"/>
                  <a:gd name="T8" fmla="*/ 106 w 107"/>
                  <a:gd name="T9" fmla="*/ 97 h 101"/>
                  <a:gd name="T10" fmla="*/ 107 w 107"/>
                  <a:gd name="T11" fmla="*/ 96 h 101"/>
                  <a:gd name="T12" fmla="*/ 99 w 107"/>
                  <a:gd name="T13" fmla="*/ 98 h 101"/>
                  <a:gd name="T14" fmla="*/ 43 w 107"/>
                  <a:gd name="T15" fmla="*/ 65 h 101"/>
                  <a:gd name="T16" fmla="*/ 12 w 107"/>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01">
                    <a:moveTo>
                      <a:pt x="12" y="0"/>
                    </a:moveTo>
                    <a:cubicBezTo>
                      <a:pt x="11" y="1"/>
                      <a:pt x="11" y="1"/>
                      <a:pt x="10" y="1"/>
                    </a:cubicBezTo>
                    <a:cubicBezTo>
                      <a:pt x="0" y="11"/>
                      <a:pt x="13" y="41"/>
                      <a:pt x="40" y="68"/>
                    </a:cubicBezTo>
                    <a:cubicBezTo>
                      <a:pt x="60" y="88"/>
                      <a:pt x="83" y="101"/>
                      <a:pt x="96" y="101"/>
                    </a:cubicBezTo>
                    <a:cubicBezTo>
                      <a:pt x="100" y="101"/>
                      <a:pt x="104" y="100"/>
                      <a:pt x="106" y="97"/>
                    </a:cubicBezTo>
                    <a:cubicBezTo>
                      <a:pt x="106" y="97"/>
                      <a:pt x="107" y="96"/>
                      <a:pt x="107" y="96"/>
                    </a:cubicBezTo>
                    <a:cubicBezTo>
                      <a:pt x="105" y="97"/>
                      <a:pt x="102" y="98"/>
                      <a:pt x="99" y="98"/>
                    </a:cubicBezTo>
                    <a:cubicBezTo>
                      <a:pt x="86" y="98"/>
                      <a:pt x="63" y="85"/>
                      <a:pt x="43" y="65"/>
                    </a:cubicBezTo>
                    <a:cubicBezTo>
                      <a:pt x="18" y="39"/>
                      <a:pt x="4" y="11"/>
                      <a:pt x="12"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9" name="Freeform 17"/>
              <p:cNvSpPr>
                <a:spLocks/>
              </p:cNvSpPr>
              <p:nvPr/>
            </p:nvSpPr>
            <p:spPr bwMode="auto">
              <a:xfrm>
                <a:off x="4848225" y="1119188"/>
                <a:ext cx="438150" cy="384175"/>
              </a:xfrm>
              <a:custGeom>
                <a:avLst/>
                <a:gdLst>
                  <a:gd name="T0" fmla="*/ 20 w 116"/>
                  <a:gd name="T1" fmla="*/ 0 h 102"/>
                  <a:gd name="T2" fmla="*/ 10 w 116"/>
                  <a:gd name="T3" fmla="*/ 3 h 102"/>
                  <a:gd name="T4" fmla="*/ 40 w 116"/>
                  <a:gd name="T5" fmla="*/ 69 h 102"/>
                  <a:gd name="T6" fmla="*/ 97 w 116"/>
                  <a:gd name="T7" fmla="*/ 102 h 102"/>
                  <a:gd name="T8" fmla="*/ 106 w 116"/>
                  <a:gd name="T9" fmla="*/ 99 h 102"/>
                  <a:gd name="T10" fmla="*/ 79 w 116"/>
                  <a:gd name="T11" fmla="*/ 35 h 102"/>
                  <a:gd name="T12" fmla="*/ 75 w 116"/>
                  <a:gd name="T13" fmla="*/ 39 h 102"/>
                  <a:gd name="T14" fmla="*/ 97 w 116"/>
                  <a:gd name="T15" fmla="*/ 89 h 102"/>
                  <a:gd name="T16" fmla="*/ 89 w 116"/>
                  <a:gd name="T17" fmla="*/ 92 h 102"/>
                  <a:gd name="T18" fmla="*/ 44 w 116"/>
                  <a:gd name="T19" fmla="*/ 66 h 102"/>
                  <a:gd name="T20" fmla="*/ 20 w 116"/>
                  <a:gd name="T21" fmla="*/ 13 h 102"/>
                  <a:gd name="T22" fmla="*/ 28 w 116"/>
                  <a:gd name="T23" fmla="*/ 10 h 102"/>
                  <a:gd name="T24" fmla="*/ 70 w 116"/>
                  <a:gd name="T25" fmla="*/ 34 h 102"/>
                  <a:gd name="T26" fmla="*/ 74 w 116"/>
                  <a:gd name="T27" fmla="*/ 30 h 102"/>
                  <a:gd name="T28" fmla="*/ 20 w 116"/>
                  <a:gd name="T2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102">
                    <a:moveTo>
                      <a:pt x="20" y="0"/>
                    </a:moveTo>
                    <a:cubicBezTo>
                      <a:pt x="16" y="0"/>
                      <a:pt x="13" y="1"/>
                      <a:pt x="10" y="3"/>
                    </a:cubicBezTo>
                    <a:cubicBezTo>
                      <a:pt x="0" y="13"/>
                      <a:pt x="14" y="43"/>
                      <a:pt x="40" y="69"/>
                    </a:cubicBezTo>
                    <a:cubicBezTo>
                      <a:pt x="61" y="90"/>
                      <a:pt x="83" y="102"/>
                      <a:pt x="97" y="102"/>
                    </a:cubicBezTo>
                    <a:cubicBezTo>
                      <a:pt x="101" y="102"/>
                      <a:pt x="104" y="101"/>
                      <a:pt x="106" y="99"/>
                    </a:cubicBezTo>
                    <a:cubicBezTo>
                      <a:pt x="116" y="89"/>
                      <a:pt x="104" y="61"/>
                      <a:pt x="79" y="35"/>
                    </a:cubicBezTo>
                    <a:cubicBezTo>
                      <a:pt x="75" y="39"/>
                      <a:pt x="75" y="39"/>
                      <a:pt x="75" y="39"/>
                    </a:cubicBezTo>
                    <a:cubicBezTo>
                      <a:pt x="95" y="59"/>
                      <a:pt x="104" y="82"/>
                      <a:pt x="97" y="89"/>
                    </a:cubicBezTo>
                    <a:cubicBezTo>
                      <a:pt x="95" y="91"/>
                      <a:pt x="92" y="92"/>
                      <a:pt x="89" y="92"/>
                    </a:cubicBezTo>
                    <a:cubicBezTo>
                      <a:pt x="78" y="92"/>
                      <a:pt x="60" y="82"/>
                      <a:pt x="44" y="66"/>
                    </a:cubicBezTo>
                    <a:cubicBezTo>
                      <a:pt x="23" y="44"/>
                      <a:pt x="12" y="21"/>
                      <a:pt x="20" y="13"/>
                    </a:cubicBezTo>
                    <a:cubicBezTo>
                      <a:pt x="22" y="11"/>
                      <a:pt x="24" y="10"/>
                      <a:pt x="28" y="10"/>
                    </a:cubicBezTo>
                    <a:cubicBezTo>
                      <a:pt x="38" y="10"/>
                      <a:pt x="55" y="19"/>
                      <a:pt x="70" y="34"/>
                    </a:cubicBezTo>
                    <a:cubicBezTo>
                      <a:pt x="74" y="30"/>
                      <a:pt x="74" y="30"/>
                      <a:pt x="74" y="30"/>
                    </a:cubicBezTo>
                    <a:cubicBezTo>
                      <a:pt x="54" y="11"/>
                      <a:pt x="33" y="0"/>
                      <a:pt x="20"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0" name="Freeform 18"/>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1" name="Freeform 19"/>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2" name="Freeform 20"/>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3" name="Freeform 21"/>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4" name="Freeform 22"/>
              <p:cNvSpPr>
                <a:spLocks/>
              </p:cNvSpPr>
              <p:nvPr/>
            </p:nvSpPr>
            <p:spPr bwMode="auto">
              <a:xfrm>
                <a:off x="4987925" y="1235075"/>
                <a:ext cx="166688" cy="147638"/>
              </a:xfrm>
              <a:custGeom>
                <a:avLst/>
                <a:gdLst>
                  <a:gd name="T0" fmla="*/ 8 w 44"/>
                  <a:gd name="T1" fmla="*/ 0 h 39"/>
                  <a:gd name="T2" fmla="*/ 4 w 44"/>
                  <a:gd name="T3" fmla="*/ 1 h 39"/>
                  <a:gd name="T4" fmla="*/ 15 w 44"/>
                  <a:gd name="T5" fmla="*/ 26 h 39"/>
                  <a:gd name="T6" fmla="*/ 37 w 44"/>
                  <a:gd name="T7" fmla="*/ 39 h 39"/>
                  <a:gd name="T8" fmla="*/ 41 w 44"/>
                  <a:gd name="T9" fmla="*/ 37 h 39"/>
                  <a:gd name="T10" fmla="*/ 35 w 44"/>
                  <a:gd name="T11" fmla="*/ 19 h 39"/>
                  <a:gd name="T12" fmla="*/ 25 w 44"/>
                  <a:gd name="T13" fmla="*/ 22 h 39"/>
                  <a:gd name="T14" fmla="*/ 20 w 44"/>
                  <a:gd name="T15" fmla="*/ 17 h 39"/>
                  <a:gd name="T16" fmla="*/ 23 w 44"/>
                  <a:gd name="T17" fmla="*/ 7 h 39"/>
                  <a:gd name="T18" fmla="*/ 8 w 44"/>
                  <a:gd name="T1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39">
                    <a:moveTo>
                      <a:pt x="8" y="0"/>
                    </a:moveTo>
                    <a:cubicBezTo>
                      <a:pt x="6" y="0"/>
                      <a:pt x="5" y="0"/>
                      <a:pt x="4" y="1"/>
                    </a:cubicBezTo>
                    <a:cubicBezTo>
                      <a:pt x="0" y="5"/>
                      <a:pt x="5" y="16"/>
                      <a:pt x="15" y="26"/>
                    </a:cubicBezTo>
                    <a:cubicBezTo>
                      <a:pt x="23" y="34"/>
                      <a:pt x="32" y="39"/>
                      <a:pt x="37" y="39"/>
                    </a:cubicBezTo>
                    <a:cubicBezTo>
                      <a:pt x="38" y="39"/>
                      <a:pt x="40" y="38"/>
                      <a:pt x="41" y="37"/>
                    </a:cubicBezTo>
                    <a:cubicBezTo>
                      <a:pt x="44" y="34"/>
                      <a:pt x="41" y="27"/>
                      <a:pt x="35" y="19"/>
                    </a:cubicBezTo>
                    <a:cubicBezTo>
                      <a:pt x="25" y="22"/>
                      <a:pt x="25" y="22"/>
                      <a:pt x="25" y="22"/>
                    </a:cubicBezTo>
                    <a:cubicBezTo>
                      <a:pt x="20" y="17"/>
                      <a:pt x="20" y="17"/>
                      <a:pt x="20" y="17"/>
                    </a:cubicBezTo>
                    <a:cubicBezTo>
                      <a:pt x="23" y="7"/>
                      <a:pt x="23" y="7"/>
                      <a:pt x="23" y="7"/>
                    </a:cubicBezTo>
                    <a:cubicBezTo>
                      <a:pt x="17" y="2"/>
                      <a:pt x="11" y="0"/>
                      <a:pt x="8"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5" name="Freeform 23"/>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6" name="Freeform 24"/>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89" name="组合 88"/>
          <p:cNvGrpSpPr/>
          <p:nvPr/>
        </p:nvGrpSpPr>
        <p:grpSpPr>
          <a:xfrm>
            <a:off x="4385462" y="3478402"/>
            <a:ext cx="593961" cy="593961"/>
            <a:chOff x="4692046" y="3749516"/>
            <a:chExt cx="877102" cy="877102"/>
          </a:xfrm>
        </p:grpSpPr>
        <p:grpSp>
          <p:nvGrpSpPr>
            <p:cNvPr id="90" name="组合 89"/>
            <p:cNvGrpSpPr/>
            <p:nvPr/>
          </p:nvGrpSpPr>
          <p:grpSpPr>
            <a:xfrm>
              <a:off x="4692046" y="3749516"/>
              <a:ext cx="877102" cy="877102"/>
              <a:chOff x="304800" y="673100"/>
              <a:chExt cx="4000500" cy="4000500"/>
            </a:xfrm>
            <a:effectLst>
              <a:outerShdw blurRad="444500" dist="254000" dir="8100000" algn="tr" rotWithShape="0">
                <a:prstClr val="black">
                  <a:alpha val="50000"/>
                </a:prstClr>
              </a:outerShdw>
            </a:effectLst>
          </p:grpSpPr>
          <p:sp>
            <p:nvSpPr>
              <p:cNvPr id="110" name="同心圆 10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black"/>
                  </a:solidFill>
                  <a:effectLst/>
                  <a:uLnTx/>
                  <a:uFillTx/>
                  <a:latin typeface="Calibri" panose="020F0502020204030204"/>
                  <a:ea typeface="微软雅黑" pitchFamily="34" charset="-122"/>
                  <a:cs typeface="+mn-cs"/>
                </a:endParaRPr>
              </a:p>
            </p:txBody>
          </p:sp>
          <p:sp>
            <p:nvSpPr>
              <p:cNvPr id="111" name="椭圆 110"/>
              <p:cNvSpPr/>
              <p:nvPr/>
            </p:nvSpPr>
            <p:spPr>
              <a:xfrm>
                <a:off x="523939" y="892239"/>
                <a:ext cx="3562222" cy="3562222"/>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Calibri" panose="020F0502020204030204"/>
                  <a:ea typeface="微软雅黑" pitchFamily="34" charset="-122"/>
                  <a:cs typeface="+mn-cs"/>
                </a:endParaRPr>
              </a:p>
            </p:txBody>
          </p:sp>
        </p:grpSp>
        <p:grpSp>
          <p:nvGrpSpPr>
            <p:cNvPr id="91" name="组合 90"/>
            <p:cNvGrpSpPr/>
            <p:nvPr/>
          </p:nvGrpSpPr>
          <p:grpSpPr>
            <a:xfrm>
              <a:off x="4853377" y="3997905"/>
              <a:ext cx="554441" cy="377594"/>
              <a:chOff x="4156075" y="2292350"/>
              <a:chExt cx="552450" cy="376238"/>
            </a:xfrm>
            <a:solidFill>
              <a:srgbClr val="0070C0"/>
            </a:solidFill>
          </p:grpSpPr>
          <p:sp>
            <p:nvSpPr>
              <p:cNvPr id="92" name="Freeform 27"/>
              <p:cNvSpPr>
                <a:spLocks/>
              </p:cNvSpPr>
              <p:nvPr/>
            </p:nvSpPr>
            <p:spPr bwMode="auto">
              <a:xfrm>
                <a:off x="4352925" y="2292350"/>
                <a:ext cx="158750" cy="161925"/>
              </a:xfrm>
              <a:custGeom>
                <a:avLst/>
                <a:gdLst>
                  <a:gd name="T0" fmla="*/ 21 w 42"/>
                  <a:gd name="T1" fmla="*/ 0 h 43"/>
                  <a:gd name="T2" fmla="*/ 0 w 42"/>
                  <a:gd name="T3" fmla="*/ 22 h 43"/>
                  <a:gd name="T4" fmla="*/ 21 w 42"/>
                  <a:gd name="T5" fmla="*/ 43 h 43"/>
                  <a:gd name="T6" fmla="*/ 21 w 42"/>
                  <a:gd name="T7" fmla="*/ 43 h 43"/>
                  <a:gd name="T8" fmla="*/ 42 w 42"/>
                  <a:gd name="T9" fmla="*/ 22 h 43"/>
                  <a:gd name="T10" fmla="*/ 21 w 42"/>
                  <a:gd name="T11" fmla="*/ 0 h 43"/>
                </a:gdLst>
                <a:ahLst/>
                <a:cxnLst>
                  <a:cxn ang="0">
                    <a:pos x="T0" y="T1"/>
                  </a:cxn>
                  <a:cxn ang="0">
                    <a:pos x="T2" y="T3"/>
                  </a:cxn>
                  <a:cxn ang="0">
                    <a:pos x="T4" y="T5"/>
                  </a:cxn>
                  <a:cxn ang="0">
                    <a:pos x="T6" y="T7"/>
                  </a:cxn>
                  <a:cxn ang="0">
                    <a:pos x="T8" y="T9"/>
                  </a:cxn>
                  <a:cxn ang="0">
                    <a:pos x="T10" y="T11"/>
                  </a:cxn>
                </a:cxnLst>
                <a:rect l="0" t="0" r="r" b="b"/>
                <a:pathLst>
                  <a:path w="42" h="43">
                    <a:moveTo>
                      <a:pt x="21" y="0"/>
                    </a:moveTo>
                    <a:cubicBezTo>
                      <a:pt x="9" y="0"/>
                      <a:pt x="0" y="10"/>
                      <a:pt x="0" y="22"/>
                    </a:cubicBezTo>
                    <a:cubicBezTo>
                      <a:pt x="0" y="33"/>
                      <a:pt x="9" y="43"/>
                      <a:pt x="21" y="43"/>
                    </a:cubicBezTo>
                    <a:cubicBezTo>
                      <a:pt x="21" y="43"/>
                      <a:pt x="21" y="43"/>
                      <a:pt x="21" y="43"/>
                    </a:cubicBezTo>
                    <a:cubicBezTo>
                      <a:pt x="33" y="43"/>
                      <a:pt x="42" y="33"/>
                      <a:pt x="42" y="22"/>
                    </a:cubicBezTo>
                    <a:cubicBezTo>
                      <a:pt x="42" y="10"/>
                      <a:pt x="33" y="0"/>
                      <a:pt x="21" y="0"/>
                    </a:cubicBezTo>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3" name="Freeform 28"/>
              <p:cNvSpPr>
                <a:spLocks/>
              </p:cNvSpPr>
              <p:nvPr/>
            </p:nvSpPr>
            <p:spPr bwMode="auto">
              <a:xfrm>
                <a:off x="4284663" y="2462213"/>
                <a:ext cx="295275" cy="206375"/>
              </a:xfrm>
              <a:custGeom>
                <a:avLst/>
                <a:gdLst>
                  <a:gd name="T0" fmla="*/ 55 w 78"/>
                  <a:gd name="T1" fmla="*/ 0 h 55"/>
                  <a:gd name="T2" fmla="*/ 39 w 78"/>
                  <a:gd name="T3" fmla="*/ 45 h 55"/>
                  <a:gd name="T4" fmla="*/ 23 w 78"/>
                  <a:gd name="T5" fmla="*/ 0 h 55"/>
                  <a:gd name="T6" fmla="*/ 0 w 78"/>
                  <a:gd name="T7" fmla="*/ 33 h 55"/>
                  <a:gd name="T8" fmla="*/ 0 w 78"/>
                  <a:gd name="T9" fmla="*/ 34 h 55"/>
                  <a:gd name="T10" fmla="*/ 0 w 78"/>
                  <a:gd name="T11" fmla="*/ 35 h 55"/>
                  <a:gd name="T12" fmla="*/ 39 w 78"/>
                  <a:gd name="T13" fmla="*/ 55 h 55"/>
                  <a:gd name="T14" fmla="*/ 78 w 78"/>
                  <a:gd name="T15" fmla="*/ 35 h 55"/>
                  <a:gd name="T16" fmla="*/ 78 w 78"/>
                  <a:gd name="T17" fmla="*/ 34 h 55"/>
                  <a:gd name="T18" fmla="*/ 78 w 78"/>
                  <a:gd name="T19" fmla="*/ 33 h 55"/>
                  <a:gd name="T20" fmla="*/ 55 w 78"/>
                  <a:gd name="T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55">
                    <a:moveTo>
                      <a:pt x="55" y="0"/>
                    </a:moveTo>
                    <a:cubicBezTo>
                      <a:pt x="39" y="45"/>
                      <a:pt x="39" y="45"/>
                      <a:pt x="39" y="45"/>
                    </a:cubicBezTo>
                    <a:cubicBezTo>
                      <a:pt x="23" y="0"/>
                      <a:pt x="23" y="0"/>
                      <a:pt x="23" y="0"/>
                    </a:cubicBezTo>
                    <a:cubicBezTo>
                      <a:pt x="10" y="6"/>
                      <a:pt x="1" y="19"/>
                      <a:pt x="0" y="33"/>
                    </a:cubicBezTo>
                    <a:cubicBezTo>
                      <a:pt x="0" y="34"/>
                      <a:pt x="0" y="34"/>
                      <a:pt x="0" y="34"/>
                    </a:cubicBezTo>
                    <a:cubicBezTo>
                      <a:pt x="0" y="35"/>
                      <a:pt x="0" y="35"/>
                      <a:pt x="0" y="35"/>
                    </a:cubicBezTo>
                    <a:cubicBezTo>
                      <a:pt x="1" y="44"/>
                      <a:pt x="18" y="55"/>
                      <a:pt x="39" y="55"/>
                    </a:cubicBezTo>
                    <a:cubicBezTo>
                      <a:pt x="60" y="55"/>
                      <a:pt x="77" y="44"/>
                      <a:pt x="78" y="35"/>
                    </a:cubicBezTo>
                    <a:cubicBezTo>
                      <a:pt x="78" y="34"/>
                      <a:pt x="78" y="34"/>
                      <a:pt x="78" y="34"/>
                    </a:cubicBezTo>
                    <a:cubicBezTo>
                      <a:pt x="78" y="33"/>
                      <a:pt x="78" y="33"/>
                      <a:pt x="78" y="33"/>
                    </a:cubicBezTo>
                    <a:cubicBezTo>
                      <a:pt x="77" y="19"/>
                      <a:pt x="68" y="6"/>
                      <a:pt x="55" y="0"/>
                    </a:cubicBezTo>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4" name="Freeform 29"/>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5" name="Freeform 30"/>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6" name="Freeform 31"/>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7" name="Freeform 32"/>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8" name="Oval 33"/>
              <p:cNvSpPr>
                <a:spLocks noChangeArrowheads="1"/>
              </p:cNvSpPr>
              <p:nvPr/>
            </p:nvSpPr>
            <p:spPr bwMode="auto">
              <a:xfrm>
                <a:off x="4205288" y="2333625"/>
                <a:ext cx="115888" cy="120650"/>
              </a:xfrm>
              <a:prstGeom prst="ellipse">
                <a:avLst/>
              </a:pr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9" name="Freeform 34"/>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0" name="Freeform 35"/>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1" name="Freeform 36"/>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2" name="Freeform 37"/>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3" name="Oval 38"/>
              <p:cNvSpPr>
                <a:spLocks noChangeArrowheads="1"/>
              </p:cNvSpPr>
              <p:nvPr/>
            </p:nvSpPr>
            <p:spPr bwMode="auto">
              <a:xfrm>
                <a:off x="4541838" y="2333625"/>
                <a:ext cx="117475" cy="120650"/>
              </a:xfrm>
              <a:prstGeom prst="ellipse">
                <a:avLst/>
              </a:pr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4" name="Freeform 39"/>
              <p:cNvSpPr>
                <a:spLocks/>
              </p:cNvSpPr>
              <p:nvPr/>
            </p:nvSpPr>
            <p:spPr bwMode="auto">
              <a:xfrm>
                <a:off x="4530725" y="2457450"/>
                <a:ext cx="177800" cy="150813"/>
              </a:xfrm>
              <a:custGeom>
                <a:avLst/>
                <a:gdLst>
                  <a:gd name="T0" fmla="*/ 30 w 47"/>
                  <a:gd name="T1" fmla="*/ 0 h 40"/>
                  <a:gd name="T2" fmla="*/ 19 w 47"/>
                  <a:gd name="T3" fmla="*/ 33 h 40"/>
                  <a:gd name="T4" fmla="*/ 7 w 47"/>
                  <a:gd name="T5" fmla="*/ 0 h 40"/>
                  <a:gd name="T6" fmla="*/ 0 w 47"/>
                  <a:gd name="T7" fmla="*/ 5 h 40"/>
                  <a:gd name="T8" fmla="*/ 15 w 47"/>
                  <a:gd name="T9" fmla="*/ 34 h 40"/>
                  <a:gd name="T10" fmla="*/ 15 w 47"/>
                  <a:gd name="T11" fmla="*/ 35 h 40"/>
                  <a:gd name="T12" fmla="*/ 15 w 47"/>
                  <a:gd name="T13" fmla="*/ 36 h 40"/>
                  <a:gd name="T14" fmla="*/ 15 w 47"/>
                  <a:gd name="T15" fmla="*/ 36 h 40"/>
                  <a:gd name="T16" fmla="*/ 14 w 47"/>
                  <a:gd name="T17" fmla="*/ 40 h 40"/>
                  <a:gd name="T18" fmla="*/ 19 w 47"/>
                  <a:gd name="T19" fmla="*/ 40 h 40"/>
                  <a:gd name="T20" fmla="*/ 47 w 47"/>
                  <a:gd name="T21" fmla="*/ 25 h 40"/>
                  <a:gd name="T22" fmla="*/ 47 w 47"/>
                  <a:gd name="T23" fmla="*/ 25 h 40"/>
                  <a:gd name="T24" fmla="*/ 47 w 47"/>
                  <a:gd name="T25" fmla="*/ 25 h 40"/>
                  <a:gd name="T26" fmla="*/ 30 w 47"/>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0">
                    <a:moveTo>
                      <a:pt x="30" y="0"/>
                    </a:moveTo>
                    <a:cubicBezTo>
                      <a:pt x="19" y="33"/>
                      <a:pt x="19" y="33"/>
                      <a:pt x="19" y="33"/>
                    </a:cubicBezTo>
                    <a:cubicBezTo>
                      <a:pt x="7" y="0"/>
                      <a:pt x="7" y="0"/>
                      <a:pt x="7" y="0"/>
                    </a:cubicBezTo>
                    <a:cubicBezTo>
                      <a:pt x="4" y="1"/>
                      <a:pt x="2" y="3"/>
                      <a:pt x="0" y="5"/>
                    </a:cubicBezTo>
                    <a:cubicBezTo>
                      <a:pt x="8" y="12"/>
                      <a:pt x="14" y="23"/>
                      <a:pt x="15" y="34"/>
                    </a:cubicBezTo>
                    <a:cubicBezTo>
                      <a:pt x="15" y="35"/>
                      <a:pt x="15" y="35"/>
                      <a:pt x="15" y="35"/>
                    </a:cubicBezTo>
                    <a:cubicBezTo>
                      <a:pt x="15" y="36"/>
                      <a:pt x="15" y="36"/>
                      <a:pt x="15" y="36"/>
                    </a:cubicBezTo>
                    <a:cubicBezTo>
                      <a:pt x="15" y="36"/>
                      <a:pt x="15" y="36"/>
                      <a:pt x="15" y="36"/>
                    </a:cubicBezTo>
                    <a:cubicBezTo>
                      <a:pt x="15" y="37"/>
                      <a:pt x="14" y="38"/>
                      <a:pt x="14" y="40"/>
                    </a:cubicBezTo>
                    <a:cubicBezTo>
                      <a:pt x="15" y="40"/>
                      <a:pt x="17" y="40"/>
                      <a:pt x="19" y="40"/>
                    </a:cubicBezTo>
                    <a:cubicBezTo>
                      <a:pt x="34" y="40"/>
                      <a:pt x="46" y="32"/>
                      <a:pt x="47" y="25"/>
                    </a:cubicBezTo>
                    <a:cubicBezTo>
                      <a:pt x="47" y="25"/>
                      <a:pt x="47" y="25"/>
                      <a:pt x="47" y="25"/>
                    </a:cubicBezTo>
                    <a:cubicBezTo>
                      <a:pt x="47" y="25"/>
                      <a:pt x="47" y="25"/>
                      <a:pt x="47" y="25"/>
                    </a:cubicBezTo>
                    <a:cubicBezTo>
                      <a:pt x="46" y="14"/>
                      <a:pt x="40" y="5"/>
                      <a:pt x="30" y="0"/>
                    </a:cubicBezTo>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5" name="Freeform 40"/>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6" name="Freeform 41"/>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7" name="Freeform 42"/>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8" name="Freeform 43"/>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9" name="Freeform 44"/>
              <p:cNvSpPr>
                <a:spLocks/>
              </p:cNvSpPr>
              <p:nvPr/>
            </p:nvSpPr>
            <p:spPr bwMode="auto">
              <a:xfrm>
                <a:off x="4156075" y="2457450"/>
                <a:ext cx="177800" cy="150813"/>
              </a:xfrm>
              <a:custGeom>
                <a:avLst/>
                <a:gdLst>
                  <a:gd name="T0" fmla="*/ 40 w 47"/>
                  <a:gd name="T1" fmla="*/ 0 h 40"/>
                  <a:gd name="T2" fmla="*/ 28 w 47"/>
                  <a:gd name="T3" fmla="*/ 33 h 40"/>
                  <a:gd name="T4" fmla="*/ 17 w 47"/>
                  <a:gd name="T5" fmla="*/ 0 h 40"/>
                  <a:gd name="T6" fmla="*/ 0 w 47"/>
                  <a:gd name="T7" fmla="*/ 25 h 40"/>
                  <a:gd name="T8" fmla="*/ 0 w 47"/>
                  <a:gd name="T9" fmla="*/ 25 h 40"/>
                  <a:gd name="T10" fmla="*/ 0 w 47"/>
                  <a:gd name="T11" fmla="*/ 25 h 40"/>
                  <a:gd name="T12" fmla="*/ 28 w 47"/>
                  <a:gd name="T13" fmla="*/ 40 h 40"/>
                  <a:gd name="T14" fmla="*/ 33 w 47"/>
                  <a:gd name="T15" fmla="*/ 40 h 40"/>
                  <a:gd name="T16" fmla="*/ 32 w 47"/>
                  <a:gd name="T17" fmla="*/ 36 h 40"/>
                  <a:gd name="T18" fmla="*/ 32 w 47"/>
                  <a:gd name="T19" fmla="*/ 36 h 40"/>
                  <a:gd name="T20" fmla="*/ 32 w 47"/>
                  <a:gd name="T21" fmla="*/ 35 h 40"/>
                  <a:gd name="T22" fmla="*/ 32 w 47"/>
                  <a:gd name="T23" fmla="*/ 34 h 40"/>
                  <a:gd name="T24" fmla="*/ 39 w 47"/>
                  <a:gd name="T25" fmla="*/ 13 h 40"/>
                  <a:gd name="T26" fmla="*/ 47 w 47"/>
                  <a:gd name="T27" fmla="*/ 5 h 40"/>
                  <a:gd name="T28" fmla="*/ 40 w 47"/>
                  <a:gd name="T2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0">
                    <a:moveTo>
                      <a:pt x="40" y="0"/>
                    </a:moveTo>
                    <a:cubicBezTo>
                      <a:pt x="28" y="33"/>
                      <a:pt x="28" y="33"/>
                      <a:pt x="28" y="33"/>
                    </a:cubicBezTo>
                    <a:cubicBezTo>
                      <a:pt x="17" y="0"/>
                      <a:pt x="17" y="0"/>
                      <a:pt x="17" y="0"/>
                    </a:cubicBezTo>
                    <a:cubicBezTo>
                      <a:pt x="7" y="5"/>
                      <a:pt x="1" y="14"/>
                      <a:pt x="0" y="25"/>
                    </a:cubicBezTo>
                    <a:cubicBezTo>
                      <a:pt x="0" y="25"/>
                      <a:pt x="0" y="25"/>
                      <a:pt x="0" y="25"/>
                    </a:cubicBezTo>
                    <a:cubicBezTo>
                      <a:pt x="0" y="25"/>
                      <a:pt x="0" y="25"/>
                      <a:pt x="0" y="25"/>
                    </a:cubicBezTo>
                    <a:cubicBezTo>
                      <a:pt x="0" y="32"/>
                      <a:pt x="13" y="40"/>
                      <a:pt x="28" y="40"/>
                    </a:cubicBezTo>
                    <a:cubicBezTo>
                      <a:pt x="30" y="40"/>
                      <a:pt x="32" y="40"/>
                      <a:pt x="33" y="40"/>
                    </a:cubicBezTo>
                    <a:cubicBezTo>
                      <a:pt x="33" y="38"/>
                      <a:pt x="32" y="37"/>
                      <a:pt x="32" y="36"/>
                    </a:cubicBezTo>
                    <a:cubicBezTo>
                      <a:pt x="32" y="36"/>
                      <a:pt x="32" y="36"/>
                      <a:pt x="32" y="36"/>
                    </a:cubicBezTo>
                    <a:cubicBezTo>
                      <a:pt x="32" y="35"/>
                      <a:pt x="32" y="35"/>
                      <a:pt x="32" y="35"/>
                    </a:cubicBezTo>
                    <a:cubicBezTo>
                      <a:pt x="32" y="35"/>
                      <a:pt x="32" y="35"/>
                      <a:pt x="32" y="34"/>
                    </a:cubicBezTo>
                    <a:cubicBezTo>
                      <a:pt x="33" y="27"/>
                      <a:pt x="35" y="20"/>
                      <a:pt x="39" y="13"/>
                    </a:cubicBezTo>
                    <a:cubicBezTo>
                      <a:pt x="42" y="10"/>
                      <a:pt x="44" y="7"/>
                      <a:pt x="47" y="5"/>
                    </a:cubicBezTo>
                    <a:cubicBezTo>
                      <a:pt x="45" y="3"/>
                      <a:pt x="43" y="1"/>
                      <a:pt x="40" y="0"/>
                    </a:cubicBezTo>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12" name="组合 111"/>
          <p:cNvGrpSpPr/>
          <p:nvPr/>
        </p:nvGrpSpPr>
        <p:grpSpPr>
          <a:xfrm>
            <a:off x="4385462" y="4533656"/>
            <a:ext cx="593961" cy="593961"/>
            <a:chOff x="5276799" y="5817699"/>
            <a:chExt cx="877102" cy="877102"/>
          </a:xfrm>
        </p:grpSpPr>
        <p:grpSp>
          <p:nvGrpSpPr>
            <p:cNvPr id="113" name="组合 112"/>
            <p:cNvGrpSpPr/>
            <p:nvPr/>
          </p:nvGrpSpPr>
          <p:grpSpPr>
            <a:xfrm>
              <a:off x="5276799" y="5817699"/>
              <a:ext cx="877102" cy="877102"/>
              <a:chOff x="304800" y="673100"/>
              <a:chExt cx="4000500" cy="4000500"/>
            </a:xfrm>
            <a:effectLst>
              <a:outerShdw blurRad="444500" dist="254000" dir="8100000" algn="tr" rotWithShape="0">
                <a:prstClr val="black">
                  <a:alpha val="50000"/>
                </a:prstClr>
              </a:outerShdw>
            </a:effectLst>
          </p:grpSpPr>
          <p:sp>
            <p:nvSpPr>
              <p:cNvPr id="125" name="同心圆 12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black"/>
                  </a:solidFill>
                  <a:effectLst/>
                  <a:uLnTx/>
                  <a:uFillTx/>
                  <a:latin typeface="Calibri" panose="020F0502020204030204"/>
                  <a:ea typeface="微软雅黑" pitchFamily="34" charset="-122"/>
                  <a:cs typeface="+mn-cs"/>
                </a:endParaRPr>
              </a:p>
            </p:txBody>
          </p:sp>
          <p:sp>
            <p:nvSpPr>
              <p:cNvPr id="126" name="椭圆 125"/>
              <p:cNvSpPr/>
              <p:nvPr/>
            </p:nvSpPr>
            <p:spPr>
              <a:xfrm>
                <a:off x="523939" y="892239"/>
                <a:ext cx="3562222" cy="3562222"/>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Calibri" panose="020F0502020204030204"/>
                  <a:ea typeface="微软雅黑" pitchFamily="34" charset="-122"/>
                  <a:cs typeface="+mn-cs"/>
                </a:endParaRPr>
              </a:p>
            </p:txBody>
          </p:sp>
        </p:grpSp>
        <p:grpSp>
          <p:nvGrpSpPr>
            <p:cNvPr id="114" name="组合 113"/>
            <p:cNvGrpSpPr/>
            <p:nvPr/>
          </p:nvGrpSpPr>
          <p:grpSpPr>
            <a:xfrm>
              <a:off x="5491718" y="5999083"/>
              <a:ext cx="447265" cy="447265"/>
              <a:chOff x="4219575" y="4668838"/>
              <a:chExt cx="442913" cy="442913"/>
            </a:xfrm>
            <a:solidFill>
              <a:srgbClr val="0070C0"/>
            </a:solidFill>
          </p:grpSpPr>
          <p:sp>
            <p:nvSpPr>
              <p:cNvPr id="115" name="Freeform 5"/>
              <p:cNvSpPr>
                <a:spLocks/>
              </p:cNvSpPr>
              <p:nvPr/>
            </p:nvSpPr>
            <p:spPr bwMode="auto">
              <a:xfrm>
                <a:off x="4222750" y="4668838"/>
                <a:ext cx="368300" cy="255588"/>
              </a:xfrm>
              <a:custGeom>
                <a:avLst/>
                <a:gdLst>
                  <a:gd name="T0" fmla="*/ 95 w 97"/>
                  <a:gd name="T1" fmla="*/ 0 h 68"/>
                  <a:gd name="T2" fmla="*/ 68 w 97"/>
                  <a:gd name="T3" fmla="*/ 10 h 68"/>
                  <a:gd name="T4" fmla="*/ 79 w 97"/>
                  <a:gd name="T5" fmla="*/ 16 h 68"/>
                  <a:gd name="T6" fmla="*/ 33 w 97"/>
                  <a:gd name="T7" fmla="*/ 50 h 68"/>
                  <a:gd name="T8" fmla="*/ 5 w 97"/>
                  <a:gd name="T9" fmla="*/ 55 h 68"/>
                  <a:gd name="T10" fmla="*/ 0 w 97"/>
                  <a:gd name="T11" fmla="*/ 55 h 68"/>
                  <a:gd name="T12" fmla="*/ 0 w 97"/>
                  <a:gd name="T13" fmla="*/ 61 h 68"/>
                  <a:gd name="T14" fmla="*/ 0 w 97"/>
                  <a:gd name="T15" fmla="*/ 68 h 68"/>
                  <a:gd name="T16" fmla="*/ 5 w 97"/>
                  <a:gd name="T17" fmla="*/ 68 h 68"/>
                  <a:gd name="T18" fmla="*/ 36 w 97"/>
                  <a:gd name="T19" fmla="*/ 62 h 68"/>
                  <a:gd name="T20" fmla="*/ 68 w 97"/>
                  <a:gd name="T21" fmla="*/ 45 h 68"/>
                  <a:gd name="T22" fmla="*/ 90 w 97"/>
                  <a:gd name="T23" fmla="*/ 22 h 68"/>
                  <a:gd name="T24" fmla="*/ 97 w 97"/>
                  <a:gd name="T25" fmla="*/ 27 h 68"/>
                  <a:gd name="T26" fmla="*/ 95 w 97"/>
                  <a:gd name="T2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68">
                    <a:moveTo>
                      <a:pt x="95" y="0"/>
                    </a:moveTo>
                    <a:cubicBezTo>
                      <a:pt x="68" y="10"/>
                      <a:pt x="68" y="10"/>
                      <a:pt x="68" y="10"/>
                    </a:cubicBezTo>
                    <a:cubicBezTo>
                      <a:pt x="79" y="16"/>
                      <a:pt x="79" y="16"/>
                      <a:pt x="79" y="16"/>
                    </a:cubicBezTo>
                    <a:cubicBezTo>
                      <a:pt x="68" y="32"/>
                      <a:pt x="52" y="44"/>
                      <a:pt x="33" y="50"/>
                    </a:cubicBezTo>
                    <a:cubicBezTo>
                      <a:pt x="21" y="55"/>
                      <a:pt x="10" y="55"/>
                      <a:pt x="5" y="55"/>
                    </a:cubicBezTo>
                    <a:cubicBezTo>
                      <a:pt x="2" y="55"/>
                      <a:pt x="0" y="55"/>
                      <a:pt x="0" y="55"/>
                    </a:cubicBezTo>
                    <a:cubicBezTo>
                      <a:pt x="0" y="61"/>
                      <a:pt x="0" y="61"/>
                      <a:pt x="0" y="61"/>
                    </a:cubicBezTo>
                    <a:cubicBezTo>
                      <a:pt x="0" y="68"/>
                      <a:pt x="0" y="68"/>
                      <a:pt x="0" y="68"/>
                    </a:cubicBezTo>
                    <a:cubicBezTo>
                      <a:pt x="1" y="68"/>
                      <a:pt x="2" y="68"/>
                      <a:pt x="5" y="68"/>
                    </a:cubicBezTo>
                    <a:cubicBezTo>
                      <a:pt x="11" y="68"/>
                      <a:pt x="23" y="67"/>
                      <a:pt x="36" y="62"/>
                    </a:cubicBezTo>
                    <a:cubicBezTo>
                      <a:pt x="48" y="58"/>
                      <a:pt x="59" y="53"/>
                      <a:pt x="68" y="45"/>
                    </a:cubicBezTo>
                    <a:cubicBezTo>
                      <a:pt x="76" y="39"/>
                      <a:pt x="83" y="31"/>
                      <a:pt x="90" y="22"/>
                    </a:cubicBezTo>
                    <a:cubicBezTo>
                      <a:pt x="97" y="27"/>
                      <a:pt x="97" y="27"/>
                      <a:pt x="97" y="27"/>
                    </a:cubicBezTo>
                    <a:cubicBezTo>
                      <a:pt x="95" y="0"/>
                      <a:pt x="95" y="0"/>
                      <a:pt x="95"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6" name="Rectangle 6"/>
              <p:cNvSpPr>
                <a:spLocks noChangeArrowheads="1"/>
              </p:cNvSpPr>
              <p:nvPr/>
            </p:nvSpPr>
            <p:spPr bwMode="auto">
              <a:xfrm>
                <a:off x="4219575" y="4962525"/>
                <a:ext cx="87313" cy="936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7" name="Rectangle 7"/>
              <p:cNvSpPr>
                <a:spLocks noChangeArrowheads="1"/>
              </p:cNvSpPr>
              <p:nvPr/>
            </p:nvSpPr>
            <p:spPr bwMode="auto">
              <a:xfrm>
                <a:off x="4219575" y="4962525"/>
                <a:ext cx="87313" cy="93663"/>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8" name="Rectangle 8"/>
              <p:cNvSpPr>
                <a:spLocks noChangeArrowheads="1"/>
              </p:cNvSpPr>
              <p:nvPr/>
            </p:nvSpPr>
            <p:spPr bwMode="auto">
              <a:xfrm>
                <a:off x="4321175" y="4932363"/>
                <a:ext cx="84138"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9" name="Rectangle 9"/>
              <p:cNvSpPr>
                <a:spLocks noChangeArrowheads="1"/>
              </p:cNvSpPr>
              <p:nvPr/>
            </p:nvSpPr>
            <p:spPr bwMode="auto">
              <a:xfrm>
                <a:off x="4321175" y="4932363"/>
                <a:ext cx="84138" cy="123825"/>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0" name="Rectangle 10"/>
              <p:cNvSpPr>
                <a:spLocks noChangeArrowheads="1"/>
              </p:cNvSpPr>
              <p:nvPr/>
            </p:nvSpPr>
            <p:spPr bwMode="auto">
              <a:xfrm>
                <a:off x="4419600" y="4891088"/>
                <a:ext cx="8731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1" name="Rectangle 11"/>
              <p:cNvSpPr>
                <a:spLocks noChangeArrowheads="1"/>
              </p:cNvSpPr>
              <p:nvPr/>
            </p:nvSpPr>
            <p:spPr bwMode="auto">
              <a:xfrm>
                <a:off x="4419600" y="4891088"/>
                <a:ext cx="87313" cy="165100"/>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2" name="Rectangle 12"/>
              <p:cNvSpPr>
                <a:spLocks noChangeArrowheads="1"/>
              </p:cNvSpPr>
              <p:nvPr/>
            </p:nvSpPr>
            <p:spPr bwMode="auto">
              <a:xfrm>
                <a:off x="4522788" y="4826000"/>
                <a:ext cx="82550" cy="230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3" name="Rectangle 13"/>
              <p:cNvSpPr>
                <a:spLocks noChangeArrowheads="1"/>
              </p:cNvSpPr>
              <p:nvPr/>
            </p:nvSpPr>
            <p:spPr bwMode="auto">
              <a:xfrm>
                <a:off x="4522788" y="4826000"/>
                <a:ext cx="82550" cy="230188"/>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4" name="Freeform 14"/>
              <p:cNvSpPr>
                <a:spLocks/>
              </p:cNvSpPr>
              <p:nvPr/>
            </p:nvSpPr>
            <p:spPr bwMode="auto">
              <a:xfrm>
                <a:off x="4219575" y="4668838"/>
                <a:ext cx="442913" cy="442913"/>
              </a:xfrm>
              <a:custGeom>
                <a:avLst/>
                <a:gdLst>
                  <a:gd name="T0" fmla="*/ 112 w 117"/>
                  <a:gd name="T1" fmla="*/ 0 h 118"/>
                  <a:gd name="T2" fmla="*/ 112 w 117"/>
                  <a:gd name="T3" fmla="*/ 0 h 118"/>
                  <a:gd name="T4" fmla="*/ 112 w 117"/>
                  <a:gd name="T5" fmla="*/ 0 h 118"/>
                  <a:gd name="T6" fmla="*/ 109 w 117"/>
                  <a:gd name="T7" fmla="*/ 1 h 118"/>
                  <a:gd name="T8" fmla="*/ 107 w 117"/>
                  <a:gd name="T9" fmla="*/ 5 h 118"/>
                  <a:gd name="T10" fmla="*/ 111 w 117"/>
                  <a:gd name="T11" fmla="*/ 9 h 118"/>
                  <a:gd name="T12" fmla="*/ 111 w 117"/>
                  <a:gd name="T13" fmla="*/ 112 h 118"/>
                  <a:gd name="T14" fmla="*/ 10 w 117"/>
                  <a:gd name="T15" fmla="*/ 112 h 118"/>
                  <a:gd name="T16" fmla="*/ 5 w 117"/>
                  <a:gd name="T17" fmla="*/ 108 h 118"/>
                  <a:gd name="T18" fmla="*/ 0 w 117"/>
                  <a:gd name="T19" fmla="*/ 113 h 118"/>
                  <a:gd name="T20" fmla="*/ 0 w 117"/>
                  <a:gd name="T21" fmla="*/ 113 h 118"/>
                  <a:gd name="T22" fmla="*/ 5 w 117"/>
                  <a:gd name="T23" fmla="*/ 118 h 118"/>
                  <a:gd name="T24" fmla="*/ 10 w 117"/>
                  <a:gd name="T25" fmla="*/ 114 h 118"/>
                  <a:gd name="T26" fmla="*/ 113 w 117"/>
                  <a:gd name="T27" fmla="*/ 114 h 118"/>
                  <a:gd name="T28" fmla="*/ 113 w 117"/>
                  <a:gd name="T29" fmla="*/ 9 h 118"/>
                  <a:gd name="T30" fmla="*/ 117 w 117"/>
                  <a:gd name="T31" fmla="*/ 5 h 118"/>
                  <a:gd name="T32" fmla="*/ 112 w 117"/>
                  <a:gd name="T33"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8">
                    <a:moveTo>
                      <a:pt x="112" y="0"/>
                    </a:moveTo>
                    <a:cubicBezTo>
                      <a:pt x="112" y="0"/>
                      <a:pt x="112" y="0"/>
                      <a:pt x="112" y="0"/>
                    </a:cubicBezTo>
                    <a:cubicBezTo>
                      <a:pt x="112" y="0"/>
                      <a:pt x="112" y="0"/>
                      <a:pt x="112" y="0"/>
                    </a:cubicBezTo>
                    <a:cubicBezTo>
                      <a:pt x="111" y="0"/>
                      <a:pt x="110" y="0"/>
                      <a:pt x="109" y="1"/>
                    </a:cubicBezTo>
                    <a:cubicBezTo>
                      <a:pt x="108" y="2"/>
                      <a:pt x="107" y="3"/>
                      <a:pt x="107" y="5"/>
                    </a:cubicBezTo>
                    <a:cubicBezTo>
                      <a:pt x="107" y="7"/>
                      <a:pt x="109" y="9"/>
                      <a:pt x="111" y="9"/>
                    </a:cubicBezTo>
                    <a:cubicBezTo>
                      <a:pt x="111" y="112"/>
                      <a:pt x="111" y="112"/>
                      <a:pt x="111" y="112"/>
                    </a:cubicBezTo>
                    <a:cubicBezTo>
                      <a:pt x="10" y="112"/>
                      <a:pt x="10" y="112"/>
                      <a:pt x="10" y="112"/>
                    </a:cubicBezTo>
                    <a:cubicBezTo>
                      <a:pt x="9" y="110"/>
                      <a:pt x="7" y="108"/>
                      <a:pt x="5" y="108"/>
                    </a:cubicBezTo>
                    <a:cubicBezTo>
                      <a:pt x="3" y="108"/>
                      <a:pt x="0" y="110"/>
                      <a:pt x="0" y="113"/>
                    </a:cubicBezTo>
                    <a:cubicBezTo>
                      <a:pt x="0" y="113"/>
                      <a:pt x="0" y="113"/>
                      <a:pt x="0" y="113"/>
                    </a:cubicBezTo>
                    <a:cubicBezTo>
                      <a:pt x="1" y="116"/>
                      <a:pt x="3" y="118"/>
                      <a:pt x="5" y="118"/>
                    </a:cubicBezTo>
                    <a:cubicBezTo>
                      <a:pt x="7" y="118"/>
                      <a:pt x="9" y="116"/>
                      <a:pt x="10" y="114"/>
                    </a:cubicBezTo>
                    <a:cubicBezTo>
                      <a:pt x="113" y="114"/>
                      <a:pt x="113" y="114"/>
                      <a:pt x="113" y="114"/>
                    </a:cubicBezTo>
                    <a:cubicBezTo>
                      <a:pt x="113" y="9"/>
                      <a:pt x="113" y="9"/>
                      <a:pt x="113" y="9"/>
                    </a:cubicBezTo>
                    <a:cubicBezTo>
                      <a:pt x="115" y="9"/>
                      <a:pt x="117" y="7"/>
                      <a:pt x="117" y="5"/>
                    </a:cubicBezTo>
                    <a:cubicBezTo>
                      <a:pt x="117" y="2"/>
                      <a:pt x="115" y="0"/>
                      <a:pt x="112"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27" name="组合 126"/>
          <p:cNvGrpSpPr/>
          <p:nvPr/>
        </p:nvGrpSpPr>
        <p:grpSpPr>
          <a:xfrm>
            <a:off x="5345454" y="2584041"/>
            <a:ext cx="3084171" cy="640364"/>
            <a:chOff x="7127272" y="2681303"/>
            <a:chExt cx="4112228" cy="853819"/>
          </a:xfrm>
        </p:grpSpPr>
        <p:sp>
          <p:nvSpPr>
            <p:cNvPr id="128" name="矩形 127"/>
            <p:cNvSpPr/>
            <p:nvPr/>
          </p:nvSpPr>
          <p:spPr>
            <a:xfrm>
              <a:off x="7127272" y="2681303"/>
              <a:ext cx="4112228" cy="853819"/>
            </a:xfrm>
            <a:prstGeom prst="rect">
              <a:avLst/>
            </a:prstGeom>
            <a:solidFill>
              <a:srgbClr val="E7E6E6"/>
            </a:solid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90500" dist="63500" dir="138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9" name="矩形 47"/>
            <p:cNvSpPr>
              <a:spLocks noChangeArrowheads="1"/>
            </p:cNvSpPr>
            <p:nvPr/>
          </p:nvSpPr>
          <p:spPr bwMode="auto">
            <a:xfrm>
              <a:off x="7152672" y="2795742"/>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6858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05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sym typeface="微软雅黑" pitchFamily="34" charset="-122"/>
              </a:endParaRPr>
            </a:p>
          </p:txBody>
        </p:sp>
      </p:grpSp>
      <p:sp>
        <p:nvSpPr>
          <p:cNvPr id="130" name="矩形 3"/>
          <p:cNvSpPr>
            <a:spLocks noChangeArrowheads="1"/>
          </p:cNvSpPr>
          <p:nvPr/>
        </p:nvSpPr>
        <p:spPr bwMode="auto">
          <a:xfrm>
            <a:off x="5335929" y="2275177"/>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defTabSz="685800" fontAlgn="auto">
              <a:spcAft>
                <a:spcPts val="0"/>
              </a:spcAft>
              <a:buFont typeface="Arial" charset="0"/>
              <a:buNone/>
            </a:pPr>
            <a:r>
              <a:rPr lang="zh-CN" altLang="en-US" sz="1500" b="1" dirty="0">
                <a:solidFill>
                  <a:srgbClr val="C00000"/>
                </a:solidFill>
                <a:ea typeface="微软雅黑" pitchFamily="34" charset="-122"/>
                <a:cs typeface="Arial" panose="020B0604020202020204" pitchFamily="34" charset="0"/>
              </a:rPr>
              <a:t>总体目标顺利完成</a:t>
            </a:r>
          </a:p>
        </p:txBody>
      </p:sp>
      <p:grpSp>
        <p:nvGrpSpPr>
          <p:cNvPr id="131" name="组合 130"/>
          <p:cNvGrpSpPr/>
          <p:nvPr/>
        </p:nvGrpSpPr>
        <p:grpSpPr>
          <a:xfrm>
            <a:off x="5345454" y="3620056"/>
            <a:ext cx="3084171" cy="640364"/>
            <a:chOff x="7127272" y="4062656"/>
            <a:chExt cx="4112228" cy="853819"/>
          </a:xfrm>
        </p:grpSpPr>
        <p:sp>
          <p:nvSpPr>
            <p:cNvPr id="132" name="矩形 131"/>
            <p:cNvSpPr/>
            <p:nvPr/>
          </p:nvSpPr>
          <p:spPr>
            <a:xfrm>
              <a:off x="7127272" y="4062656"/>
              <a:ext cx="4112228" cy="853819"/>
            </a:xfrm>
            <a:prstGeom prst="rect">
              <a:avLst/>
            </a:prstGeom>
            <a:solidFill>
              <a:srgbClr val="E7E6E6"/>
            </a:solid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90500" dist="63500" dir="138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3" name="矩形 47"/>
            <p:cNvSpPr>
              <a:spLocks noChangeArrowheads="1"/>
            </p:cNvSpPr>
            <p:nvPr/>
          </p:nvSpPr>
          <p:spPr bwMode="auto">
            <a:xfrm>
              <a:off x="7165371" y="4175680"/>
              <a:ext cx="37006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6858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05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sym typeface="微软雅黑" pitchFamily="34" charset="-122"/>
              </a:endParaRPr>
            </a:p>
          </p:txBody>
        </p:sp>
      </p:grpSp>
      <p:sp>
        <p:nvSpPr>
          <p:cNvPr id="134" name="矩形 3"/>
          <p:cNvSpPr>
            <a:spLocks noChangeArrowheads="1"/>
          </p:cNvSpPr>
          <p:nvPr/>
        </p:nvSpPr>
        <p:spPr bwMode="auto">
          <a:xfrm>
            <a:off x="5335929" y="3281555"/>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defTabSz="685800" fontAlgn="auto">
              <a:spcAft>
                <a:spcPts val="0"/>
              </a:spcAft>
              <a:buFont typeface="Arial" charset="0"/>
              <a:buNone/>
            </a:pPr>
            <a:r>
              <a:rPr lang="zh-CN" altLang="en-US" sz="1500" b="1" dirty="0">
                <a:solidFill>
                  <a:srgbClr val="EB9624"/>
                </a:solidFill>
                <a:ea typeface="微软雅黑" pitchFamily="34" charset="-122"/>
                <a:cs typeface="Arial" panose="020B0604020202020204" pitchFamily="34" charset="0"/>
              </a:rPr>
              <a:t>思想认识不断提高</a:t>
            </a:r>
          </a:p>
        </p:txBody>
      </p:sp>
      <p:grpSp>
        <p:nvGrpSpPr>
          <p:cNvPr id="135" name="组合 134"/>
          <p:cNvGrpSpPr/>
          <p:nvPr/>
        </p:nvGrpSpPr>
        <p:grpSpPr>
          <a:xfrm>
            <a:off x="5345454" y="4656070"/>
            <a:ext cx="3084171" cy="640364"/>
            <a:chOff x="7127272" y="5444009"/>
            <a:chExt cx="4112228" cy="853819"/>
          </a:xfrm>
        </p:grpSpPr>
        <p:sp>
          <p:nvSpPr>
            <p:cNvPr id="136" name="矩形 135"/>
            <p:cNvSpPr/>
            <p:nvPr/>
          </p:nvSpPr>
          <p:spPr>
            <a:xfrm>
              <a:off x="7127272" y="5444009"/>
              <a:ext cx="4112228" cy="853819"/>
            </a:xfrm>
            <a:prstGeom prst="rect">
              <a:avLst/>
            </a:prstGeom>
            <a:solidFill>
              <a:srgbClr val="E7E6E6"/>
            </a:solid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90500" dist="63500" dir="138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7" name="矩形 47"/>
            <p:cNvSpPr>
              <a:spLocks noChangeArrowheads="1"/>
            </p:cNvSpPr>
            <p:nvPr/>
          </p:nvSpPr>
          <p:spPr bwMode="auto">
            <a:xfrm>
              <a:off x="7152671" y="5555617"/>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6858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05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sym typeface="微软雅黑" pitchFamily="34" charset="-122"/>
              </a:endParaRPr>
            </a:p>
          </p:txBody>
        </p:sp>
      </p:grpSp>
      <p:sp>
        <p:nvSpPr>
          <p:cNvPr id="138" name="矩形 3"/>
          <p:cNvSpPr>
            <a:spLocks noChangeArrowheads="1"/>
          </p:cNvSpPr>
          <p:nvPr/>
        </p:nvSpPr>
        <p:spPr bwMode="auto">
          <a:xfrm>
            <a:off x="5335929" y="4316508"/>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defTabSz="685800" fontAlgn="auto">
              <a:spcAft>
                <a:spcPts val="0"/>
              </a:spcAft>
              <a:buFont typeface="Arial" charset="0"/>
              <a:buNone/>
            </a:pPr>
            <a:r>
              <a:rPr lang="zh-CN" altLang="en-US" sz="1500" b="1" dirty="0">
                <a:solidFill>
                  <a:srgbClr val="01ACBE"/>
                </a:solidFill>
                <a:ea typeface="微软雅黑" pitchFamily="34" charset="-122"/>
                <a:cs typeface="Arial" panose="020B0604020202020204" pitchFamily="34" charset="0"/>
              </a:rPr>
              <a:t>部门管理不断强化</a:t>
            </a:r>
          </a:p>
        </p:txBody>
      </p:sp>
      <p:cxnSp>
        <p:nvCxnSpPr>
          <p:cNvPr id="139" name="直接连接符 138"/>
          <p:cNvCxnSpPr/>
          <p:nvPr/>
        </p:nvCxnSpPr>
        <p:spPr>
          <a:xfrm>
            <a:off x="5124450" y="2341852"/>
            <a:ext cx="0" cy="866741"/>
          </a:xfrm>
          <a:prstGeom prst="line">
            <a:avLst/>
          </a:prstGeom>
          <a:noFill/>
          <a:ln w="12700" cap="flat" cmpd="sng" algn="ctr">
            <a:solidFill>
              <a:sysClr val="windowText" lastClr="000000"/>
            </a:solidFill>
            <a:prstDash val="sysDash"/>
            <a:miter lim="800000"/>
          </a:ln>
          <a:effectLst/>
        </p:spPr>
      </p:cxnSp>
      <p:cxnSp>
        <p:nvCxnSpPr>
          <p:cNvPr id="140" name="直接连接符 139"/>
          <p:cNvCxnSpPr/>
          <p:nvPr/>
        </p:nvCxnSpPr>
        <p:spPr>
          <a:xfrm>
            <a:off x="5124450" y="3383165"/>
            <a:ext cx="0" cy="866741"/>
          </a:xfrm>
          <a:prstGeom prst="line">
            <a:avLst/>
          </a:prstGeom>
          <a:noFill/>
          <a:ln w="12700" cap="flat" cmpd="sng" algn="ctr">
            <a:solidFill>
              <a:sysClr val="windowText" lastClr="000000"/>
            </a:solidFill>
            <a:prstDash val="sysDash"/>
            <a:miter lim="800000"/>
          </a:ln>
          <a:effectLst/>
        </p:spPr>
      </p:cxnSp>
      <p:cxnSp>
        <p:nvCxnSpPr>
          <p:cNvPr id="141" name="直接连接符 140"/>
          <p:cNvCxnSpPr/>
          <p:nvPr/>
        </p:nvCxnSpPr>
        <p:spPr>
          <a:xfrm>
            <a:off x="5133975" y="4431550"/>
            <a:ext cx="0" cy="866741"/>
          </a:xfrm>
          <a:prstGeom prst="line">
            <a:avLst/>
          </a:prstGeom>
          <a:noFill/>
          <a:ln w="12700" cap="flat" cmpd="sng" algn="ctr">
            <a:solidFill>
              <a:sysClr val="windowText" lastClr="000000"/>
            </a:solidFill>
            <a:prstDash val="sysDash"/>
            <a:miter lim="800000"/>
          </a:ln>
          <a:effectLst/>
        </p:spPr>
      </p:cxn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wipe(up)">
                                      <p:cBhvr>
                                        <p:cTn id="7" dur="500"/>
                                        <p:tgtEl>
                                          <p:spTgt spid="72"/>
                                        </p:tgtEl>
                                      </p:cBhvr>
                                    </p:animEffect>
                                  </p:childTnLst>
                                </p:cTn>
                              </p:par>
                            </p:childTnLst>
                          </p:cTn>
                        </p:par>
                        <p:par>
                          <p:cTn id="8" fill="hold">
                            <p:stCondLst>
                              <p:cond delay="500"/>
                            </p:stCondLst>
                            <p:childTnLst>
                              <p:par>
                                <p:cTn id="9" presetID="2" presetClass="entr" presetSubtype="8" accel="50000" decel="50000" fill="hold" grpId="0" nodeType="afterEffect">
                                  <p:stCondLst>
                                    <p:cond delay="0"/>
                                  </p:stCondLst>
                                  <p:childTnLst>
                                    <p:set>
                                      <p:cBhvr>
                                        <p:cTn id="10" dur="1" fill="hold">
                                          <p:stCondLst>
                                            <p:cond delay="0"/>
                                          </p:stCondLst>
                                        </p:cTn>
                                        <p:tgtEl>
                                          <p:spTgt spid="73"/>
                                        </p:tgtEl>
                                        <p:attrNameLst>
                                          <p:attrName>style.visibility</p:attrName>
                                        </p:attrNameLst>
                                      </p:cBhvr>
                                      <p:to>
                                        <p:strVal val="visible"/>
                                      </p:to>
                                    </p:set>
                                    <p:anim calcmode="lin" valueType="num">
                                      <p:cBhvr additive="base">
                                        <p:cTn id="11" dur="1000" fill="hold"/>
                                        <p:tgtEl>
                                          <p:spTgt spid="73"/>
                                        </p:tgtEl>
                                        <p:attrNameLst>
                                          <p:attrName>ppt_x</p:attrName>
                                        </p:attrNameLst>
                                      </p:cBhvr>
                                      <p:tavLst>
                                        <p:tav tm="0">
                                          <p:val>
                                            <p:strVal val="0-#ppt_w/2"/>
                                          </p:val>
                                        </p:tav>
                                        <p:tav tm="100000">
                                          <p:val>
                                            <p:strVal val="#ppt_x"/>
                                          </p:val>
                                        </p:tav>
                                      </p:tavLst>
                                    </p:anim>
                                    <p:anim calcmode="lin" valueType="num">
                                      <p:cBhvr additive="base">
                                        <p:cTn id="12" dur="1000" fill="hold"/>
                                        <p:tgtEl>
                                          <p:spTgt spid="7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53" presetClass="entr" presetSubtype="16" fill="hold" nodeType="afterEffect">
                                  <p:stCondLst>
                                    <p:cond delay="0"/>
                                  </p:stCondLst>
                                  <p:childTnLst>
                                    <p:set>
                                      <p:cBhvr>
                                        <p:cTn id="15" dur="1" fill="hold">
                                          <p:stCondLst>
                                            <p:cond delay="0"/>
                                          </p:stCondLst>
                                        </p:cTn>
                                        <p:tgtEl>
                                          <p:spTgt spid="74"/>
                                        </p:tgtEl>
                                        <p:attrNameLst>
                                          <p:attrName>style.visibility</p:attrName>
                                        </p:attrNameLst>
                                      </p:cBhvr>
                                      <p:to>
                                        <p:strVal val="visible"/>
                                      </p:to>
                                    </p:set>
                                    <p:anim calcmode="lin" valueType="num">
                                      <p:cBhvr>
                                        <p:cTn id="16" dur="100" fill="hold"/>
                                        <p:tgtEl>
                                          <p:spTgt spid="74"/>
                                        </p:tgtEl>
                                        <p:attrNameLst>
                                          <p:attrName>ppt_w</p:attrName>
                                        </p:attrNameLst>
                                      </p:cBhvr>
                                      <p:tavLst>
                                        <p:tav tm="0">
                                          <p:val>
                                            <p:fltVal val="0"/>
                                          </p:val>
                                        </p:tav>
                                        <p:tav tm="100000">
                                          <p:val>
                                            <p:strVal val="#ppt_w"/>
                                          </p:val>
                                        </p:tav>
                                      </p:tavLst>
                                    </p:anim>
                                    <p:anim calcmode="lin" valueType="num">
                                      <p:cBhvr>
                                        <p:cTn id="17" dur="100" fill="hold"/>
                                        <p:tgtEl>
                                          <p:spTgt spid="74"/>
                                        </p:tgtEl>
                                        <p:attrNameLst>
                                          <p:attrName>ppt_h</p:attrName>
                                        </p:attrNameLst>
                                      </p:cBhvr>
                                      <p:tavLst>
                                        <p:tav tm="0">
                                          <p:val>
                                            <p:fltVal val="0"/>
                                          </p:val>
                                        </p:tav>
                                        <p:tav tm="100000">
                                          <p:val>
                                            <p:strVal val="#ppt_h"/>
                                          </p:val>
                                        </p:tav>
                                      </p:tavLst>
                                    </p:anim>
                                    <p:animEffect transition="in" filter="fade">
                                      <p:cBhvr>
                                        <p:cTn id="18" dur="100"/>
                                        <p:tgtEl>
                                          <p:spTgt spid="74"/>
                                        </p:tgtEl>
                                      </p:cBhvr>
                                    </p:animEffect>
                                  </p:childTnLst>
                                </p:cTn>
                              </p:par>
                              <p:par>
                                <p:cTn id="19" presetID="6" presetClass="emph" presetSubtype="0" fill="hold" nodeType="withEffect">
                                  <p:stCondLst>
                                    <p:cond delay="100"/>
                                  </p:stCondLst>
                                  <p:childTnLst>
                                    <p:animScale>
                                      <p:cBhvr>
                                        <p:cTn id="20" dur="100" fill="hold"/>
                                        <p:tgtEl>
                                          <p:spTgt spid="74"/>
                                        </p:tgtEl>
                                      </p:cBhvr>
                                      <p:by x="110000" y="110000"/>
                                    </p:animScale>
                                  </p:childTnLst>
                                </p:cTn>
                              </p:par>
                              <p:par>
                                <p:cTn id="21" presetID="6" presetClass="emph" presetSubtype="0" fill="hold" nodeType="withEffect">
                                  <p:stCondLst>
                                    <p:cond delay="200"/>
                                  </p:stCondLst>
                                  <p:childTnLst>
                                    <p:animScale>
                                      <p:cBhvr>
                                        <p:cTn id="22" dur="200" fill="hold"/>
                                        <p:tgtEl>
                                          <p:spTgt spid="74"/>
                                        </p:tgtEl>
                                      </p:cBhvr>
                                      <p:by x="90000" y="90000"/>
                                    </p:animScale>
                                  </p:childTnLst>
                                </p:cTn>
                              </p:par>
                              <p:par>
                                <p:cTn id="23" presetID="6" presetClass="emph" presetSubtype="0" fill="hold" nodeType="withEffect">
                                  <p:stCondLst>
                                    <p:cond delay="400"/>
                                  </p:stCondLst>
                                  <p:childTnLst>
                                    <p:animScale>
                                      <p:cBhvr>
                                        <p:cTn id="24" dur="100" fill="hold"/>
                                        <p:tgtEl>
                                          <p:spTgt spid="74"/>
                                        </p:tgtEl>
                                      </p:cBhvr>
                                      <p:by x="105000" y="105000"/>
                                    </p:animScale>
                                  </p:childTnLst>
                                </p:cTn>
                              </p:par>
                              <p:par>
                                <p:cTn id="25" presetID="6" presetClass="emph" presetSubtype="0" fill="hold" nodeType="withEffect">
                                  <p:stCondLst>
                                    <p:cond delay="500"/>
                                  </p:stCondLst>
                                  <p:childTnLst>
                                    <p:animScale>
                                      <p:cBhvr>
                                        <p:cTn id="26" dur="200" fill="hold"/>
                                        <p:tgtEl>
                                          <p:spTgt spid="74"/>
                                        </p:tgtEl>
                                      </p:cBhvr>
                                      <p:by x="95000" y="95000"/>
                                    </p:animScale>
                                  </p:childTnLst>
                                </p:cTn>
                              </p:par>
                            </p:childTnLst>
                          </p:cTn>
                        </p:par>
                        <p:par>
                          <p:cTn id="27" fill="hold">
                            <p:stCondLst>
                              <p:cond delay="2200"/>
                            </p:stCondLst>
                            <p:childTnLst>
                              <p:par>
                                <p:cTn id="28" presetID="16" presetClass="entr" presetSubtype="42" fill="hold" nodeType="afterEffect">
                                  <p:stCondLst>
                                    <p:cond delay="0"/>
                                  </p:stCondLst>
                                  <p:childTnLst>
                                    <p:set>
                                      <p:cBhvr>
                                        <p:cTn id="29" dur="1" fill="hold">
                                          <p:stCondLst>
                                            <p:cond delay="0"/>
                                          </p:stCondLst>
                                        </p:cTn>
                                        <p:tgtEl>
                                          <p:spTgt spid="139"/>
                                        </p:tgtEl>
                                        <p:attrNameLst>
                                          <p:attrName>style.visibility</p:attrName>
                                        </p:attrNameLst>
                                      </p:cBhvr>
                                      <p:to>
                                        <p:strVal val="visible"/>
                                      </p:to>
                                    </p:set>
                                    <p:animEffect transition="in" filter="barn(outHorizontal)">
                                      <p:cBhvr>
                                        <p:cTn id="30" dur="500"/>
                                        <p:tgtEl>
                                          <p:spTgt spid="139"/>
                                        </p:tgtEl>
                                      </p:cBhvr>
                                    </p:animEffect>
                                  </p:childTnLst>
                                </p:cTn>
                              </p:par>
                            </p:childTnLst>
                          </p:cTn>
                        </p:par>
                        <p:par>
                          <p:cTn id="31" fill="hold">
                            <p:stCondLst>
                              <p:cond delay="2700"/>
                            </p:stCondLst>
                            <p:childTnLst>
                              <p:par>
                                <p:cTn id="32" presetID="2" presetClass="entr" presetSubtype="2" accel="50000" decel="50000" fill="hold" grpId="0" nodeType="afterEffect">
                                  <p:stCondLst>
                                    <p:cond delay="0"/>
                                  </p:stCondLst>
                                  <p:childTnLst>
                                    <p:set>
                                      <p:cBhvr>
                                        <p:cTn id="33" dur="1" fill="hold">
                                          <p:stCondLst>
                                            <p:cond delay="0"/>
                                          </p:stCondLst>
                                        </p:cTn>
                                        <p:tgtEl>
                                          <p:spTgt spid="130"/>
                                        </p:tgtEl>
                                        <p:attrNameLst>
                                          <p:attrName>style.visibility</p:attrName>
                                        </p:attrNameLst>
                                      </p:cBhvr>
                                      <p:to>
                                        <p:strVal val="visible"/>
                                      </p:to>
                                    </p:set>
                                    <p:anim calcmode="lin" valueType="num">
                                      <p:cBhvr additive="base">
                                        <p:cTn id="34" dur="1000" fill="hold"/>
                                        <p:tgtEl>
                                          <p:spTgt spid="130"/>
                                        </p:tgtEl>
                                        <p:attrNameLst>
                                          <p:attrName>ppt_x</p:attrName>
                                        </p:attrNameLst>
                                      </p:cBhvr>
                                      <p:tavLst>
                                        <p:tav tm="0">
                                          <p:val>
                                            <p:strVal val="1+#ppt_w/2"/>
                                          </p:val>
                                        </p:tav>
                                        <p:tav tm="100000">
                                          <p:val>
                                            <p:strVal val="#ppt_x"/>
                                          </p:val>
                                        </p:tav>
                                      </p:tavLst>
                                    </p:anim>
                                    <p:anim calcmode="lin" valueType="num">
                                      <p:cBhvr additive="base">
                                        <p:cTn id="35" dur="1000" fill="hold"/>
                                        <p:tgtEl>
                                          <p:spTgt spid="130"/>
                                        </p:tgtEl>
                                        <p:attrNameLst>
                                          <p:attrName>ppt_y</p:attrName>
                                        </p:attrNameLst>
                                      </p:cBhvr>
                                      <p:tavLst>
                                        <p:tav tm="0">
                                          <p:val>
                                            <p:strVal val="#ppt_y"/>
                                          </p:val>
                                        </p:tav>
                                        <p:tav tm="100000">
                                          <p:val>
                                            <p:strVal val="#ppt_y"/>
                                          </p:val>
                                        </p:tav>
                                      </p:tavLst>
                                    </p:anim>
                                  </p:childTnLst>
                                </p:cTn>
                              </p:par>
                              <p:par>
                                <p:cTn id="36" presetID="2" presetClass="entr" presetSubtype="2" accel="50000" decel="50000" fill="hold" nodeType="withEffect">
                                  <p:stCondLst>
                                    <p:cond delay="0"/>
                                  </p:stCondLst>
                                  <p:childTnLst>
                                    <p:set>
                                      <p:cBhvr>
                                        <p:cTn id="37" dur="1" fill="hold">
                                          <p:stCondLst>
                                            <p:cond delay="0"/>
                                          </p:stCondLst>
                                        </p:cTn>
                                        <p:tgtEl>
                                          <p:spTgt spid="127"/>
                                        </p:tgtEl>
                                        <p:attrNameLst>
                                          <p:attrName>style.visibility</p:attrName>
                                        </p:attrNameLst>
                                      </p:cBhvr>
                                      <p:to>
                                        <p:strVal val="visible"/>
                                      </p:to>
                                    </p:set>
                                    <p:anim calcmode="lin" valueType="num">
                                      <p:cBhvr additive="base">
                                        <p:cTn id="38" dur="1000" fill="hold"/>
                                        <p:tgtEl>
                                          <p:spTgt spid="127"/>
                                        </p:tgtEl>
                                        <p:attrNameLst>
                                          <p:attrName>ppt_x</p:attrName>
                                        </p:attrNameLst>
                                      </p:cBhvr>
                                      <p:tavLst>
                                        <p:tav tm="0">
                                          <p:val>
                                            <p:strVal val="1+#ppt_w/2"/>
                                          </p:val>
                                        </p:tav>
                                        <p:tav tm="100000">
                                          <p:val>
                                            <p:strVal val="#ppt_x"/>
                                          </p:val>
                                        </p:tav>
                                      </p:tavLst>
                                    </p:anim>
                                    <p:anim calcmode="lin" valueType="num">
                                      <p:cBhvr additive="base">
                                        <p:cTn id="39" dur="1000" fill="hold"/>
                                        <p:tgtEl>
                                          <p:spTgt spid="127"/>
                                        </p:tgtEl>
                                        <p:attrNameLst>
                                          <p:attrName>ppt_y</p:attrName>
                                        </p:attrNameLst>
                                      </p:cBhvr>
                                      <p:tavLst>
                                        <p:tav tm="0">
                                          <p:val>
                                            <p:strVal val="#ppt_y"/>
                                          </p:val>
                                        </p:tav>
                                        <p:tav tm="100000">
                                          <p:val>
                                            <p:strVal val="#ppt_y"/>
                                          </p:val>
                                        </p:tav>
                                      </p:tavLst>
                                    </p:anim>
                                  </p:childTnLst>
                                </p:cTn>
                              </p:par>
                            </p:childTnLst>
                          </p:cTn>
                        </p:par>
                        <p:par>
                          <p:cTn id="40" fill="hold">
                            <p:stCondLst>
                              <p:cond delay="3700"/>
                            </p:stCondLst>
                            <p:childTnLst>
                              <p:par>
                                <p:cTn id="41" presetID="53" presetClass="entr" presetSubtype="16" fill="hold" nodeType="afterEffect">
                                  <p:stCondLst>
                                    <p:cond delay="0"/>
                                  </p:stCondLst>
                                  <p:childTnLst>
                                    <p:set>
                                      <p:cBhvr>
                                        <p:cTn id="42" dur="1" fill="hold">
                                          <p:stCondLst>
                                            <p:cond delay="0"/>
                                          </p:stCondLst>
                                        </p:cTn>
                                        <p:tgtEl>
                                          <p:spTgt spid="89"/>
                                        </p:tgtEl>
                                        <p:attrNameLst>
                                          <p:attrName>style.visibility</p:attrName>
                                        </p:attrNameLst>
                                      </p:cBhvr>
                                      <p:to>
                                        <p:strVal val="visible"/>
                                      </p:to>
                                    </p:set>
                                    <p:anim calcmode="lin" valueType="num">
                                      <p:cBhvr>
                                        <p:cTn id="43" dur="100" fill="hold"/>
                                        <p:tgtEl>
                                          <p:spTgt spid="89"/>
                                        </p:tgtEl>
                                        <p:attrNameLst>
                                          <p:attrName>ppt_w</p:attrName>
                                        </p:attrNameLst>
                                      </p:cBhvr>
                                      <p:tavLst>
                                        <p:tav tm="0">
                                          <p:val>
                                            <p:fltVal val="0"/>
                                          </p:val>
                                        </p:tav>
                                        <p:tav tm="100000">
                                          <p:val>
                                            <p:strVal val="#ppt_w"/>
                                          </p:val>
                                        </p:tav>
                                      </p:tavLst>
                                    </p:anim>
                                    <p:anim calcmode="lin" valueType="num">
                                      <p:cBhvr>
                                        <p:cTn id="44" dur="100" fill="hold"/>
                                        <p:tgtEl>
                                          <p:spTgt spid="89"/>
                                        </p:tgtEl>
                                        <p:attrNameLst>
                                          <p:attrName>ppt_h</p:attrName>
                                        </p:attrNameLst>
                                      </p:cBhvr>
                                      <p:tavLst>
                                        <p:tav tm="0">
                                          <p:val>
                                            <p:fltVal val="0"/>
                                          </p:val>
                                        </p:tav>
                                        <p:tav tm="100000">
                                          <p:val>
                                            <p:strVal val="#ppt_h"/>
                                          </p:val>
                                        </p:tav>
                                      </p:tavLst>
                                    </p:anim>
                                    <p:animEffect transition="in" filter="fade">
                                      <p:cBhvr>
                                        <p:cTn id="45" dur="100"/>
                                        <p:tgtEl>
                                          <p:spTgt spid="89"/>
                                        </p:tgtEl>
                                      </p:cBhvr>
                                    </p:animEffect>
                                  </p:childTnLst>
                                </p:cTn>
                              </p:par>
                              <p:par>
                                <p:cTn id="46" presetID="6" presetClass="emph" presetSubtype="0" fill="hold" nodeType="withEffect">
                                  <p:stCondLst>
                                    <p:cond delay="100"/>
                                  </p:stCondLst>
                                  <p:childTnLst>
                                    <p:animScale>
                                      <p:cBhvr>
                                        <p:cTn id="47" dur="100" fill="hold"/>
                                        <p:tgtEl>
                                          <p:spTgt spid="89"/>
                                        </p:tgtEl>
                                      </p:cBhvr>
                                      <p:by x="110000" y="110000"/>
                                    </p:animScale>
                                  </p:childTnLst>
                                </p:cTn>
                              </p:par>
                              <p:par>
                                <p:cTn id="48" presetID="6" presetClass="emph" presetSubtype="0" fill="hold" nodeType="withEffect">
                                  <p:stCondLst>
                                    <p:cond delay="200"/>
                                  </p:stCondLst>
                                  <p:childTnLst>
                                    <p:animScale>
                                      <p:cBhvr>
                                        <p:cTn id="49" dur="200" fill="hold"/>
                                        <p:tgtEl>
                                          <p:spTgt spid="89"/>
                                        </p:tgtEl>
                                      </p:cBhvr>
                                      <p:by x="90000" y="90000"/>
                                    </p:animScale>
                                  </p:childTnLst>
                                </p:cTn>
                              </p:par>
                              <p:par>
                                <p:cTn id="50" presetID="6" presetClass="emph" presetSubtype="0" fill="hold" nodeType="withEffect">
                                  <p:stCondLst>
                                    <p:cond delay="400"/>
                                  </p:stCondLst>
                                  <p:childTnLst>
                                    <p:animScale>
                                      <p:cBhvr>
                                        <p:cTn id="51" dur="100" fill="hold"/>
                                        <p:tgtEl>
                                          <p:spTgt spid="89"/>
                                        </p:tgtEl>
                                      </p:cBhvr>
                                      <p:by x="105000" y="105000"/>
                                    </p:animScale>
                                  </p:childTnLst>
                                </p:cTn>
                              </p:par>
                              <p:par>
                                <p:cTn id="52" presetID="6" presetClass="emph" presetSubtype="0" fill="hold" nodeType="withEffect">
                                  <p:stCondLst>
                                    <p:cond delay="500"/>
                                  </p:stCondLst>
                                  <p:childTnLst>
                                    <p:animScale>
                                      <p:cBhvr>
                                        <p:cTn id="53" dur="200" fill="hold"/>
                                        <p:tgtEl>
                                          <p:spTgt spid="89"/>
                                        </p:tgtEl>
                                      </p:cBhvr>
                                      <p:by x="95000" y="95000"/>
                                    </p:animScale>
                                  </p:childTnLst>
                                </p:cTn>
                              </p:par>
                            </p:childTnLst>
                          </p:cTn>
                        </p:par>
                        <p:par>
                          <p:cTn id="54" fill="hold">
                            <p:stCondLst>
                              <p:cond delay="4400"/>
                            </p:stCondLst>
                            <p:childTnLst>
                              <p:par>
                                <p:cTn id="55" presetID="16" presetClass="entr" presetSubtype="42" fill="hold" nodeType="afterEffect">
                                  <p:stCondLst>
                                    <p:cond delay="0"/>
                                  </p:stCondLst>
                                  <p:childTnLst>
                                    <p:set>
                                      <p:cBhvr>
                                        <p:cTn id="56" dur="1" fill="hold">
                                          <p:stCondLst>
                                            <p:cond delay="0"/>
                                          </p:stCondLst>
                                        </p:cTn>
                                        <p:tgtEl>
                                          <p:spTgt spid="140"/>
                                        </p:tgtEl>
                                        <p:attrNameLst>
                                          <p:attrName>style.visibility</p:attrName>
                                        </p:attrNameLst>
                                      </p:cBhvr>
                                      <p:to>
                                        <p:strVal val="visible"/>
                                      </p:to>
                                    </p:set>
                                    <p:animEffect transition="in" filter="barn(outHorizontal)">
                                      <p:cBhvr>
                                        <p:cTn id="57" dur="500"/>
                                        <p:tgtEl>
                                          <p:spTgt spid="140"/>
                                        </p:tgtEl>
                                      </p:cBhvr>
                                    </p:animEffect>
                                  </p:childTnLst>
                                </p:cTn>
                              </p:par>
                            </p:childTnLst>
                          </p:cTn>
                        </p:par>
                        <p:par>
                          <p:cTn id="58" fill="hold">
                            <p:stCondLst>
                              <p:cond delay="4900"/>
                            </p:stCondLst>
                            <p:childTnLst>
                              <p:par>
                                <p:cTn id="59" presetID="2" presetClass="entr" presetSubtype="2" accel="50000" decel="50000" fill="hold" grpId="0" nodeType="afterEffect">
                                  <p:stCondLst>
                                    <p:cond delay="0"/>
                                  </p:stCondLst>
                                  <p:childTnLst>
                                    <p:set>
                                      <p:cBhvr>
                                        <p:cTn id="60" dur="1" fill="hold">
                                          <p:stCondLst>
                                            <p:cond delay="0"/>
                                          </p:stCondLst>
                                        </p:cTn>
                                        <p:tgtEl>
                                          <p:spTgt spid="134"/>
                                        </p:tgtEl>
                                        <p:attrNameLst>
                                          <p:attrName>style.visibility</p:attrName>
                                        </p:attrNameLst>
                                      </p:cBhvr>
                                      <p:to>
                                        <p:strVal val="visible"/>
                                      </p:to>
                                    </p:set>
                                    <p:anim calcmode="lin" valueType="num">
                                      <p:cBhvr additive="base">
                                        <p:cTn id="61" dur="1000" fill="hold"/>
                                        <p:tgtEl>
                                          <p:spTgt spid="134"/>
                                        </p:tgtEl>
                                        <p:attrNameLst>
                                          <p:attrName>ppt_x</p:attrName>
                                        </p:attrNameLst>
                                      </p:cBhvr>
                                      <p:tavLst>
                                        <p:tav tm="0">
                                          <p:val>
                                            <p:strVal val="1+#ppt_w/2"/>
                                          </p:val>
                                        </p:tav>
                                        <p:tav tm="100000">
                                          <p:val>
                                            <p:strVal val="#ppt_x"/>
                                          </p:val>
                                        </p:tav>
                                      </p:tavLst>
                                    </p:anim>
                                    <p:anim calcmode="lin" valueType="num">
                                      <p:cBhvr additive="base">
                                        <p:cTn id="62" dur="1000" fill="hold"/>
                                        <p:tgtEl>
                                          <p:spTgt spid="134"/>
                                        </p:tgtEl>
                                        <p:attrNameLst>
                                          <p:attrName>ppt_y</p:attrName>
                                        </p:attrNameLst>
                                      </p:cBhvr>
                                      <p:tavLst>
                                        <p:tav tm="0">
                                          <p:val>
                                            <p:strVal val="#ppt_y"/>
                                          </p:val>
                                        </p:tav>
                                        <p:tav tm="100000">
                                          <p:val>
                                            <p:strVal val="#ppt_y"/>
                                          </p:val>
                                        </p:tav>
                                      </p:tavLst>
                                    </p:anim>
                                  </p:childTnLst>
                                </p:cTn>
                              </p:par>
                              <p:par>
                                <p:cTn id="63" presetID="2" presetClass="entr" presetSubtype="2" accel="50000" decel="50000" fill="hold" nodeType="withEffect">
                                  <p:stCondLst>
                                    <p:cond delay="0"/>
                                  </p:stCondLst>
                                  <p:childTnLst>
                                    <p:set>
                                      <p:cBhvr>
                                        <p:cTn id="64" dur="1" fill="hold">
                                          <p:stCondLst>
                                            <p:cond delay="0"/>
                                          </p:stCondLst>
                                        </p:cTn>
                                        <p:tgtEl>
                                          <p:spTgt spid="131"/>
                                        </p:tgtEl>
                                        <p:attrNameLst>
                                          <p:attrName>style.visibility</p:attrName>
                                        </p:attrNameLst>
                                      </p:cBhvr>
                                      <p:to>
                                        <p:strVal val="visible"/>
                                      </p:to>
                                    </p:set>
                                    <p:anim calcmode="lin" valueType="num">
                                      <p:cBhvr additive="base">
                                        <p:cTn id="65" dur="1000" fill="hold"/>
                                        <p:tgtEl>
                                          <p:spTgt spid="131"/>
                                        </p:tgtEl>
                                        <p:attrNameLst>
                                          <p:attrName>ppt_x</p:attrName>
                                        </p:attrNameLst>
                                      </p:cBhvr>
                                      <p:tavLst>
                                        <p:tav tm="0">
                                          <p:val>
                                            <p:strVal val="1+#ppt_w/2"/>
                                          </p:val>
                                        </p:tav>
                                        <p:tav tm="100000">
                                          <p:val>
                                            <p:strVal val="#ppt_x"/>
                                          </p:val>
                                        </p:tav>
                                      </p:tavLst>
                                    </p:anim>
                                    <p:anim calcmode="lin" valueType="num">
                                      <p:cBhvr additive="base">
                                        <p:cTn id="66" dur="1000" fill="hold"/>
                                        <p:tgtEl>
                                          <p:spTgt spid="131"/>
                                        </p:tgtEl>
                                        <p:attrNameLst>
                                          <p:attrName>ppt_y</p:attrName>
                                        </p:attrNameLst>
                                      </p:cBhvr>
                                      <p:tavLst>
                                        <p:tav tm="0">
                                          <p:val>
                                            <p:strVal val="#ppt_y"/>
                                          </p:val>
                                        </p:tav>
                                        <p:tav tm="100000">
                                          <p:val>
                                            <p:strVal val="#ppt_y"/>
                                          </p:val>
                                        </p:tav>
                                      </p:tavLst>
                                    </p:anim>
                                  </p:childTnLst>
                                </p:cTn>
                              </p:par>
                            </p:childTnLst>
                          </p:cTn>
                        </p:par>
                        <p:par>
                          <p:cTn id="67" fill="hold">
                            <p:stCondLst>
                              <p:cond delay="5900"/>
                            </p:stCondLst>
                            <p:childTnLst>
                              <p:par>
                                <p:cTn id="68" presetID="53" presetClass="entr" presetSubtype="16" fill="hold" nodeType="afterEffect">
                                  <p:stCondLst>
                                    <p:cond delay="0"/>
                                  </p:stCondLst>
                                  <p:childTnLst>
                                    <p:set>
                                      <p:cBhvr>
                                        <p:cTn id="69" dur="1" fill="hold">
                                          <p:stCondLst>
                                            <p:cond delay="0"/>
                                          </p:stCondLst>
                                        </p:cTn>
                                        <p:tgtEl>
                                          <p:spTgt spid="112"/>
                                        </p:tgtEl>
                                        <p:attrNameLst>
                                          <p:attrName>style.visibility</p:attrName>
                                        </p:attrNameLst>
                                      </p:cBhvr>
                                      <p:to>
                                        <p:strVal val="visible"/>
                                      </p:to>
                                    </p:set>
                                    <p:anim calcmode="lin" valueType="num">
                                      <p:cBhvr>
                                        <p:cTn id="70" dur="100" fill="hold"/>
                                        <p:tgtEl>
                                          <p:spTgt spid="112"/>
                                        </p:tgtEl>
                                        <p:attrNameLst>
                                          <p:attrName>ppt_w</p:attrName>
                                        </p:attrNameLst>
                                      </p:cBhvr>
                                      <p:tavLst>
                                        <p:tav tm="0">
                                          <p:val>
                                            <p:fltVal val="0"/>
                                          </p:val>
                                        </p:tav>
                                        <p:tav tm="100000">
                                          <p:val>
                                            <p:strVal val="#ppt_w"/>
                                          </p:val>
                                        </p:tav>
                                      </p:tavLst>
                                    </p:anim>
                                    <p:anim calcmode="lin" valueType="num">
                                      <p:cBhvr>
                                        <p:cTn id="71" dur="100" fill="hold"/>
                                        <p:tgtEl>
                                          <p:spTgt spid="112"/>
                                        </p:tgtEl>
                                        <p:attrNameLst>
                                          <p:attrName>ppt_h</p:attrName>
                                        </p:attrNameLst>
                                      </p:cBhvr>
                                      <p:tavLst>
                                        <p:tav tm="0">
                                          <p:val>
                                            <p:fltVal val="0"/>
                                          </p:val>
                                        </p:tav>
                                        <p:tav tm="100000">
                                          <p:val>
                                            <p:strVal val="#ppt_h"/>
                                          </p:val>
                                        </p:tav>
                                      </p:tavLst>
                                    </p:anim>
                                    <p:animEffect transition="in" filter="fade">
                                      <p:cBhvr>
                                        <p:cTn id="72" dur="100"/>
                                        <p:tgtEl>
                                          <p:spTgt spid="112"/>
                                        </p:tgtEl>
                                      </p:cBhvr>
                                    </p:animEffect>
                                  </p:childTnLst>
                                </p:cTn>
                              </p:par>
                              <p:par>
                                <p:cTn id="73" presetID="6" presetClass="emph" presetSubtype="0" fill="hold" nodeType="withEffect">
                                  <p:stCondLst>
                                    <p:cond delay="100"/>
                                  </p:stCondLst>
                                  <p:childTnLst>
                                    <p:animScale>
                                      <p:cBhvr>
                                        <p:cTn id="74" dur="100" fill="hold"/>
                                        <p:tgtEl>
                                          <p:spTgt spid="112"/>
                                        </p:tgtEl>
                                      </p:cBhvr>
                                      <p:by x="110000" y="110000"/>
                                    </p:animScale>
                                  </p:childTnLst>
                                </p:cTn>
                              </p:par>
                              <p:par>
                                <p:cTn id="75" presetID="6" presetClass="emph" presetSubtype="0" fill="hold" nodeType="withEffect">
                                  <p:stCondLst>
                                    <p:cond delay="200"/>
                                  </p:stCondLst>
                                  <p:childTnLst>
                                    <p:animScale>
                                      <p:cBhvr>
                                        <p:cTn id="76" dur="200" fill="hold"/>
                                        <p:tgtEl>
                                          <p:spTgt spid="112"/>
                                        </p:tgtEl>
                                      </p:cBhvr>
                                      <p:by x="90000" y="90000"/>
                                    </p:animScale>
                                  </p:childTnLst>
                                </p:cTn>
                              </p:par>
                              <p:par>
                                <p:cTn id="77" presetID="6" presetClass="emph" presetSubtype="0" fill="hold" nodeType="withEffect">
                                  <p:stCondLst>
                                    <p:cond delay="400"/>
                                  </p:stCondLst>
                                  <p:childTnLst>
                                    <p:animScale>
                                      <p:cBhvr>
                                        <p:cTn id="78" dur="100" fill="hold"/>
                                        <p:tgtEl>
                                          <p:spTgt spid="112"/>
                                        </p:tgtEl>
                                      </p:cBhvr>
                                      <p:by x="105000" y="105000"/>
                                    </p:animScale>
                                  </p:childTnLst>
                                </p:cTn>
                              </p:par>
                              <p:par>
                                <p:cTn id="79" presetID="6" presetClass="emph" presetSubtype="0" fill="hold" nodeType="withEffect">
                                  <p:stCondLst>
                                    <p:cond delay="500"/>
                                  </p:stCondLst>
                                  <p:childTnLst>
                                    <p:animScale>
                                      <p:cBhvr>
                                        <p:cTn id="80" dur="200" fill="hold"/>
                                        <p:tgtEl>
                                          <p:spTgt spid="112"/>
                                        </p:tgtEl>
                                      </p:cBhvr>
                                      <p:by x="95000" y="95000"/>
                                    </p:animScale>
                                  </p:childTnLst>
                                </p:cTn>
                              </p:par>
                            </p:childTnLst>
                          </p:cTn>
                        </p:par>
                        <p:par>
                          <p:cTn id="81" fill="hold">
                            <p:stCondLst>
                              <p:cond delay="6600"/>
                            </p:stCondLst>
                            <p:childTnLst>
                              <p:par>
                                <p:cTn id="82" presetID="16" presetClass="entr" presetSubtype="42" fill="hold" nodeType="afterEffect">
                                  <p:stCondLst>
                                    <p:cond delay="0"/>
                                  </p:stCondLst>
                                  <p:childTnLst>
                                    <p:set>
                                      <p:cBhvr>
                                        <p:cTn id="83" dur="1" fill="hold">
                                          <p:stCondLst>
                                            <p:cond delay="0"/>
                                          </p:stCondLst>
                                        </p:cTn>
                                        <p:tgtEl>
                                          <p:spTgt spid="141"/>
                                        </p:tgtEl>
                                        <p:attrNameLst>
                                          <p:attrName>style.visibility</p:attrName>
                                        </p:attrNameLst>
                                      </p:cBhvr>
                                      <p:to>
                                        <p:strVal val="visible"/>
                                      </p:to>
                                    </p:set>
                                    <p:animEffect transition="in" filter="barn(outHorizontal)">
                                      <p:cBhvr>
                                        <p:cTn id="84" dur="500"/>
                                        <p:tgtEl>
                                          <p:spTgt spid="141"/>
                                        </p:tgtEl>
                                      </p:cBhvr>
                                    </p:animEffect>
                                  </p:childTnLst>
                                </p:cTn>
                              </p:par>
                            </p:childTnLst>
                          </p:cTn>
                        </p:par>
                        <p:par>
                          <p:cTn id="85" fill="hold">
                            <p:stCondLst>
                              <p:cond delay="7100"/>
                            </p:stCondLst>
                            <p:childTnLst>
                              <p:par>
                                <p:cTn id="86" presetID="2" presetClass="entr" presetSubtype="2" accel="50000" decel="50000" fill="hold" grpId="0" nodeType="afterEffect">
                                  <p:stCondLst>
                                    <p:cond delay="0"/>
                                  </p:stCondLst>
                                  <p:childTnLst>
                                    <p:set>
                                      <p:cBhvr>
                                        <p:cTn id="87" dur="1" fill="hold">
                                          <p:stCondLst>
                                            <p:cond delay="0"/>
                                          </p:stCondLst>
                                        </p:cTn>
                                        <p:tgtEl>
                                          <p:spTgt spid="138"/>
                                        </p:tgtEl>
                                        <p:attrNameLst>
                                          <p:attrName>style.visibility</p:attrName>
                                        </p:attrNameLst>
                                      </p:cBhvr>
                                      <p:to>
                                        <p:strVal val="visible"/>
                                      </p:to>
                                    </p:set>
                                    <p:anim calcmode="lin" valueType="num">
                                      <p:cBhvr additive="base">
                                        <p:cTn id="88" dur="1000" fill="hold"/>
                                        <p:tgtEl>
                                          <p:spTgt spid="138"/>
                                        </p:tgtEl>
                                        <p:attrNameLst>
                                          <p:attrName>ppt_x</p:attrName>
                                        </p:attrNameLst>
                                      </p:cBhvr>
                                      <p:tavLst>
                                        <p:tav tm="0">
                                          <p:val>
                                            <p:strVal val="1+#ppt_w/2"/>
                                          </p:val>
                                        </p:tav>
                                        <p:tav tm="100000">
                                          <p:val>
                                            <p:strVal val="#ppt_x"/>
                                          </p:val>
                                        </p:tav>
                                      </p:tavLst>
                                    </p:anim>
                                    <p:anim calcmode="lin" valueType="num">
                                      <p:cBhvr additive="base">
                                        <p:cTn id="89" dur="1000" fill="hold"/>
                                        <p:tgtEl>
                                          <p:spTgt spid="138"/>
                                        </p:tgtEl>
                                        <p:attrNameLst>
                                          <p:attrName>ppt_y</p:attrName>
                                        </p:attrNameLst>
                                      </p:cBhvr>
                                      <p:tavLst>
                                        <p:tav tm="0">
                                          <p:val>
                                            <p:strVal val="#ppt_y"/>
                                          </p:val>
                                        </p:tav>
                                        <p:tav tm="100000">
                                          <p:val>
                                            <p:strVal val="#ppt_y"/>
                                          </p:val>
                                        </p:tav>
                                      </p:tavLst>
                                    </p:anim>
                                  </p:childTnLst>
                                </p:cTn>
                              </p:par>
                              <p:par>
                                <p:cTn id="90" presetID="2" presetClass="entr" presetSubtype="2" accel="50000" decel="50000" fill="hold" nodeType="withEffect">
                                  <p:stCondLst>
                                    <p:cond delay="0"/>
                                  </p:stCondLst>
                                  <p:childTnLst>
                                    <p:set>
                                      <p:cBhvr>
                                        <p:cTn id="91" dur="1" fill="hold">
                                          <p:stCondLst>
                                            <p:cond delay="0"/>
                                          </p:stCondLst>
                                        </p:cTn>
                                        <p:tgtEl>
                                          <p:spTgt spid="135"/>
                                        </p:tgtEl>
                                        <p:attrNameLst>
                                          <p:attrName>style.visibility</p:attrName>
                                        </p:attrNameLst>
                                      </p:cBhvr>
                                      <p:to>
                                        <p:strVal val="visible"/>
                                      </p:to>
                                    </p:set>
                                    <p:anim calcmode="lin" valueType="num">
                                      <p:cBhvr additive="base">
                                        <p:cTn id="92" dur="1000" fill="hold"/>
                                        <p:tgtEl>
                                          <p:spTgt spid="135"/>
                                        </p:tgtEl>
                                        <p:attrNameLst>
                                          <p:attrName>ppt_x</p:attrName>
                                        </p:attrNameLst>
                                      </p:cBhvr>
                                      <p:tavLst>
                                        <p:tav tm="0">
                                          <p:val>
                                            <p:strVal val="1+#ppt_w/2"/>
                                          </p:val>
                                        </p:tav>
                                        <p:tav tm="100000">
                                          <p:val>
                                            <p:strVal val="#ppt_x"/>
                                          </p:val>
                                        </p:tav>
                                      </p:tavLst>
                                    </p:anim>
                                    <p:anim calcmode="lin" valueType="num">
                                      <p:cBhvr additive="base">
                                        <p:cTn id="93" dur="1000" fill="hold"/>
                                        <p:tgtEl>
                                          <p:spTgt spid="1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animBg="1"/>
      <p:bldP spid="130" grpId="0"/>
      <p:bldP spid="134" grpId="0"/>
      <p:bldP spid="13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圆角矩形 57"/>
          <p:cNvSpPr/>
          <p:nvPr/>
        </p:nvSpPr>
        <p:spPr>
          <a:xfrm rot="2581990">
            <a:off x="1566329" y="2243347"/>
            <a:ext cx="1249797" cy="1249345"/>
          </a:xfrm>
          <a:prstGeom prst="roundRect">
            <a:avLst>
              <a:gd name="adj" fmla="val 12985"/>
            </a:avLst>
          </a:prstGeom>
          <a:solidFill>
            <a:srgbClr val="FFB850"/>
          </a:soli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39700" dist="762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9" name="圆角矩形 58"/>
          <p:cNvSpPr/>
          <p:nvPr/>
        </p:nvSpPr>
        <p:spPr>
          <a:xfrm rot="2581990">
            <a:off x="3270868" y="3173402"/>
            <a:ext cx="989694" cy="989336"/>
          </a:xfrm>
          <a:prstGeom prst="roundRect">
            <a:avLst>
              <a:gd name="adj" fmla="val 12985"/>
            </a:avLst>
          </a:prstGeom>
          <a:solidFill>
            <a:srgbClr val="E87071"/>
          </a:soli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39700" dist="762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0" name="圆角矩形 59"/>
          <p:cNvSpPr/>
          <p:nvPr/>
        </p:nvSpPr>
        <p:spPr>
          <a:xfrm rot="2581990">
            <a:off x="6385640" y="3030647"/>
            <a:ext cx="989694" cy="989336"/>
          </a:xfrm>
          <a:prstGeom prst="roundRect">
            <a:avLst>
              <a:gd name="adj" fmla="val 12985"/>
            </a:avLst>
          </a:prstGeom>
          <a:solidFill>
            <a:srgbClr val="663C77"/>
          </a:soli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39700" dist="76200" dir="13500000">
              <a:prstClr val="black">
                <a:alpha val="7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1" name="圆角矩形 60"/>
          <p:cNvSpPr/>
          <p:nvPr/>
        </p:nvSpPr>
        <p:spPr>
          <a:xfrm rot="2581990">
            <a:off x="4627576" y="2128194"/>
            <a:ext cx="1249797" cy="1249345"/>
          </a:xfrm>
          <a:prstGeom prst="roundRect">
            <a:avLst>
              <a:gd name="adj" fmla="val 12985"/>
            </a:avLst>
          </a:prstGeom>
          <a:solidFill>
            <a:srgbClr val="01ACBE"/>
          </a:soli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39700" dist="762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62" name="组合 61"/>
          <p:cNvGrpSpPr/>
          <p:nvPr/>
        </p:nvGrpSpPr>
        <p:grpSpPr>
          <a:xfrm>
            <a:off x="1400497" y="2445539"/>
            <a:ext cx="6059135" cy="1599168"/>
            <a:chOff x="1867086" y="2587797"/>
            <a:chExt cx="8077794" cy="2132718"/>
          </a:xfrm>
        </p:grpSpPr>
        <p:sp>
          <p:nvSpPr>
            <p:cNvPr id="63" name="任意多边形 62"/>
            <p:cNvSpPr/>
            <p:nvPr/>
          </p:nvSpPr>
          <p:spPr>
            <a:xfrm rot="21481990">
              <a:off x="1867086" y="2587797"/>
              <a:ext cx="8077794" cy="2132718"/>
            </a:xfrm>
            <a:custGeom>
              <a:avLst/>
              <a:gdLst>
                <a:gd name="connsiteX0" fmla="*/ 6382501 w 7023637"/>
                <a:gd name="connsiteY0" fmla="*/ 230936 h 1854397"/>
                <a:gd name="connsiteX1" fmla="*/ 6984659 w 7023637"/>
                <a:gd name="connsiteY1" fmla="*/ 833094 h 1854397"/>
                <a:gd name="connsiteX2" fmla="*/ 6984659 w 7023637"/>
                <a:gd name="connsiteY2" fmla="*/ 1021294 h 1854397"/>
                <a:gd name="connsiteX3" fmla="*/ 6382502 w 7023637"/>
                <a:gd name="connsiteY3" fmla="*/ 1623452 h 1854397"/>
                <a:gd name="connsiteX4" fmla="*/ 6238324 w 7023637"/>
                <a:gd name="connsiteY4" fmla="*/ 1652686 h 1854397"/>
                <a:gd name="connsiteX5" fmla="*/ 6233468 w 7023637"/>
                <a:gd name="connsiteY5" fmla="*/ 1649461 h 1854397"/>
                <a:gd name="connsiteX6" fmla="*/ 5619292 w 7023637"/>
                <a:gd name="connsiteY6" fmla="*/ 1035284 h 1854397"/>
                <a:gd name="connsiteX7" fmla="*/ 5381956 w 7023637"/>
                <a:gd name="connsiteY7" fmla="*/ 1035284 h 1854397"/>
                <a:gd name="connsiteX8" fmla="*/ 4622585 w 7023637"/>
                <a:gd name="connsiteY8" fmla="*/ 1794655 h 1854397"/>
                <a:gd name="connsiteX9" fmla="*/ 4612056 w 7023637"/>
                <a:gd name="connsiteY9" fmla="*/ 1810510 h 1854397"/>
                <a:gd name="connsiteX10" fmla="*/ 4564487 w 7023637"/>
                <a:gd name="connsiteY10" fmla="*/ 1842098 h 1854397"/>
                <a:gd name="connsiteX11" fmla="*/ 4423292 w 7023637"/>
                <a:gd name="connsiteY11" fmla="*/ 1835186 h 1854397"/>
                <a:gd name="connsiteX12" fmla="*/ 4387173 w 7023637"/>
                <a:gd name="connsiteY12" fmla="*/ 1808553 h 1854397"/>
                <a:gd name="connsiteX13" fmla="*/ 4380859 w 7023637"/>
                <a:gd name="connsiteY13" fmla="*/ 1799045 h 1854397"/>
                <a:gd name="connsiteX14" fmla="*/ 3621487 w 7023637"/>
                <a:gd name="connsiteY14" fmla="*/ 1039674 h 1854397"/>
                <a:gd name="connsiteX15" fmla="*/ 3439668 w 7023637"/>
                <a:gd name="connsiteY15" fmla="*/ 1002808 h 1854397"/>
                <a:gd name="connsiteX16" fmla="*/ 3407952 w 7023637"/>
                <a:gd name="connsiteY16" fmla="*/ 1023869 h 1854397"/>
                <a:gd name="connsiteX17" fmla="*/ 2808370 w 7023637"/>
                <a:gd name="connsiteY17" fmla="*/ 1623451 h 1854397"/>
                <a:gd name="connsiteX18" fmla="*/ 2620170 w 7023637"/>
                <a:gd name="connsiteY18" fmla="*/ 1623451 h 1854397"/>
                <a:gd name="connsiteX19" fmla="*/ 2194586 w 7023637"/>
                <a:gd name="connsiteY19" fmla="*/ 1197867 h 1854397"/>
                <a:gd name="connsiteX20" fmla="*/ 2194565 w 7023637"/>
                <a:gd name="connsiteY20" fmla="*/ 1197867 h 1854397"/>
                <a:gd name="connsiteX21" fmla="*/ 2042569 w 7023637"/>
                <a:gd name="connsiteY21" fmla="*/ 1045871 h 1854397"/>
                <a:gd name="connsiteX22" fmla="*/ 1805233 w 7023637"/>
                <a:gd name="connsiteY22" fmla="*/ 1045871 h 1854397"/>
                <a:gd name="connsiteX23" fmla="*/ 1045861 w 7023637"/>
                <a:gd name="connsiteY23" fmla="*/ 1805242 h 1854397"/>
                <a:gd name="connsiteX24" fmla="*/ 1045860 w 7023637"/>
                <a:gd name="connsiteY24" fmla="*/ 1805244 h 1854397"/>
                <a:gd name="connsiteX25" fmla="*/ 990345 w 7023637"/>
                <a:gd name="connsiteY25" fmla="*/ 1842109 h 1854397"/>
                <a:gd name="connsiteX26" fmla="*/ 808525 w 7023637"/>
                <a:gd name="connsiteY26" fmla="*/ 1805243 h 1854397"/>
                <a:gd name="connsiteX27" fmla="*/ 49154 w 7023637"/>
                <a:gd name="connsiteY27" fmla="*/ 1045872 h 1854397"/>
                <a:gd name="connsiteX28" fmla="*/ 49154 w 7023637"/>
                <a:gd name="connsiteY28" fmla="*/ 808536 h 1854397"/>
                <a:gd name="connsiteX29" fmla="*/ 808525 w 7023637"/>
                <a:gd name="connsiteY29" fmla="*/ 49164 h 1854397"/>
                <a:gd name="connsiteX30" fmla="*/ 1045861 w 7023637"/>
                <a:gd name="connsiteY30" fmla="*/ 49164 h 1854397"/>
                <a:gd name="connsiteX31" fmla="*/ 1653226 w 7023637"/>
                <a:gd name="connsiteY31" fmla="*/ 656529 h 1854397"/>
                <a:gd name="connsiteX32" fmla="*/ 1653248 w 7023637"/>
                <a:gd name="connsiteY32" fmla="*/ 656529 h 1854397"/>
                <a:gd name="connsiteX33" fmla="*/ 1805243 w 7023637"/>
                <a:gd name="connsiteY33" fmla="*/ 808524 h 1854397"/>
                <a:gd name="connsiteX34" fmla="*/ 2042579 w 7023637"/>
                <a:gd name="connsiteY34" fmla="*/ 808524 h 1854397"/>
                <a:gd name="connsiteX35" fmla="*/ 2112731 w 7023637"/>
                <a:gd name="connsiteY35" fmla="*/ 738372 h 1854397"/>
                <a:gd name="connsiteX36" fmla="*/ 2620169 w 7023637"/>
                <a:gd name="connsiteY36" fmla="*/ 230935 h 1854397"/>
                <a:gd name="connsiteX37" fmla="*/ 2808370 w 7023637"/>
                <a:gd name="connsiteY37" fmla="*/ 230935 h 1854397"/>
                <a:gd name="connsiteX38" fmla="*/ 3236140 w 7023637"/>
                <a:gd name="connsiteY38" fmla="*/ 658705 h 1854397"/>
                <a:gd name="connsiteX39" fmla="*/ 3240530 w 7023637"/>
                <a:gd name="connsiteY39" fmla="*/ 658705 h 1854397"/>
                <a:gd name="connsiteX40" fmla="*/ 3388156 w 7023637"/>
                <a:gd name="connsiteY40" fmla="*/ 806331 h 1854397"/>
                <a:gd name="connsiteX41" fmla="*/ 3625492 w 7023637"/>
                <a:gd name="connsiteY41" fmla="*/ 806331 h 1854397"/>
                <a:gd name="connsiteX42" fmla="*/ 4382672 w 7023637"/>
                <a:gd name="connsiteY42" fmla="*/ 49151 h 1854397"/>
                <a:gd name="connsiteX43" fmla="*/ 4438185 w 7023637"/>
                <a:gd name="connsiteY43" fmla="*/ 12288 h 1854397"/>
                <a:gd name="connsiteX44" fmla="*/ 4579381 w 7023637"/>
                <a:gd name="connsiteY44" fmla="*/ 19201 h 1854397"/>
                <a:gd name="connsiteX45" fmla="*/ 4615497 w 7023637"/>
                <a:gd name="connsiteY45" fmla="*/ 45831 h 1854397"/>
                <a:gd name="connsiteX46" fmla="*/ 4621812 w 7023637"/>
                <a:gd name="connsiteY46" fmla="*/ 55341 h 1854397"/>
                <a:gd name="connsiteX47" fmla="*/ 5381183 w 7023637"/>
                <a:gd name="connsiteY47" fmla="*/ 814712 h 1854397"/>
                <a:gd name="connsiteX48" fmla="*/ 5618519 w 7023637"/>
                <a:gd name="connsiteY48" fmla="*/ 814712 h 1854397"/>
                <a:gd name="connsiteX49" fmla="*/ 6218098 w 7023637"/>
                <a:gd name="connsiteY49" fmla="*/ 215133 h 1854397"/>
                <a:gd name="connsiteX50" fmla="*/ 6238324 w 7023637"/>
                <a:gd name="connsiteY50" fmla="*/ 201702 h 1854397"/>
                <a:gd name="connsiteX51" fmla="*/ 6382501 w 7023637"/>
                <a:gd name="connsiteY51" fmla="*/ 230936 h 1854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23637" h="1854397">
                  <a:moveTo>
                    <a:pt x="6382501" y="230936"/>
                  </a:moveTo>
                  <a:lnTo>
                    <a:pt x="6984659" y="833094"/>
                  </a:lnTo>
                  <a:cubicBezTo>
                    <a:pt x="7036630" y="885064"/>
                    <a:pt x="7036630" y="969325"/>
                    <a:pt x="6984659" y="1021294"/>
                  </a:cubicBezTo>
                  <a:lnTo>
                    <a:pt x="6382502" y="1623452"/>
                  </a:lnTo>
                  <a:cubicBezTo>
                    <a:pt x="6343525" y="1662430"/>
                    <a:pt x="6286384" y="1672174"/>
                    <a:pt x="6238324" y="1652686"/>
                  </a:cubicBezTo>
                  <a:lnTo>
                    <a:pt x="6233468" y="1649461"/>
                  </a:lnTo>
                  <a:lnTo>
                    <a:pt x="5619292" y="1035284"/>
                  </a:lnTo>
                  <a:cubicBezTo>
                    <a:pt x="5553753" y="969745"/>
                    <a:pt x="5447494" y="969745"/>
                    <a:pt x="5381956" y="1035284"/>
                  </a:cubicBezTo>
                  <a:lnTo>
                    <a:pt x="4622585" y="1794655"/>
                  </a:lnTo>
                  <a:lnTo>
                    <a:pt x="4612056" y="1810510"/>
                  </a:lnTo>
                  <a:lnTo>
                    <a:pt x="4564487" y="1842098"/>
                  </a:lnTo>
                  <a:cubicBezTo>
                    <a:pt x="4519032" y="1860531"/>
                    <a:pt x="4467136" y="1858226"/>
                    <a:pt x="4423292" y="1835186"/>
                  </a:cubicBezTo>
                  <a:lnTo>
                    <a:pt x="4387173" y="1808553"/>
                  </a:lnTo>
                  <a:lnTo>
                    <a:pt x="4380859" y="1799045"/>
                  </a:lnTo>
                  <a:lnTo>
                    <a:pt x="3621487" y="1039674"/>
                  </a:lnTo>
                  <a:cubicBezTo>
                    <a:pt x="3572333" y="990520"/>
                    <a:pt x="3500274" y="978231"/>
                    <a:pt x="3439668" y="1002808"/>
                  </a:cubicBezTo>
                  <a:lnTo>
                    <a:pt x="3407952" y="1023869"/>
                  </a:lnTo>
                  <a:lnTo>
                    <a:pt x="2808370" y="1623451"/>
                  </a:lnTo>
                  <a:cubicBezTo>
                    <a:pt x="2756400" y="1675421"/>
                    <a:pt x="2672140" y="1675421"/>
                    <a:pt x="2620170" y="1623451"/>
                  </a:cubicBezTo>
                  <a:lnTo>
                    <a:pt x="2194586" y="1197867"/>
                  </a:lnTo>
                  <a:lnTo>
                    <a:pt x="2194565" y="1197867"/>
                  </a:lnTo>
                  <a:lnTo>
                    <a:pt x="2042569" y="1045871"/>
                  </a:lnTo>
                  <a:cubicBezTo>
                    <a:pt x="1977030" y="980332"/>
                    <a:pt x="1870772" y="980332"/>
                    <a:pt x="1805233" y="1045871"/>
                  </a:cubicBezTo>
                  <a:lnTo>
                    <a:pt x="1045861" y="1805242"/>
                  </a:lnTo>
                  <a:lnTo>
                    <a:pt x="1045860" y="1805244"/>
                  </a:lnTo>
                  <a:lnTo>
                    <a:pt x="990345" y="1842109"/>
                  </a:lnTo>
                  <a:cubicBezTo>
                    <a:pt x="929738" y="1866686"/>
                    <a:pt x="857679" y="1854397"/>
                    <a:pt x="808525" y="1805243"/>
                  </a:cubicBezTo>
                  <a:lnTo>
                    <a:pt x="49154" y="1045872"/>
                  </a:lnTo>
                  <a:cubicBezTo>
                    <a:pt x="-16385" y="980333"/>
                    <a:pt x="-16385" y="874074"/>
                    <a:pt x="49154" y="808536"/>
                  </a:cubicBezTo>
                  <a:lnTo>
                    <a:pt x="808525" y="49164"/>
                  </a:lnTo>
                  <a:cubicBezTo>
                    <a:pt x="874064" y="-16375"/>
                    <a:pt x="980322" y="-16375"/>
                    <a:pt x="1045861" y="49164"/>
                  </a:cubicBezTo>
                  <a:lnTo>
                    <a:pt x="1653226" y="656529"/>
                  </a:lnTo>
                  <a:lnTo>
                    <a:pt x="1653248" y="656529"/>
                  </a:lnTo>
                  <a:lnTo>
                    <a:pt x="1805243" y="808524"/>
                  </a:lnTo>
                  <a:cubicBezTo>
                    <a:pt x="1870782" y="874063"/>
                    <a:pt x="1977040" y="874063"/>
                    <a:pt x="2042579" y="808524"/>
                  </a:cubicBezTo>
                  <a:lnTo>
                    <a:pt x="2112731" y="738372"/>
                  </a:lnTo>
                  <a:lnTo>
                    <a:pt x="2620169" y="230935"/>
                  </a:lnTo>
                  <a:cubicBezTo>
                    <a:pt x="2672139" y="178964"/>
                    <a:pt x="2756399" y="178964"/>
                    <a:pt x="2808370" y="230935"/>
                  </a:cubicBezTo>
                  <a:lnTo>
                    <a:pt x="3236140" y="658705"/>
                  </a:lnTo>
                  <a:lnTo>
                    <a:pt x="3240530" y="658705"/>
                  </a:lnTo>
                  <a:lnTo>
                    <a:pt x="3388156" y="806331"/>
                  </a:lnTo>
                  <a:cubicBezTo>
                    <a:pt x="3453695" y="871870"/>
                    <a:pt x="3559954" y="871870"/>
                    <a:pt x="3625492" y="806331"/>
                  </a:cubicBezTo>
                  <a:lnTo>
                    <a:pt x="4382672" y="49151"/>
                  </a:lnTo>
                  <a:lnTo>
                    <a:pt x="4438185" y="12288"/>
                  </a:lnTo>
                  <a:cubicBezTo>
                    <a:pt x="4483639" y="-6144"/>
                    <a:pt x="4535536" y="-3840"/>
                    <a:pt x="4579381" y="19201"/>
                  </a:cubicBezTo>
                  <a:lnTo>
                    <a:pt x="4615497" y="45831"/>
                  </a:lnTo>
                  <a:lnTo>
                    <a:pt x="4621812" y="55341"/>
                  </a:lnTo>
                  <a:lnTo>
                    <a:pt x="5381183" y="814712"/>
                  </a:lnTo>
                  <a:cubicBezTo>
                    <a:pt x="5446722" y="880251"/>
                    <a:pt x="5552980" y="880251"/>
                    <a:pt x="5618519" y="814712"/>
                  </a:cubicBezTo>
                  <a:lnTo>
                    <a:pt x="6218098" y="215133"/>
                  </a:lnTo>
                  <a:lnTo>
                    <a:pt x="6238324" y="201702"/>
                  </a:lnTo>
                  <a:cubicBezTo>
                    <a:pt x="6286383" y="182213"/>
                    <a:pt x="6343523" y="191958"/>
                    <a:pt x="6382501" y="230936"/>
                  </a:cubicBezTo>
                  <a:close/>
                </a:path>
              </a:pathLst>
            </a:custGeom>
            <a:gradFill>
              <a:gsLst>
                <a:gs pos="100000">
                  <a:srgbClr val="F5F5F5"/>
                </a:gs>
                <a:gs pos="0">
                  <a:srgbClr val="D9D9D9"/>
                </a:gs>
              </a:gsLst>
              <a:lin ang="5400000" scaled="0"/>
            </a:gradFill>
            <a:ln w="22225" cap="flat" cmpd="sng" algn="ctr">
              <a:gradFill>
                <a:gsLst>
                  <a:gs pos="0">
                    <a:sysClr val="window" lastClr="FFFFFF"/>
                  </a:gs>
                  <a:gs pos="100000">
                    <a:sysClr val="window" lastClr="FFFFFF">
                      <a:lumMod val="85000"/>
                    </a:sysClr>
                  </a:gs>
                </a:gsLst>
                <a:lin ang="5400000" scaled="1"/>
              </a:gradFill>
              <a:prstDash val="solid"/>
              <a:miter lim="800000"/>
            </a:ln>
            <a:effectLst>
              <a:outerShdw blurRad="139700" dist="762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64" name="组合 63"/>
            <p:cNvGrpSpPr/>
            <p:nvPr/>
          </p:nvGrpSpPr>
          <p:grpSpPr>
            <a:xfrm>
              <a:off x="2334755" y="2991554"/>
              <a:ext cx="1298236" cy="697788"/>
              <a:chOff x="3499046" y="4615023"/>
              <a:chExt cx="1128815" cy="606728"/>
            </a:xfrm>
          </p:grpSpPr>
          <p:sp>
            <p:nvSpPr>
              <p:cNvPr id="100" name="文本框 45"/>
              <p:cNvSpPr txBox="1"/>
              <p:nvPr/>
            </p:nvSpPr>
            <p:spPr>
              <a:xfrm>
                <a:off x="4005561" y="4615023"/>
                <a:ext cx="622300" cy="60672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FFB850"/>
                    </a:solidFill>
                    <a:effectLst/>
                    <a:uLnTx/>
                    <a:uFillTx/>
                    <a:latin typeface="Impact" panose="020B0806030902050204" pitchFamily="34" charset="0"/>
                    <a:ea typeface="宋体"/>
                  </a:rPr>
                  <a:t>A</a:t>
                </a:r>
                <a:endParaRPr kumimoji="0" lang="zh-CN" altLang="en-US" sz="2800" b="0" i="0" u="none" strike="noStrike" kern="0" cap="none" spc="0" normalizeH="0" baseline="0" noProof="0" dirty="0" smtClean="0">
                  <a:ln>
                    <a:noFill/>
                  </a:ln>
                  <a:solidFill>
                    <a:srgbClr val="FFB850"/>
                  </a:solidFill>
                  <a:effectLst/>
                  <a:uLnTx/>
                  <a:uFillTx/>
                  <a:latin typeface="Impact" panose="020B0806030902050204" pitchFamily="34" charset="0"/>
                  <a:ea typeface="宋体"/>
                </a:endParaRPr>
              </a:p>
            </p:txBody>
          </p:sp>
          <p:sp>
            <p:nvSpPr>
              <p:cNvPr id="101" name="文本框 46"/>
              <p:cNvSpPr txBox="1"/>
              <p:nvPr/>
            </p:nvSpPr>
            <p:spPr>
              <a:xfrm>
                <a:off x="3499046" y="4891975"/>
                <a:ext cx="745732" cy="28782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smtClean="0">
                    <a:ln>
                      <a:noFill/>
                    </a:ln>
                    <a:solidFill>
                      <a:prstClr val="white">
                        <a:lumMod val="65000"/>
                      </a:prstClr>
                    </a:solidFill>
                    <a:effectLst/>
                    <a:uLnTx/>
                    <a:uFillTx/>
                    <a:latin typeface="Impact" panose="020B0806030902050204" pitchFamily="34" charset="0"/>
                    <a:ea typeface="宋体"/>
                  </a:rPr>
                  <a:t>STEP</a:t>
                </a:r>
                <a:endParaRPr kumimoji="0" lang="zh-CN" altLang="en-US" sz="1000" b="0" i="0" u="none" strike="noStrike" kern="0" cap="none" spc="0" normalizeH="0" baseline="0" noProof="0" dirty="0" smtClean="0">
                  <a:ln>
                    <a:noFill/>
                  </a:ln>
                  <a:solidFill>
                    <a:prstClr val="white">
                      <a:lumMod val="65000"/>
                    </a:prstClr>
                  </a:solidFill>
                  <a:effectLst/>
                  <a:uLnTx/>
                  <a:uFillTx/>
                  <a:latin typeface="Impact" panose="020B0806030902050204" pitchFamily="34" charset="0"/>
                  <a:ea typeface="宋体"/>
                </a:endParaRPr>
              </a:p>
            </p:txBody>
          </p:sp>
        </p:grpSp>
        <p:grpSp>
          <p:nvGrpSpPr>
            <p:cNvPr id="65" name="组合 64"/>
            <p:cNvGrpSpPr/>
            <p:nvPr/>
          </p:nvGrpSpPr>
          <p:grpSpPr>
            <a:xfrm>
              <a:off x="4322326" y="3056893"/>
              <a:ext cx="1239811" cy="630900"/>
              <a:chOff x="3556196" y="4615023"/>
              <a:chExt cx="1078015" cy="548567"/>
            </a:xfrm>
          </p:grpSpPr>
          <p:sp>
            <p:nvSpPr>
              <p:cNvPr id="98" name="文本框 49"/>
              <p:cNvSpPr txBox="1"/>
              <p:nvPr/>
            </p:nvSpPr>
            <p:spPr>
              <a:xfrm>
                <a:off x="4011911" y="4615023"/>
                <a:ext cx="622300" cy="53534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E87071"/>
                    </a:solidFill>
                    <a:effectLst/>
                    <a:uLnTx/>
                    <a:uFillTx/>
                    <a:latin typeface="Impact" panose="020B0806030902050204" pitchFamily="34" charset="0"/>
                    <a:ea typeface="宋体"/>
                  </a:rPr>
                  <a:t>B</a:t>
                </a:r>
                <a:endParaRPr kumimoji="0" lang="zh-CN" altLang="en-US" sz="2400" b="0" i="0" u="none" strike="noStrike" kern="0" cap="none" spc="0" normalizeH="0" baseline="0" noProof="0" dirty="0" smtClean="0">
                  <a:ln>
                    <a:noFill/>
                  </a:ln>
                  <a:solidFill>
                    <a:srgbClr val="E87071"/>
                  </a:solidFill>
                  <a:effectLst/>
                  <a:uLnTx/>
                  <a:uFillTx/>
                  <a:latin typeface="Impact" panose="020B0806030902050204" pitchFamily="34" charset="0"/>
                  <a:ea typeface="宋体"/>
                </a:endParaRPr>
              </a:p>
            </p:txBody>
          </p:sp>
          <p:sp>
            <p:nvSpPr>
              <p:cNvPr id="99" name="文本框 50"/>
              <p:cNvSpPr txBox="1"/>
              <p:nvPr/>
            </p:nvSpPr>
            <p:spPr>
              <a:xfrm>
                <a:off x="3556196" y="4860227"/>
                <a:ext cx="745732" cy="30336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prstClr val="white">
                        <a:lumMod val="65000"/>
                      </a:prstClr>
                    </a:solidFill>
                    <a:effectLst/>
                    <a:uLnTx/>
                    <a:uFillTx/>
                    <a:latin typeface="Impact" panose="020B0806030902050204" pitchFamily="34" charset="0"/>
                    <a:ea typeface="宋体"/>
                  </a:rPr>
                  <a:t>STEP</a:t>
                </a:r>
                <a:endParaRPr kumimoji="0" lang="zh-CN" altLang="en-US" sz="1100" b="0" i="0" u="none" strike="noStrike" kern="0" cap="none" spc="0" normalizeH="0" baseline="0" noProof="0" dirty="0" smtClean="0">
                  <a:ln>
                    <a:noFill/>
                  </a:ln>
                  <a:solidFill>
                    <a:prstClr val="white">
                      <a:lumMod val="65000"/>
                    </a:prstClr>
                  </a:solidFill>
                  <a:effectLst/>
                  <a:uLnTx/>
                  <a:uFillTx/>
                  <a:latin typeface="Impact" panose="020B0806030902050204" pitchFamily="34" charset="0"/>
                  <a:ea typeface="宋体"/>
                </a:endParaRPr>
              </a:p>
            </p:txBody>
          </p:sp>
        </p:grpSp>
        <p:grpSp>
          <p:nvGrpSpPr>
            <p:cNvPr id="66" name="组合 65"/>
            <p:cNvGrpSpPr/>
            <p:nvPr/>
          </p:nvGrpSpPr>
          <p:grpSpPr>
            <a:xfrm>
              <a:off x="6419525" y="2836255"/>
              <a:ext cx="1298236" cy="697788"/>
              <a:chOff x="3499046" y="4615023"/>
              <a:chExt cx="1128815" cy="606728"/>
            </a:xfrm>
          </p:grpSpPr>
          <p:sp>
            <p:nvSpPr>
              <p:cNvPr id="96" name="文本框 52"/>
              <p:cNvSpPr txBox="1"/>
              <p:nvPr/>
            </p:nvSpPr>
            <p:spPr>
              <a:xfrm>
                <a:off x="4005561" y="4615023"/>
                <a:ext cx="622300" cy="60672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01ACBE"/>
                    </a:solidFill>
                    <a:effectLst/>
                    <a:uLnTx/>
                    <a:uFillTx/>
                    <a:latin typeface="Impact" panose="020B0806030902050204" pitchFamily="34" charset="0"/>
                    <a:ea typeface="宋体"/>
                  </a:rPr>
                  <a:t>C</a:t>
                </a:r>
                <a:endParaRPr kumimoji="0" lang="zh-CN" altLang="en-US" sz="2800" b="0" i="0" u="none" strike="noStrike" kern="0" cap="none" spc="0" normalizeH="0" baseline="0" noProof="0" dirty="0" smtClean="0">
                  <a:ln>
                    <a:noFill/>
                  </a:ln>
                  <a:solidFill>
                    <a:srgbClr val="01ACBE"/>
                  </a:solidFill>
                  <a:effectLst/>
                  <a:uLnTx/>
                  <a:uFillTx/>
                  <a:latin typeface="Impact" panose="020B0806030902050204" pitchFamily="34" charset="0"/>
                  <a:ea typeface="宋体"/>
                </a:endParaRPr>
              </a:p>
            </p:txBody>
          </p:sp>
          <p:sp>
            <p:nvSpPr>
              <p:cNvPr id="97" name="文本框 53"/>
              <p:cNvSpPr txBox="1"/>
              <p:nvPr/>
            </p:nvSpPr>
            <p:spPr>
              <a:xfrm>
                <a:off x="3499046" y="4891975"/>
                <a:ext cx="745732" cy="28782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smtClean="0">
                    <a:ln>
                      <a:noFill/>
                    </a:ln>
                    <a:solidFill>
                      <a:prstClr val="white">
                        <a:lumMod val="65000"/>
                      </a:prstClr>
                    </a:solidFill>
                    <a:effectLst/>
                    <a:uLnTx/>
                    <a:uFillTx/>
                    <a:latin typeface="Impact" panose="020B0806030902050204" pitchFamily="34" charset="0"/>
                    <a:ea typeface="宋体"/>
                  </a:rPr>
                  <a:t>STEP</a:t>
                </a:r>
                <a:endParaRPr kumimoji="0" lang="zh-CN" altLang="en-US" sz="1000" b="0" i="0" u="none" strike="noStrike" kern="0" cap="none" spc="0" normalizeH="0" baseline="0" noProof="0" dirty="0" smtClean="0">
                  <a:ln>
                    <a:noFill/>
                  </a:ln>
                  <a:solidFill>
                    <a:prstClr val="white">
                      <a:lumMod val="65000"/>
                    </a:prstClr>
                  </a:solidFill>
                  <a:effectLst/>
                  <a:uLnTx/>
                  <a:uFillTx/>
                  <a:latin typeface="Impact" panose="020B0806030902050204" pitchFamily="34" charset="0"/>
                  <a:ea typeface="宋体"/>
                </a:endParaRPr>
              </a:p>
            </p:txBody>
          </p:sp>
        </p:grpSp>
        <p:grpSp>
          <p:nvGrpSpPr>
            <p:cNvPr id="67" name="组合 66"/>
            <p:cNvGrpSpPr/>
            <p:nvPr/>
          </p:nvGrpSpPr>
          <p:grpSpPr>
            <a:xfrm>
              <a:off x="8463100" y="2991568"/>
              <a:ext cx="1239811" cy="630900"/>
              <a:chOff x="3556196" y="4615023"/>
              <a:chExt cx="1078015" cy="548567"/>
            </a:xfrm>
          </p:grpSpPr>
          <p:sp>
            <p:nvSpPr>
              <p:cNvPr id="94" name="文本框 55"/>
              <p:cNvSpPr txBox="1"/>
              <p:nvPr/>
            </p:nvSpPr>
            <p:spPr>
              <a:xfrm>
                <a:off x="4011911" y="4615023"/>
                <a:ext cx="622300" cy="53534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663C77"/>
                    </a:solidFill>
                    <a:effectLst/>
                    <a:uLnTx/>
                    <a:uFillTx/>
                    <a:latin typeface="Impact" panose="020B0806030902050204" pitchFamily="34" charset="0"/>
                    <a:ea typeface="宋体"/>
                  </a:rPr>
                  <a:t>D</a:t>
                </a:r>
                <a:endParaRPr kumimoji="0" lang="zh-CN" altLang="en-US" sz="2400" b="0" i="0" u="none" strike="noStrike" kern="0" cap="none" spc="0" normalizeH="0" baseline="0" noProof="0" dirty="0" smtClean="0">
                  <a:ln>
                    <a:noFill/>
                  </a:ln>
                  <a:solidFill>
                    <a:srgbClr val="663C77"/>
                  </a:solidFill>
                  <a:effectLst/>
                  <a:uLnTx/>
                  <a:uFillTx/>
                  <a:latin typeface="Impact" panose="020B0806030902050204" pitchFamily="34" charset="0"/>
                  <a:ea typeface="宋体"/>
                </a:endParaRPr>
              </a:p>
            </p:txBody>
          </p:sp>
          <p:sp>
            <p:nvSpPr>
              <p:cNvPr id="95" name="文本框 56"/>
              <p:cNvSpPr txBox="1"/>
              <p:nvPr/>
            </p:nvSpPr>
            <p:spPr>
              <a:xfrm>
                <a:off x="3556196" y="4860227"/>
                <a:ext cx="745732" cy="30336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prstClr val="white">
                        <a:lumMod val="65000"/>
                      </a:prstClr>
                    </a:solidFill>
                    <a:effectLst/>
                    <a:uLnTx/>
                    <a:uFillTx/>
                    <a:latin typeface="Impact" panose="020B0806030902050204" pitchFamily="34" charset="0"/>
                    <a:ea typeface="宋体"/>
                  </a:rPr>
                  <a:t>STEP</a:t>
                </a:r>
                <a:endParaRPr kumimoji="0" lang="zh-CN" altLang="en-US" sz="1100" b="0" i="0" u="none" strike="noStrike" kern="0" cap="none" spc="0" normalizeH="0" baseline="0" noProof="0" dirty="0" smtClean="0">
                  <a:ln>
                    <a:noFill/>
                  </a:ln>
                  <a:solidFill>
                    <a:prstClr val="white">
                      <a:lumMod val="65000"/>
                    </a:prstClr>
                  </a:solidFill>
                  <a:effectLst/>
                  <a:uLnTx/>
                  <a:uFillTx/>
                  <a:latin typeface="Impact" panose="020B0806030902050204" pitchFamily="34" charset="0"/>
                  <a:ea typeface="宋体"/>
                </a:endParaRPr>
              </a:p>
            </p:txBody>
          </p:sp>
        </p:grpSp>
        <p:grpSp>
          <p:nvGrpSpPr>
            <p:cNvPr id="68" name="Group 4"/>
            <p:cNvGrpSpPr>
              <a:grpSpLocks noChangeAspect="1"/>
            </p:cNvGrpSpPr>
            <p:nvPr/>
          </p:nvGrpSpPr>
          <p:grpSpPr bwMode="auto">
            <a:xfrm>
              <a:off x="6760006" y="3656172"/>
              <a:ext cx="608364" cy="577625"/>
              <a:chOff x="4797" y="1501"/>
              <a:chExt cx="950" cy="902"/>
            </a:xfrm>
            <a:solidFill>
              <a:srgbClr val="01ACBE"/>
            </a:solidFill>
          </p:grpSpPr>
          <p:sp>
            <p:nvSpPr>
              <p:cNvPr id="89" name="Freeform 5"/>
              <p:cNvSpPr>
                <a:spLocks/>
              </p:cNvSpPr>
              <p:nvPr/>
            </p:nvSpPr>
            <p:spPr bwMode="auto">
              <a:xfrm>
                <a:off x="4797" y="1501"/>
                <a:ext cx="950" cy="902"/>
              </a:xfrm>
              <a:custGeom>
                <a:avLst/>
                <a:gdLst>
                  <a:gd name="T0" fmla="*/ 384 w 399"/>
                  <a:gd name="T1" fmla="*/ 350 h 379"/>
                  <a:gd name="T2" fmla="*/ 371 w 399"/>
                  <a:gd name="T3" fmla="*/ 360 h 379"/>
                  <a:gd name="T4" fmla="*/ 307 w 399"/>
                  <a:gd name="T5" fmla="*/ 360 h 379"/>
                  <a:gd name="T6" fmla="*/ 307 w 399"/>
                  <a:gd name="T7" fmla="*/ 349 h 379"/>
                  <a:gd name="T8" fmla="*/ 297 w 399"/>
                  <a:gd name="T9" fmla="*/ 349 h 379"/>
                  <a:gd name="T10" fmla="*/ 297 w 399"/>
                  <a:gd name="T11" fmla="*/ 360 h 379"/>
                  <a:gd name="T12" fmla="*/ 224 w 399"/>
                  <a:gd name="T13" fmla="*/ 360 h 379"/>
                  <a:gd name="T14" fmla="*/ 224 w 399"/>
                  <a:gd name="T15" fmla="*/ 349 h 379"/>
                  <a:gd name="T16" fmla="*/ 215 w 399"/>
                  <a:gd name="T17" fmla="*/ 349 h 379"/>
                  <a:gd name="T18" fmla="*/ 215 w 399"/>
                  <a:gd name="T19" fmla="*/ 360 h 379"/>
                  <a:gd name="T20" fmla="*/ 141 w 399"/>
                  <a:gd name="T21" fmla="*/ 360 h 379"/>
                  <a:gd name="T22" fmla="*/ 141 w 399"/>
                  <a:gd name="T23" fmla="*/ 349 h 379"/>
                  <a:gd name="T24" fmla="*/ 132 w 399"/>
                  <a:gd name="T25" fmla="*/ 349 h 379"/>
                  <a:gd name="T26" fmla="*/ 132 w 399"/>
                  <a:gd name="T27" fmla="*/ 360 h 379"/>
                  <a:gd name="T28" fmla="*/ 59 w 399"/>
                  <a:gd name="T29" fmla="*/ 360 h 379"/>
                  <a:gd name="T30" fmla="*/ 59 w 399"/>
                  <a:gd name="T31" fmla="*/ 349 h 379"/>
                  <a:gd name="T32" fmla="*/ 49 w 399"/>
                  <a:gd name="T33" fmla="*/ 349 h 379"/>
                  <a:gd name="T34" fmla="*/ 49 w 399"/>
                  <a:gd name="T35" fmla="*/ 360 h 379"/>
                  <a:gd name="T36" fmla="*/ 20 w 399"/>
                  <a:gd name="T37" fmla="*/ 360 h 379"/>
                  <a:gd name="T38" fmla="*/ 20 w 399"/>
                  <a:gd name="T39" fmla="*/ 331 h 379"/>
                  <a:gd name="T40" fmla="*/ 31 w 399"/>
                  <a:gd name="T41" fmla="*/ 331 h 379"/>
                  <a:gd name="T42" fmla="*/ 31 w 399"/>
                  <a:gd name="T43" fmla="*/ 322 h 379"/>
                  <a:gd name="T44" fmla="*/ 20 w 399"/>
                  <a:gd name="T45" fmla="*/ 322 h 379"/>
                  <a:gd name="T46" fmla="*/ 20 w 399"/>
                  <a:gd name="T47" fmla="*/ 244 h 379"/>
                  <a:gd name="T48" fmla="*/ 31 w 399"/>
                  <a:gd name="T49" fmla="*/ 244 h 379"/>
                  <a:gd name="T50" fmla="*/ 31 w 399"/>
                  <a:gd name="T51" fmla="*/ 235 h 379"/>
                  <a:gd name="T52" fmla="*/ 20 w 399"/>
                  <a:gd name="T53" fmla="*/ 235 h 379"/>
                  <a:gd name="T54" fmla="*/ 20 w 399"/>
                  <a:gd name="T55" fmla="*/ 157 h 379"/>
                  <a:gd name="T56" fmla="*/ 31 w 399"/>
                  <a:gd name="T57" fmla="*/ 157 h 379"/>
                  <a:gd name="T58" fmla="*/ 31 w 399"/>
                  <a:gd name="T59" fmla="*/ 148 h 379"/>
                  <a:gd name="T60" fmla="*/ 20 w 399"/>
                  <a:gd name="T61" fmla="*/ 148 h 379"/>
                  <a:gd name="T62" fmla="*/ 20 w 399"/>
                  <a:gd name="T63" fmla="*/ 70 h 379"/>
                  <a:gd name="T64" fmla="*/ 31 w 399"/>
                  <a:gd name="T65" fmla="*/ 70 h 379"/>
                  <a:gd name="T66" fmla="*/ 31 w 399"/>
                  <a:gd name="T67" fmla="*/ 61 h 379"/>
                  <a:gd name="T68" fmla="*/ 20 w 399"/>
                  <a:gd name="T69" fmla="*/ 61 h 379"/>
                  <a:gd name="T70" fmla="*/ 20 w 399"/>
                  <a:gd name="T71" fmla="*/ 28 h 379"/>
                  <a:gd name="T72" fmla="*/ 30 w 399"/>
                  <a:gd name="T73" fmla="*/ 14 h 379"/>
                  <a:gd name="T74" fmla="*/ 16 w 399"/>
                  <a:gd name="T75" fmla="*/ 0 h 379"/>
                  <a:gd name="T76" fmla="*/ 1 w 399"/>
                  <a:gd name="T77" fmla="*/ 14 h 379"/>
                  <a:gd name="T78" fmla="*/ 11 w 399"/>
                  <a:gd name="T79" fmla="*/ 28 h 379"/>
                  <a:gd name="T80" fmla="*/ 11 w 399"/>
                  <a:gd name="T81" fmla="*/ 61 h 379"/>
                  <a:gd name="T82" fmla="*/ 0 w 399"/>
                  <a:gd name="T83" fmla="*/ 61 h 379"/>
                  <a:gd name="T84" fmla="*/ 0 w 399"/>
                  <a:gd name="T85" fmla="*/ 70 h 379"/>
                  <a:gd name="T86" fmla="*/ 11 w 399"/>
                  <a:gd name="T87" fmla="*/ 70 h 379"/>
                  <a:gd name="T88" fmla="*/ 11 w 399"/>
                  <a:gd name="T89" fmla="*/ 148 h 379"/>
                  <a:gd name="T90" fmla="*/ 0 w 399"/>
                  <a:gd name="T91" fmla="*/ 148 h 379"/>
                  <a:gd name="T92" fmla="*/ 0 w 399"/>
                  <a:gd name="T93" fmla="*/ 157 h 379"/>
                  <a:gd name="T94" fmla="*/ 11 w 399"/>
                  <a:gd name="T95" fmla="*/ 157 h 379"/>
                  <a:gd name="T96" fmla="*/ 11 w 399"/>
                  <a:gd name="T97" fmla="*/ 235 h 379"/>
                  <a:gd name="T98" fmla="*/ 0 w 399"/>
                  <a:gd name="T99" fmla="*/ 235 h 379"/>
                  <a:gd name="T100" fmla="*/ 0 w 399"/>
                  <a:gd name="T101" fmla="*/ 244 h 379"/>
                  <a:gd name="T102" fmla="*/ 11 w 399"/>
                  <a:gd name="T103" fmla="*/ 244 h 379"/>
                  <a:gd name="T104" fmla="*/ 11 w 399"/>
                  <a:gd name="T105" fmla="*/ 322 h 379"/>
                  <a:gd name="T106" fmla="*/ 0 w 399"/>
                  <a:gd name="T107" fmla="*/ 322 h 379"/>
                  <a:gd name="T108" fmla="*/ 0 w 399"/>
                  <a:gd name="T109" fmla="*/ 331 h 379"/>
                  <a:gd name="T110" fmla="*/ 11 w 399"/>
                  <a:gd name="T111" fmla="*/ 331 h 379"/>
                  <a:gd name="T112" fmla="*/ 11 w 399"/>
                  <a:gd name="T113" fmla="*/ 369 h 379"/>
                  <a:gd name="T114" fmla="*/ 371 w 399"/>
                  <a:gd name="T115" fmla="*/ 369 h 379"/>
                  <a:gd name="T116" fmla="*/ 384 w 399"/>
                  <a:gd name="T117" fmla="*/ 379 h 379"/>
                  <a:gd name="T118" fmla="*/ 399 w 399"/>
                  <a:gd name="T119" fmla="*/ 365 h 379"/>
                  <a:gd name="T120" fmla="*/ 384 w 399"/>
                  <a:gd name="T121" fmla="*/ 35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9" h="379">
                    <a:moveTo>
                      <a:pt x="384" y="350"/>
                    </a:moveTo>
                    <a:cubicBezTo>
                      <a:pt x="378" y="350"/>
                      <a:pt x="373" y="354"/>
                      <a:pt x="371" y="360"/>
                    </a:cubicBezTo>
                    <a:cubicBezTo>
                      <a:pt x="307" y="360"/>
                      <a:pt x="307" y="360"/>
                      <a:pt x="307" y="360"/>
                    </a:cubicBezTo>
                    <a:cubicBezTo>
                      <a:pt x="307" y="349"/>
                      <a:pt x="307" y="349"/>
                      <a:pt x="307" y="349"/>
                    </a:cubicBezTo>
                    <a:cubicBezTo>
                      <a:pt x="297" y="349"/>
                      <a:pt x="297" y="349"/>
                      <a:pt x="297" y="349"/>
                    </a:cubicBezTo>
                    <a:cubicBezTo>
                      <a:pt x="297" y="360"/>
                      <a:pt x="297" y="360"/>
                      <a:pt x="297" y="360"/>
                    </a:cubicBezTo>
                    <a:cubicBezTo>
                      <a:pt x="224" y="360"/>
                      <a:pt x="224" y="360"/>
                      <a:pt x="224" y="360"/>
                    </a:cubicBezTo>
                    <a:cubicBezTo>
                      <a:pt x="224" y="349"/>
                      <a:pt x="224" y="349"/>
                      <a:pt x="224" y="349"/>
                    </a:cubicBezTo>
                    <a:cubicBezTo>
                      <a:pt x="215" y="349"/>
                      <a:pt x="215" y="349"/>
                      <a:pt x="215" y="349"/>
                    </a:cubicBezTo>
                    <a:cubicBezTo>
                      <a:pt x="215" y="360"/>
                      <a:pt x="215" y="360"/>
                      <a:pt x="215" y="360"/>
                    </a:cubicBezTo>
                    <a:cubicBezTo>
                      <a:pt x="141" y="360"/>
                      <a:pt x="141" y="360"/>
                      <a:pt x="141" y="360"/>
                    </a:cubicBezTo>
                    <a:cubicBezTo>
                      <a:pt x="141" y="349"/>
                      <a:pt x="141" y="349"/>
                      <a:pt x="141" y="349"/>
                    </a:cubicBezTo>
                    <a:cubicBezTo>
                      <a:pt x="132" y="349"/>
                      <a:pt x="132" y="349"/>
                      <a:pt x="132" y="349"/>
                    </a:cubicBezTo>
                    <a:cubicBezTo>
                      <a:pt x="132" y="360"/>
                      <a:pt x="132" y="360"/>
                      <a:pt x="132" y="360"/>
                    </a:cubicBezTo>
                    <a:cubicBezTo>
                      <a:pt x="59" y="360"/>
                      <a:pt x="59" y="360"/>
                      <a:pt x="59" y="360"/>
                    </a:cubicBezTo>
                    <a:cubicBezTo>
                      <a:pt x="59" y="349"/>
                      <a:pt x="59" y="349"/>
                      <a:pt x="59" y="349"/>
                    </a:cubicBezTo>
                    <a:cubicBezTo>
                      <a:pt x="49" y="349"/>
                      <a:pt x="49" y="349"/>
                      <a:pt x="49" y="349"/>
                    </a:cubicBezTo>
                    <a:cubicBezTo>
                      <a:pt x="49" y="360"/>
                      <a:pt x="49" y="360"/>
                      <a:pt x="49" y="360"/>
                    </a:cubicBezTo>
                    <a:cubicBezTo>
                      <a:pt x="20" y="360"/>
                      <a:pt x="20" y="360"/>
                      <a:pt x="20" y="360"/>
                    </a:cubicBezTo>
                    <a:cubicBezTo>
                      <a:pt x="20" y="331"/>
                      <a:pt x="20" y="331"/>
                      <a:pt x="20" y="331"/>
                    </a:cubicBezTo>
                    <a:cubicBezTo>
                      <a:pt x="31" y="331"/>
                      <a:pt x="31" y="331"/>
                      <a:pt x="31" y="331"/>
                    </a:cubicBezTo>
                    <a:cubicBezTo>
                      <a:pt x="31" y="322"/>
                      <a:pt x="31" y="322"/>
                      <a:pt x="31" y="322"/>
                    </a:cubicBezTo>
                    <a:cubicBezTo>
                      <a:pt x="20" y="322"/>
                      <a:pt x="20" y="322"/>
                      <a:pt x="20" y="322"/>
                    </a:cubicBezTo>
                    <a:cubicBezTo>
                      <a:pt x="20" y="244"/>
                      <a:pt x="20" y="244"/>
                      <a:pt x="20" y="244"/>
                    </a:cubicBezTo>
                    <a:cubicBezTo>
                      <a:pt x="31" y="244"/>
                      <a:pt x="31" y="244"/>
                      <a:pt x="31" y="244"/>
                    </a:cubicBezTo>
                    <a:cubicBezTo>
                      <a:pt x="31" y="235"/>
                      <a:pt x="31" y="235"/>
                      <a:pt x="31" y="235"/>
                    </a:cubicBezTo>
                    <a:cubicBezTo>
                      <a:pt x="20" y="235"/>
                      <a:pt x="20" y="235"/>
                      <a:pt x="20" y="235"/>
                    </a:cubicBezTo>
                    <a:cubicBezTo>
                      <a:pt x="20" y="157"/>
                      <a:pt x="20" y="157"/>
                      <a:pt x="20" y="157"/>
                    </a:cubicBezTo>
                    <a:cubicBezTo>
                      <a:pt x="31" y="157"/>
                      <a:pt x="31" y="157"/>
                      <a:pt x="31" y="157"/>
                    </a:cubicBezTo>
                    <a:cubicBezTo>
                      <a:pt x="31" y="148"/>
                      <a:pt x="31" y="148"/>
                      <a:pt x="31" y="148"/>
                    </a:cubicBezTo>
                    <a:cubicBezTo>
                      <a:pt x="20" y="148"/>
                      <a:pt x="20" y="148"/>
                      <a:pt x="20" y="148"/>
                    </a:cubicBezTo>
                    <a:cubicBezTo>
                      <a:pt x="20" y="70"/>
                      <a:pt x="20" y="70"/>
                      <a:pt x="20" y="70"/>
                    </a:cubicBezTo>
                    <a:cubicBezTo>
                      <a:pt x="31" y="70"/>
                      <a:pt x="31" y="70"/>
                      <a:pt x="31" y="70"/>
                    </a:cubicBezTo>
                    <a:cubicBezTo>
                      <a:pt x="31" y="61"/>
                      <a:pt x="31" y="61"/>
                      <a:pt x="31" y="61"/>
                    </a:cubicBezTo>
                    <a:cubicBezTo>
                      <a:pt x="20" y="61"/>
                      <a:pt x="20" y="61"/>
                      <a:pt x="20" y="61"/>
                    </a:cubicBezTo>
                    <a:cubicBezTo>
                      <a:pt x="20" y="28"/>
                      <a:pt x="20" y="28"/>
                      <a:pt x="20" y="28"/>
                    </a:cubicBezTo>
                    <a:cubicBezTo>
                      <a:pt x="26" y="26"/>
                      <a:pt x="30" y="21"/>
                      <a:pt x="30" y="14"/>
                    </a:cubicBezTo>
                    <a:cubicBezTo>
                      <a:pt x="30" y="6"/>
                      <a:pt x="24" y="0"/>
                      <a:pt x="16" y="0"/>
                    </a:cubicBezTo>
                    <a:cubicBezTo>
                      <a:pt x="8" y="0"/>
                      <a:pt x="1" y="6"/>
                      <a:pt x="1" y="14"/>
                    </a:cubicBezTo>
                    <a:cubicBezTo>
                      <a:pt x="1" y="21"/>
                      <a:pt x="5" y="26"/>
                      <a:pt x="11" y="28"/>
                    </a:cubicBezTo>
                    <a:cubicBezTo>
                      <a:pt x="11" y="61"/>
                      <a:pt x="11" y="61"/>
                      <a:pt x="11" y="61"/>
                    </a:cubicBezTo>
                    <a:cubicBezTo>
                      <a:pt x="0" y="61"/>
                      <a:pt x="0" y="61"/>
                      <a:pt x="0" y="61"/>
                    </a:cubicBezTo>
                    <a:cubicBezTo>
                      <a:pt x="0" y="70"/>
                      <a:pt x="0" y="70"/>
                      <a:pt x="0" y="70"/>
                    </a:cubicBezTo>
                    <a:cubicBezTo>
                      <a:pt x="11" y="70"/>
                      <a:pt x="11" y="70"/>
                      <a:pt x="11" y="70"/>
                    </a:cubicBezTo>
                    <a:cubicBezTo>
                      <a:pt x="11" y="148"/>
                      <a:pt x="11" y="148"/>
                      <a:pt x="11" y="148"/>
                    </a:cubicBezTo>
                    <a:cubicBezTo>
                      <a:pt x="0" y="148"/>
                      <a:pt x="0" y="148"/>
                      <a:pt x="0" y="148"/>
                    </a:cubicBezTo>
                    <a:cubicBezTo>
                      <a:pt x="0" y="157"/>
                      <a:pt x="0" y="157"/>
                      <a:pt x="0" y="157"/>
                    </a:cubicBezTo>
                    <a:cubicBezTo>
                      <a:pt x="11" y="157"/>
                      <a:pt x="11" y="157"/>
                      <a:pt x="11" y="157"/>
                    </a:cubicBezTo>
                    <a:cubicBezTo>
                      <a:pt x="11" y="235"/>
                      <a:pt x="11" y="235"/>
                      <a:pt x="11" y="235"/>
                    </a:cubicBezTo>
                    <a:cubicBezTo>
                      <a:pt x="0" y="235"/>
                      <a:pt x="0" y="235"/>
                      <a:pt x="0" y="235"/>
                    </a:cubicBezTo>
                    <a:cubicBezTo>
                      <a:pt x="0" y="244"/>
                      <a:pt x="0" y="244"/>
                      <a:pt x="0" y="244"/>
                    </a:cubicBezTo>
                    <a:cubicBezTo>
                      <a:pt x="11" y="244"/>
                      <a:pt x="11" y="244"/>
                      <a:pt x="11" y="244"/>
                    </a:cubicBezTo>
                    <a:cubicBezTo>
                      <a:pt x="11" y="322"/>
                      <a:pt x="11" y="322"/>
                      <a:pt x="11" y="322"/>
                    </a:cubicBezTo>
                    <a:cubicBezTo>
                      <a:pt x="0" y="322"/>
                      <a:pt x="0" y="322"/>
                      <a:pt x="0" y="322"/>
                    </a:cubicBezTo>
                    <a:cubicBezTo>
                      <a:pt x="0" y="331"/>
                      <a:pt x="0" y="331"/>
                      <a:pt x="0" y="331"/>
                    </a:cubicBezTo>
                    <a:cubicBezTo>
                      <a:pt x="11" y="331"/>
                      <a:pt x="11" y="331"/>
                      <a:pt x="11" y="331"/>
                    </a:cubicBezTo>
                    <a:cubicBezTo>
                      <a:pt x="11" y="369"/>
                      <a:pt x="11" y="369"/>
                      <a:pt x="11" y="369"/>
                    </a:cubicBezTo>
                    <a:cubicBezTo>
                      <a:pt x="371" y="369"/>
                      <a:pt x="371" y="369"/>
                      <a:pt x="371" y="369"/>
                    </a:cubicBezTo>
                    <a:cubicBezTo>
                      <a:pt x="373" y="375"/>
                      <a:pt x="378" y="379"/>
                      <a:pt x="384" y="379"/>
                    </a:cubicBezTo>
                    <a:cubicBezTo>
                      <a:pt x="392" y="379"/>
                      <a:pt x="399" y="372"/>
                      <a:pt x="399" y="365"/>
                    </a:cubicBezTo>
                    <a:cubicBezTo>
                      <a:pt x="399" y="357"/>
                      <a:pt x="392" y="350"/>
                      <a:pt x="384" y="350"/>
                    </a:cubicBezTo>
                    <a:close/>
                  </a:path>
                </a:pathLst>
              </a:custGeom>
              <a:solidFill>
                <a:sysClr val="windowText" lastClr="000000">
                  <a:lumMod val="50000"/>
                  <a:lumOff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0" name="Freeform 6"/>
              <p:cNvSpPr>
                <a:spLocks/>
              </p:cNvSpPr>
              <p:nvPr/>
            </p:nvSpPr>
            <p:spPr bwMode="auto">
              <a:xfrm>
                <a:off x="4868" y="1594"/>
                <a:ext cx="793" cy="667"/>
              </a:xfrm>
              <a:custGeom>
                <a:avLst/>
                <a:gdLst>
                  <a:gd name="T0" fmla="*/ 206 w 333"/>
                  <a:gd name="T1" fmla="*/ 121 h 280"/>
                  <a:gd name="T2" fmla="*/ 189 w 333"/>
                  <a:gd name="T3" fmla="*/ 104 h 280"/>
                  <a:gd name="T4" fmla="*/ 101 w 333"/>
                  <a:gd name="T5" fmla="*/ 193 h 280"/>
                  <a:gd name="T6" fmla="*/ 80 w 333"/>
                  <a:gd name="T7" fmla="*/ 172 h 280"/>
                  <a:gd name="T8" fmla="*/ 0 w 333"/>
                  <a:gd name="T9" fmla="*/ 252 h 280"/>
                  <a:gd name="T10" fmla="*/ 0 w 333"/>
                  <a:gd name="T11" fmla="*/ 276 h 280"/>
                  <a:gd name="T12" fmla="*/ 8 w 333"/>
                  <a:gd name="T13" fmla="*/ 276 h 280"/>
                  <a:gd name="T14" fmla="*/ 8 w 333"/>
                  <a:gd name="T15" fmla="*/ 280 h 280"/>
                  <a:gd name="T16" fmla="*/ 70 w 333"/>
                  <a:gd name="T17" fmla="*/ 217 h 280"/>
                  <a:gd name="T18" fmla="*/ 115 w 333"/>
                  <a:gd name="T19" fmla="*/ 262 h 280"/>
                  <a:gd name="T20" fmla="*/ 201 w 333"/>
                  <a:gd name="T21" fmla="*/ 176 h 280"/>
                  <a:gd name="T22" fmla="*/ 251 w 333"/>
                  <a:gd name="T23" fmla="*/ 226 h 280"/>
                  <a:gd name="T24" fmla="*/ 333 w 333"/>
                  <a:gd name="T25" fmla="*/ 137 h 280"/>
                  <a:gd name="T26" fmla="*/ 333 w 333"/>
                  <a:gd name="T27" fmla="*/ 0 h 280"/>
                  <a:gd name="T28" fmla="*/ 206 w 333"/>
                  <a:gd name="T29" fmla="*/ 121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3" h="280">
                    <a:moveTo>
                      <a:pt x="206" y="121"/>
                    </a:moveTo>
                    <a:cubicBezTo>
                      <a:pt x="206" y="121"/>
                      <a:pt x="192" y="107"/>
                      <a:pt x="189" y="104"/>
                    </a:cubicBezTo>
                    <a:cubicBezTo>
                      <a:pt x="185" y="108"/>
                      <a:pt x="101" y="193"/>
                      <a:pt x="101" y="193"/>
                    </a:cubicBezTo>
                    <a:cubicBezTo>
                      <a:pt x="101" y="193"/>
                      <a:pt x="84" y="176"/>
                      <a:pt x="80" y="172"/>
                    </a:cubicBezTo>
                    <a:cubicBezTo>
                      <a:pt x="0" y="252"/>
                      <a:pt x="0" y="252"/>
                      <a:pt x="0" y="252"/>
                    </a:cubicBezTo>
                    <a:cubicBezTo>
                      <a:pt x="0" y="276"/>
                      <a:pt x="0" y="276"/>
                      <a:pt x="0" y="276"/>
                    </a:cubicBezTo>
                    <a:cubicBezTo>
                      <a:pt x="4" y="276"/>
                      <a:pt x="8" y="276"/>
                      <a:pt x="8" y="276"/>
                    </a:cubicBezTo>
                    <a:cubicBezTo>
                      <a:pt x="8" y="280"/>
                      <a:pt x="8" y="280"/>
                      <a:pt x="8" y="280"/>
                    </a:cubicBezTo>
                    <a:cubicBezTo>
                      <a:pt x="70" y="217"/>
                      <a:pt x="70" y="217"/>
                      <a:pt x="70" y="217"/>
                    </a:cubicBezTo>
                    <a:cubicBezTo>
                      <a:pt x="70" y="217"/>
                      <a:pt x="106" y="253"/>
                      <a:pt x="115" y="262"/>
                    </a:cubicBezTo>
                    <a:cubicBezTo>
                      <a:pt x="127" y="251"/>
                      <a:pt x="201" y="176"/>
                      <a:pt x="201" y="176"/>
                    </a:cubicBezTo>
                    <a:cubicBezTo>
                      <a:pt x="201" y="176"/>
                      <a:pt x="240" y="216"/>
                      <a:pt x="251" y="226"/>
                    </a:cubicBezTo>
                    <a:cubicBezTo>
                      <a:pt x="260" y="216"/>
                      <a:pt x="312" y="160"/>
                      <a:pt x="333" y="137"/>
                    </a:cubicBezTo>
                    <a:cubicBezTo>
                      <a:pt x="333" y="0"/>
                      <a:pt x="333" y="0"/>
                      <a:pt x="333" y="0"/>
                    </a:cubicBezTo>
                    <a:lnTo>
                      <a:pt x="206"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1" name="Freeform 7"/>
              <p:cNvSpPr>
                <a:spLocks/>
              </p:cNvSpPr>
              <p:nvPr/>
            </p:nvSpPr>
            <p:spPr bwMode="auto">
              <a:xfrm>
                <a:off x="4868" y="1563"/>
                <a:ext cx="793" cy="621"/>
              </a:xfrm>
              <a:custGeom>
                <a:avLst/>
                <a:gdLst>
                  <a:gd name="T0" fmla="*/ 491 w 793"/>
                  <a:gd name="T1" fmla="*/ 288 h 621"/>
                  <a:gd name="T2" fmla="*/ 458 w 793"/>
                  <a:gd name="T3" fmla="*/ 252 h 621"/>
                  <a:gd name="T4" fmla="*/ 450 w 793"/>
                  <a:gd name="T5" fmla="*/ 248 h 621"/>
                  <a:gd name="T6" fmla="*/ 446 w 793"/>
                  <a:gd name="T7" fmla="*/ 252 h 621"/>
                  <a:gd name="T8" fmla="*/ 241 w 793"/>
                  <a:gd name="T9" fmla="*/ 457 h 621"/>
                  <a:gd name="T10" fmla="*/ 198 w 793"/>
                  <a:gd name="T11" fmla="*/ 414 h 621"/>
                  <a:gd name="T12" fmla="*/ 191 w 793"/>
                  <a:gd name="T13" fmla="*/ 409 h 621"/>
                  <a:gd name="T14" fmla="*/ 0 w 793"/>
                  <a:gd name="T15" fmla="*/ 600 h 621"/>
                  <a:gd name="T16" fmla="*/ 0 w 793"/>
                  <a:gd name="T17" fmla="*/ 609 h 621"/>
                  <a:gd name="T18" fmla="*/ 0 w 793"/>
                  <a:gd name="T19" fmla="*/ 621 h 621"/>
                  <a:gd name="T20" fmla="*/ 191 w 793"/>
                  <a:gd name="T21" fmla="*/ 431 h 621"/>
                  <a:gd name="T22" fmla="*/ 236 w 793"/>
                  <a:gd name="T23" fmla="*/ 474 h 621"/>
                  <a:gd name="T24" fmla="*/ 241 w 793"/>
                  <a:gd name="T25" fmla="*/ 479 h 621"/>
                  <a:gd name="T26" fmla="*/ 246 w 793"/>
                  <a:gd name="T27" fmla="*/ 474 h 621"/>
                  <a:gd name="T28" fmla="*/ 450 w 793"/>
                  <a:gd name="T29" fmla="*/ 269 h 621"/>
                  <a:gd name="T30" fmla="*/ 486 w 793"/>
                  <a:gd name="T31" fmla="*/ 302 h 621"/>
                  <a:gd name="T32" fmla="*/ 491 w 793"/>
                  <a:gd name="T33" fmla="*/ 307 h 621"/>
                  <a:gd name="T34" fmla="*/ 496 w 793"/>
                  <a:gd name="T35" fmla="*/ 302 h 621"/>
                  <a:gd name="T36" fmla="*/ 793 w 793"/>
                  <a:gd name="T37" fmla="*/ 19 h 621"/>
                  <a:gd name="T38" fmla="*/ 793 w 793"/>
                  <a:gd name="T39" fmla="*/ 0 h 621"/>
                  <a:gd name="T40" fmla="*/ 491 w 793"/>
                  <a:gd name="T41" fmla="*/ 288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93" h="621">
                    <a:moveTo>
                      <a:pt x="491" y="288"/>
                    </a:moveTo>
                    <a:lnTo>
                      <a:pt x="458" y="252"/>
                    </a:lnTo>
                    <a:lnTo>
                      <a:pt x="450" y="248"/>
                    </a:lnTo>
                    <a:lnTo>
                      <a:pt x="446" y="252"/>
                    </a:lnTo>
                    <a:lnTo>
                      <a:pt x="241" y="457"/>
                    </a:lnTo>
                    <a:lnTo>
                      <a:pt x="198" y="414"/>
                    </a:lnTo>
                    <a:lnTo>
                      <a:pt x="191" y="409"/>
                    </a:lnTo>
                    <a:lnTo>
                      <a:pt x="0" y="600"/>
                    </a:lnTo>
                    <a:lnTo>
                      <a:pt x="0" y="609"/>
                    </a:lnTo>
                    <a:lnTo>
                      <a:pt x="0" y="621"/>
                    </a:lnTo>
                    <a:lnTo>
                      <a:pt x="191" y="431"/>
                    </a:lnTo>
                    <a:lnTo>
                      <a:pt x="236" y="474"/>
                    </a:lnTo>
                    <a:lnTo>
                      <a:pt x="241" y="479"/>
                    </a:lnTo>
                    <a:lnTo>
                      <a:pt x="246" y="474"/>
                    </a:lnTo>
                    <a:lnTo>
                      <a:pt x="450" y="269"/>
                    </a:lnTo>
                    <a:lnTo>
                      <a:pt x="486" y="302"/>
                    </a:lnTo>
                    <a:lnTo>
                      <a:pt x="491" y="307"/>
                    </a:lnTo>
                    <a:lnTo>
                      <a:pt x="496" y="302"/>
                    </a:lnTo>
                    <a:lnTo>
                      <a:pt x="793" y="19"/>
                    </a:lnTo>
                    <a:lnTo>
                      <a:pt x="793" y="0"/>
                    </a:lnTo>
                    <a:lnTo>
                      <a:pt x="491" y="2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2" name="Freeform 8"/>
              <p:cNvSpPr>
                <a:spLocks/>
              </p:cNvSpPr>
              <p:nvPr/>
            </p:nvSpPr>
            <p:spPr bwMode="auto">
              <a:xfrm>
                <a:off x="4868" y="1984"/>
                <a:ext cx="793" cy="360"/>
              </a:xfrm>
              <a:custGeom>
                <a:avLst/>
                <a:gdLst>
                  <a:gd name="T0" fmla="*/ 251 w 333"/>
                  <a:gd name="T1" fmla="*/ 89 h 151"/>
                  <a:gd name="T2" fmla="*/ 201 w 333"/>
                  <a:gd name="T3" fmla="*/ 39 h 151"/>
                  <a:gd name="T4" fmla="*/ 115 w 333"/>
                  <a:gd name="T5" fmla="*/ 125 h 151"/>
                  <a:gd name="T6" fmla="*/ 70 w 333"/>
                  <a:gd name="T7" fmla="*/ 80 h 151"/>
                  <a:gd name="T8" fmla="*/ 0 w 333"/>
                  <a:gd name="T9" fmla="*/ 150 h 151"/>
                  <a:gd name="T10" fmla="*/ 0 w 333"/>
                  <a:gd name="T11" fmla="*/ 151 h 151"/>
                  <a:gd name="T12" fmla="*/ 13 w 333"/>
                  <a:gd name="T13" fmla="*/ 151 h 151"/>
                  <a:gd name="T14" fmla="*/ 13 w 333"/>
                  <a:gd name="T15" fmla="*/ 140 h 151"/>
                  <a:gd name="T16" fmla="*/ 35 w 333"/>
                  <a:gd name="T17" fmla="*/ 140 h 151"/>
                  <a:gd name="T18" fmla="*/ 35 w 333"/>
                  <a:gd name="T19" fmla="*/ 151 h 151"/>
                  <a:gd name="T20" fmla="*/ 96 w 333"/>
                  <a:gd name="T21" fmla="*/ 151 h 151"/>
                  <a:gd name="T22" fmla="*/ 96 w 333"/>
                  <a:gd name="T23" fmla="*/ 140 h 151"/>
                  <a:gd name="T24" fmla="*/ 118 w 333"/>
                  <a:gd name="T25" fmla="*/ 140 h 151"/>
                  <a:gd name="T26" fmla="*/ 118 w 333"/>
                  <a:gd name="T27" fmla="*/ 151 h 151"/>
                  <a:gd name="T28" fmla="*/ 178 w 333"/>
                  <a:gd name="T29" fmla="*/ 151 h 151"/>
                  <a:gd name="T30" fmla="*/ 178 w 333"/>
                  <a:gd name="T31" fmla="*/ 140 h 151"/>
                  <a:gd name="T32" fmla="*/ 200 w 333"/>
                  <a:gd name="T33" fmla="*/ 140 h 151"/>
                  <a:gd name="T34" fmla="*/ 200 w 333"/>
                  <a:gd name="T35" fmla="*/ 151 h 151"/>
                  <a:gd name="T36" fmla="*/ 261 w 333"/>
                  <a:gd name="T37" fmla="*/ 151 h 151"/>
                  <a:gd name="T38" fmla="*/ 261 w 333"/>
                  <a:gd name="T39" fmla="*/ 140 h 151"/>
                  <a:gd name="T40" fmla="*/ 283 w 333"/>
                  <a:gd name="T41" fmla="*/ 140 h 151"/>
                  <a:gd name="T42" fmla="*/ 283 w 333"/>
                  <a:gd name="T43" fmla="*/ 151 h 151"/>
                  <a:gd name="T44" fmla="*/ 333 w 333"/>
                  <a:gd name="T45" fmla="*/ 151 h 151"/>
                  <a:gd name="T46" fmla="*/ 333 w 333"/>
                  <a:gd name="T47" fmla="*/ 0 h 151"/>
                  <a:gd name="T48" fmla="*/ 251 w 333"/>
                  <a:gd name="T49" fmla="*/ 8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3" h="151">
                    <a:moveTo>
                      <a:pt x="251" y="89"/>
                    </a:moveTo>
                    <a:cubicBezTo>
                      <a:pt x="251" y="89"/>
                      <a:pt x="205" y="43"/>
                      <a:pt x="201" y="39"/>
                    </a:cubicBezTo>
                    <a:cubicBezTo>
                      <a:pt x="197" y="43"/>
                      <a:pt x="115" y="125"/>
                      <a:pt x="115" y="125"/>
                    </a:cubicBezTo>
                    <a:cubicBezTo>
                      <a:pt x="115" y="125"/>
                      <a:pt x="75" y="84"/>
                      <a:pt x="70" y="80"/>
                    </a:cubicBezTo>
                    <a:cubicBezTo>
                      <a:pt x="0" y="150"/>
                      <a:pt x="0" y="150"/>
                      <a:pt x="0" y="150"/>
                    </a:cubicBezTo>
                    <a:cubicBezTo>
                      <a:pt x="0" y="151"/>
                      <a:pt x="0" y="151"/>
                      <a:pt x="0" y="151"/>
                    </a:cubicBezTo>
                    <a:cubicBezTo>
                      <a:pt x="13" y="151"/>
                      <a:pt x="13" y="151"/>
                      <a:pt x="13" y="151"/>
                    </a:cubicBezTo>
                    <a:cubicBezTo>
                      <a:pt x="13" y="148"/>
                      <a:pt x="13" y="140"/>
                      <a:pt x="13" y="140"/>
                    </a:cubicBezTo>
                    <a:cubicBezTo>
                      <a:pt x="35" y="140"/>
                      <a:pt x="35" y="140"/>
                      <a:pt x="35" y="140"/>
                    </a:cubicBezTo>
                    <a:cubicBezTo>
                      <a:pt x="35" y="140"/>
                      <a:pt x="35" y="148"/>
                      <a:pt x="35" y="151"/>
                    </a:cubicBezTo>
                    <a:cubicBezTo>
                      <a:pt x="96" y="151"/>
                      <a:pt x="96" y="151"/>
                      <a:pt x="96" y="151"/>
                    </a:cubicBezTo>
                    <a:cubicBezTo>
                      <a:pt x="96" y="148"/>
                      <a:pt x="96" y="140"/>
                      <a:pt x="96" y="140"/>
                    </a:cubicBezTo>
                    <a:cubicBezTo>
                      <a:pt x="118" y="140"/>
                      <a:pt x="118" y="140"/>
                      <a:pt x="118" y="140"/>
                    </a:cubicBezTo>
                    <a:cubicBezTo>
                      <a:pt x="118" y="140"/>
                      <a:pt x="118" y="148"/>
                      <a:pt x="118" y="151"/>
                    </a:cubicBezTo>
                    <a:cubicBezTo>
                      <a:pt x="178" y="151"/>
                      <a:pt x="178" y="151"/>
                      <a:pt x="178" y="151"/>
                    </a:cubicBezTo>
                    <a:cubicBezTo>
                      <a:pt x="178" y="148"/>
                      <a:pt x="178" y="140"/>
                      <a:pt x="178" y="140"/>
                    </a:cubicBezTo>
                    <a:cubicBezTo>
                      <a:pt x="200" y="140"/>
                      <a:pt x="200" y="140"/>
                      <a:pt x="200" y="140"/>
                    </a:cubicBezTo>
                    <a:cubicBezTo>
                      <a:pt x="200" y="140"/>
                      <a:pt x="200" y="148"/>
                      <a:pt x="200" y="151"/>
                    </a:cubicBezTo>
                    <a:cubicBezTo>
                      <a:pt x="261" y="151"/>
                      <a:pt x="261" y="151"/>
                      <a:pt x="261" y="151"/>
                    </a:cubicBezTo>
                    <a:cubicBezTo>
                      <a:pt x="261" y="148"/>
                      <a:pt x="261" y="140"/>
                      <a:pt x="261" y="140"/>
                    </a:cubicBezTo>
                    <a:cubicBezTo>
                      <a:pt x="283" y="140"/>
                      <a:pt x="283" y="140"/>
                      <a:pt x="283" y="140"/>
                    </a:cubicBezTo>
                    <a:cubicBezTo>
                      <a:pt x="283" y="140"/>
                      <a:pt x="283" y="148"/>
                      <a:pt x="283" y="151"/>
                    </a:cubicBezTo>
                    <a:cubicBezTo>
                      <a:pt x="333" y="151"/>
                      <a:pt x="333" y="151"/>
                      <a:pt x="333" y="151"/>
                    </a:cubicBezTo>
                    <a:cubicBezTo>
                      <a:pt x="333" y="0"/>
                      <a:pt x="333" y="0"/>
                      <a:pt x="333" y="0"/>
                    </a:cubicBezTo>
                    <a:lnTo>
                      <a:pt x="251" y="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3" name="Freeform 9"/>
              <p:cNvSpPr>
                <a:spLocks/>
              </p:cNvSpPr>
              <p:nvPr/>
            </p:nvSpPr>
            <p:spPr bwMode="auto">
              <a:xfrm>
                <a:off x="4868" y="1951"/>
                <a:ext cx="793" cy="381"/>
              </a:xfrm>
              <a:custGeom>
                <a:avLst/>
                <a:gdLst>
                  <a:gd name="T0" fmla="*/ 598 w 793"/>
                  <a:gd name="T1" fmla="*/ 212 h 381"/>
                  <a:gd name="T2" fmla="*/ 479 w 793"/>
                  <a:gd name="T3" fmla="*/ 95 h 381"/>
                  <a:gd name="T4" fmla="*/ 474 w 793"/>
                  <a:gd name="T5" fmla="*/ 100 h 381"/>
                  <a:gd name="T6" fmla="*/ 274 w 793"/>
                  <a:gd name="T7" fmla="*/ 300 h 381"/>
                  <a:gd name="T8" fmla="*/ 167 w 793"/>
                  <a:gd name="T9" fmla="*/ 193 h 381"/>
                  <a:gd name="T10" fmla="*/ 0 w 793"/>
                  <a:gd name="T11" fmla="*/ 360 h 381"/>
                  <a:gd name="T12" fmla="*/ 0 w 793"/>
                  <a:gd name="T13" fmla="*/ 369 h 381"/>
                  <a:gd name="T14" fmla="*/ 0 w 793"/>
                  <a:gd name="T15" fmla="*/ 381 h 381"/>
                  <a:gd name="T16" fmla="*/ 167 w 793"/>
                  <a:gd name="T17" fmla="*/ 212 h 381"/>
                  <a:gd name="T18" fmla="*/ 274 w 793"/>
                  <a:gd name="T19" fmla="*/ 319 h 381"/>
                  <a:gd name="T20" fmla="*/ 281 w 793"/>
                  <a:gd name="T21" fmla="*/ 314 h 381"/>
                  <a:gd name="T22" fmla="*/ 479 w 793"/>
                  <a:gd name="T23" fmla="*/ 117 h 381"/>
                  <a:gd name="T24" fmla="*/ 593 w 793"/>
                  <a:gd name="T25" fmla="*/ 229 h 381"/>
                  <a:gd name="T26" fmla="*/ 598 w 793"/>
                  <a:gd name="T27" fmla="*/ 233 h 381"/>
                  <a:gd name="T28" fmla="*/ 603 w 793"/>
                  <a:gd name="T29" fmla="*/ 229 h 381"/>
                  <a:gd name="T30" fmla="*/ 793 w 793"/>
                  <a:gd name="T31" fmla="*/ 24 h 381"/>
                  <a:gd name="T32" fmla="*/ 793 w 793"/>
                  <a:gd name="T33" fmla="*/ 0 h 381"/>
                  <a:gd name="T34" fmla="*/ 598 w 793"/>
                  <a:gd name="T35" fmla="*/ 212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3" h="381">
                    <a:moveTo>
                      <a:pt x="598" y="212"/>
                    </a:moveTo>
                    <a:lnTo>
                      <a:pt x="479" y="95"/>
                    </a:lnTo>
                    <a:lnTo>
                      <a:pt x="474" y="100"/>
                    </a:lnTo>
                    <a:lnTo>
                      <a:pt x="274" y="300"/>
                    </a:lnTo>
                    <a:lnTo>
                      <a:pt x="167" y="193"/>
                    </a:lnTo>
                    <a:lnTo>
                      <a:pt x="0" y="360"/>
                    </a:lnTo>
                    <a:lnTo>
                      <a:pt x="0" y="369"/>
                    </a:lnTo>
                    <a:lnTo>
                      <a:pt x="0" y="381"/>
                    </a:lnTo>
                    <a:lnTo>
                      <a:pt x="167" y="212"/>
                    </a:lnTo>
                    <a:lnTo>
                      <a:pt x="274" y="319"/>
                    </a:lnTo>
                    <a:lnTo>
                      <a:pt x="281" y="314"/>
                    </a:lnTo>
                    <a:lnTo>
                      <a:pt x="479" y="117"/>
                    </a:lnTo>
                    <a:lnTo>
                      <a:pt x="593" y="229"/>
                    </a:lnTo>
                    <a:lnTo>
                      <a:pt x="598" y="233"/>
                    </a:lnTo>
                    <a:lnTo>
                      <a:pt x="603" y="229"/>
                    </a:lnTo>
                    <a:lnTo>
                      <a:pt x="793" y="24"/>
                    </a:lnTo>
                    <a:lnTo>
                      <a:pt x="793" y="0"/>
                    </a:lnTo>
                    <a:lnTo>
                      <a:pt x="598" y="2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69" name="Group 12"/>
            <p:cNvGrpSpPr>
              <a:grpSpLocks noChangeAspect="1"/>
            </p:cNvGrpSpPr>
            <p:nvPr/>
          </p:nvGrpSpPr>
          <p:grpSpPr bwMode="auto">
            <a:xfrm>
              <a:off x="2641103" y="3855164"/>
              <a:ext cx="591336" cy="566092"/>
              <a:chOff x="851" y="1961"/>
              <a:chExt cx="773" cy="740"/>
            </a:xfrm>
            <a:solidFill>
              <a:srgbClr val="FFB850"/>
            </a:solidFill>
          </p:grpSpPr>
          <p:sp>
            <p:nvSpPr>
              <p:cNvPr id="83" name="Freeform 13"/>
              <p:cNvSpPr>
                <a:spLocks noEditPoints="1"/>
              </p:cNvSpPr>
              <p:nvPr/>
            </p:nvSpPr>
            <p:spPr bwMode="auto">
              <a:xfrm>
                <a:off x="851" y="2424"/>
                <a:ext cx="277" cy="277"/>
              </a:xfrm>
              <a:custGeom>
                <a:avLst/>
                <a:gdLst>
                  <a:gd name="T0" fmla="*/ 116 w 116"/>
                  <a:gd name="T1" fmla="*/ 67 h 116"/>
                  <a:gd name="T2" fmla="*/ 116 w 116"/>
                  <a:gd name="T3" fmla="*/ 49 h 116"/>
                  <a:gd name="T4" fmla="*/ 106 w 116"/>
                  <a:gd name="T5" fmla="*/ 49 h 116"/>
                  <a:gd name="T6" fmla="*/ 98 w 116"/>
                  <a:gd name="T7" fmla="*/ 31 h 116"/>
                  <a:gd name="T8" fmla="*/ 106 w 116"/>
                  <a:gd name="T9" fmla="*/ 23 h 116"/>
                  <a:gd name="T10" fmla="*/ 93 w 116"/>
                  <a:gd name="T11" fmla="*/ 10 h 116"/>
                  <a:gd name="T12" fmla="*/ 85 w 116"/>
                  <a:gd name="T13" fmla="*/ 18 h 116"/>
                  <a:gd name="T14" fmla="*/ 67 w 116"/>
                  <a:gd name="T15" fmla="*/ 11 h 116"/>
                  <a:gd name="T16" fmla="*/ 67 w 116"/>
                  <a:gd name="T17" fmla="*/ 0 h 116"/>
                  <a:gd name="T18" fmla="*/ 49 w 116"/>
                  <a:gd name="T19" fmla="*/ 0 h 116"/>
                  <a:gd name="T20" fmla="*/ 49 w 116"/>
                  <a:gd name="T21" fmla="*/ 11 h 116"/>
                  <a:gd name="T22" fmla="*/ 31 w 116"/>
                  <a:gd name="T23" fmla="*/ 18 h 116"/>
                  <a:gd name="T24" fmla="*/ 23 w 116"/>
                  <a:gd name="T25" fmla="*/ 10 h 116"/>
                  <a:gd name="T26" fmla="*/ 10 w 116"/>
                  <a:gd name="T27" fmla="*/ 23 h 116"/>
                  <a:gd name="T28" fmla="*/ 18 w 116"/>
                  <a:gd name="T29" fmla="*/ 31 h 116"/>
                  <a:gd name="T30" fmla="*/ 11 w 116"/>
                  <a:gd name="T31" fmla="*/ 49 h 116"/>
                  <a:gd name="T32" fmla="*/ 0 w 116"/>
                  <a:gd name="T33" fmla="*/ 49 h 116"/>
                  <a:gd name="T34" fmla="*/ 0 w 116"/>
                  <a:gd name="T35" fmla="*/ 67 h 116"/>
                  <a:gd name="T36" fmla="*/ 11 w 116"/>
                  <a:gd name="T37" fmla="*/ 67 h 116"/>
                  <a:gd name="T38" fmla="*/ 18 w 116"/>
                  <a:gd name="T39" fmla="*/ 85 h 116"/>
                  <a:gd name="T40" fmla="*/ 10 w 116"/>
                  <a:gd name="T41" fmla="*/ 93 h 116"/>
                  <a:gd name="T42" fmla="*/ 23 w 116"/>
                  <a:gd name="T43" fmla="*/ 106 h 116"/>
                  <a:gd name="T44" fmla="*/ 31 w 116"/>
                  <a:gd name="T45" fmla="*/ 98 h 116"/>
                  <a:gd name="T46" fmla="*/ 49 w 116"/>
                  <a:gd name="T47" fmla="*/ 106 h 116"/>
                  <a:gd name="T48" fmla="*/ 49 w 116"/>
                  <a:gd name="T49" fmla="*/ 116 h 116"/>
                  <a:gd name="T50" fmla="*/ 67 w 116"/>
                  <a:gd name="T51" fmla="*/ 116 h 116"/>
                  <a:gd name="T52" fmla="*/ 67 w 116"/>
                  <a:gd name="T53" fmla="*/ 106 h 116"/>
                  <a:gd name="T54" fmla="*/ 85 w 116"/>
                  <a:gd name="T55" fmla="*/ 98 h 116"/>
                  <a:gd name="T56" fmla="*/ 93 w 116"/>
                  <a:gd name="T57" fmla="*/ 106 h 116"/>
                  <a:gd name="T58" fmla="*/ 106 w 116"/>
                  <a:gd name="T59" fmla="*/ 93 h 116"/>
                  <a:gd name="T60" fmla="*/ 98 w 116"/>
                  <a:gd name="T61" fmla="*/ 85 h 116"/>
                  <a:gd name="T62" fmla="*/ 106 w 116"/>
                  <a:gd name="T63" fmla="*/ 67 h 116"/>
                  <a:gd name="T64" fmla="*/ 116 w 116"/>
                  <a:gd name="T65" fmla="*/ 67 h 116"/>
                  <a:gd name="T66" fmla="*/ 58 w 116"/>
                  <a:gd name="T67" fmla="*/ 88 h 116"/>
                  <a:gd name="T68" fmla="*/ 28 w 116"/>
                  <a:gd name="T69" fmla="*/ 58 h 116"/>
                  <a:gd name="T70" fmla="*/ 58 w 116"/>
                  <a:gd name="T71" fmla="*/ 28 h 116"/>
                  <a:gd name="T72" fmla="*/ 88 w 116"/>
                  <a:gd name="T73" fmla="*/ 58 h 116"/>
                  <a:gd name="T74" fmla="*/ 58 w 116"/>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6" h="116">
                    <a:moveTo>
                      <a:pt x="116" y="67"/>
                    </a:moveTo>
                    <a:cubicBezTo>
                      <a:pt x="116" y="49"/>
                      <a:pt x="116" y="49"/>
                      <a:pt x="116" y="49"/>
                    </a:cubicBezTo>
                    <a:cubicBezTo>
                      <a:pt x="106" y="49"/>
                      <a:pt x="106" y="49"/>
                      <a:pt x="106" y="49"/>
                    </a:cubicBezTo>
                    <a:cubicBezTo>
                      <a:pt x="104" y="42"/>
                      <a:pt x="102" y="36"/>
                      <a:pt x="98" y="31"/>
                    </a:cubicBezTo>
                    <a:cubicBezTo>
                      <a:pt x="106" y="23"/>
                      <a:pt x="106" y="23"/>
                      <a:pt x="106" y="23"/>
                    </a:cubicBezTo>
                    <a:cubicBezTo>
                      <a:pt x="93" y="10"/>
                      <a:pt x="93" y="10"/>
                      <a:pt x="93" y="10"/>
                    </a:cubicBezTo>
                    <a:cubicBezTo>
                      <a:pt x="85" y="18"/>
                      <a:pt x="85" y="18"/>
                      <a:pt x="85" y="18"/>
                    </a:cubicBezTo>
                    <a:cubicBezTo>
                      <a:pt x="80" y="14"/>
                      <a:pt x="74" y="12"/>
                      <a:pt x="67" y="11"/>
                    </a:cubicBezTo>
                    <a:cubicBezTo>
                      <a:pt x="67" y="0"/>
                      <a:pt x="67" y="0"/>
                      <a:pt x="67" y="0"/>
                    </a:cubicBezTo>
                    <a:cubicBezTo>
                      <a:pt x="49" y="0"/>
                      <a:pt x="49" y="0"/>
                      <a:pt x="49" y="0"/>
                    </a:cubicBezTo>
                    <a:cubicBezTo>
                      <a:pt x="49" y="11"/>
                      <a:pt x="49" y="11"/>
                      <a:pt x="49" y="11"/>
                    </a:cubicBezTo>
                    <a:cubicBezTo>
                      <a:pt x="42" y="12"/>
                      <a:pt x="36" y="14"/>
                      <a:pt x="31" y="18"/>
                    </a:cubicBezTo>
                    <a:cubicBezTo>
                      <a:pt x="23" y="10"/>
                      <a:pt x="23" y="10"/>
                      <a:pt x="23" y="10"/>
                    </a:cubicBezTo>
                    <a:cubicBezTo>
                      <a:pt x="10" y="23"/>
                      <a:pt x="10" y="23"/>
                      <a:pt x="10" y="23"/>
                    </a:cubicBezTo>
                    <a:cubicBezTo>
                      <a:pt x="18" y="31"/>
                      <a:pt x="18" y="31"/>
                      <a:pt x="18" y="31"/>
                    </a:cubicBezTo>
                    <a:cubicBezTo>
                      <a:pt x="14" y="36"/>
                      <a:pt x="12" y="42"/>
                      <a:pt x="11" y="49"/>
                    </a:cubicBezTo>
                    <a:cubicBezTo>
                      <a:pt x="0" y="49"/>
                      <a:pt x="0" y="49"/>
                      <a:pt x="0" y="49"/>
                    </a:cubicBezTo>
                    <a:cubicBezTo>
                      <a:pt x="0" y="67"/>
                      <a:pt x="0" y="67"/>
                      <a:pt x="0" y="67"/>
                    </a:cubicBezTo>
                    <a:cubicBezTo>
                      <a:pt x="11" y="67"/>
                      <a:pt x="11" y="67"/>
                      <a:pt x="11" y="67"/>
                    </a:cubicBezTo>
                    <a:cubicBezTo>
                      <a:pt x="12" y="74"/>
                      <a:pt x="14" y="80"/>
                      <a:pt x="18" y="85"/>
                    </a:cubicBezTo>
                    <a:cubicBezTo>
                      <a:pt x="10" y="93"/>
                      <a:pt x="10" y="93"/>
                      <a:pt x="10" y="93"/>
                    </a:cubicBezTo>
                    <a:cubicBezTo>
                      <a:pt x="23" y="106"/>
                      <a:pt x="23" y="106"/>
                      <a:pt x="23" y="106"/>
                    </a:cubicBezTo>
                    <a:cubicBezTo>
                      <a:pt x="31" y="98"/>
                      <a:pt x="31" y="98"/>
                      <a:pt x="31" y="98"/>
                    </a:cubicBezTo>
                    <a:cubicBezTo>
                      <a:pt x="36" y="102"/>
                      <a:pt x="42" y="104"/>
                      <a:pt x="49" y="106"/>
                    </a:cubicBezTo>
                    <a:cubicBezTo>
                      <a:pt x="49" y="116"/>
                      <a:pt x="49" y="116"/>
                      <a:pt x="49" y="116"/>
                    </a:cubicBezTo>
                    <a:cubicBezTo>
                      <a:pt x="67" y="116"/>
                      <a:pt x="67" y="116"/>
                      <a:pt x="67" y="116"/>
                    </a:cubicBezTo>
                    <a:cubicBezTo>
                      <a:pt x="67" y="106"/>
                      <a:pt x="67" y="106"/>
                      <a:pt x="67" y="106"/>
                    </a:cubicBezTo>
                    <a:cubicBezTo>
                      <a:pt x="74" y="104"/>
                      <a:pt x="80" y="102"/>
                      <a:pt x="85" y="98"/>
                    </a:cubicBezTo>
                    <a:cubicBezTo>
                      <a:pt x="93" y="106"/>
                      <a:pt x="93" y="106"/>
                      <a:pt x="93" y="106"/>
                    </a:cubicBezTo>
                    <a:cubicBezTo>
                      <a:pt x="106" y="93"/>
                      <a:pt x="106" y="93"/>
                      <a:pt x="106" y="93"/>
                    </a:cubicBezTo>
                    <a:cubicBezTo>
                      <a:pt x="98" y="85"/>
                      <a:pt x="98" y="85"/>
                      <a:pt x="98" y="85"/>
                    </a:cubicBezTo>
                    <a:cubicBezTo>
                      <a:pt x="102" y="80"/>
                      <a:pt x="104" y="74"/>
                      <a:pt x="106" y="67"/>
                    </a:cubicBezTo>
                    <a:lnTo>
                      <a:pt x="116" y="67"/>
                    </a:lnTo>
                    <a:close/>
                    <a:moveTo>
                      <a:pt x="58" y="88"/>
                    </a:moveTo>
                    <a:cubicBezTo>
                      <a:pt x="41" y="88"/>
                      <a:pt x="28" y="75"/>
                      <a:pt x="28" y="58"/>
                    </a:cubicBezTo>
                    <a:cubicBezTo>
                      <a:pt x="28" y="41"/>
                      <a:pt x="41" y="28"/>
                      <a:pt x="58" y="28"/>
                    </a:cubicBezTo>
                    <a:cubicBezTo>
                      <a:pt x="75" y="28"/>
                      <a:pt x="88" y="41"/>
                      <a:pt x="88" y="58"/>
                    </a:cubicBezTo>
                    <a:cubicBezTo>
                      <a:pt x="88" y="75"/>
                      <a:pt x="75" y="88"/>
                      <a:pt x="58" y="88"/>
                    </a:cubicBez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4" name="Freeform 14"/>
              <p:cNvSpPr>
                <a:spLocks noEditPoints="1"/>
              </p:cNvSpPr>
              <p:nvPr/>
            </p:nvSpPr>
            <p:spPr bwMode="auto">
              <a:xfrm>
                <a:off x="1202" y="2424"/>
                <a:ext cx="279" cy="277"/>
              </a:xfrm>
              <a:custGeom>
                <a:avLst/>
                <a:gdLst>
                  <a:gd name="T0" fmla="*/ 117 w 117"/>
                  <a:gd name="T1" fmla="*/ 67 h 116"/>
                  <a:gd name="T2" fmla="*/ 117 w 117"/>
                  <a:gd name="T3" fmla="*/ 49 h 116"/>
                  <a:gd name="T4" fmla="*/ 106 w 117"/>
                  <a:gd name="T5" fmla="*/ 49 h 116"/>
                  <a:gd name="T6" fmla="*/ 98 w 117"/>
                  <a:gd name="T7" fmla="*/ 31 h 116"/>
                  <a:gd name="T8" fmla="*/ 106 w 117"/>
                  <a:gd name="T9" fmla="*/ 23 h 116"/>
                  <a:gd name="T10" fmla="*/ 93 w 117"/>
                  <a:gd name="T11" fmla="*/ 10 h 116"/>
                  <a:gd name="T12" fmla="*/ 86 w 117"/>
                  <a:gd name="T13" fmla="*/ 18 h 116"/>
                  <a:gd name="T14" fmla="*/ 67 w 117"/>
                  <a:gd name="T15" fmla="*/ 11 h 116"/>
                  <a:gd name="T16" fmla="*/ 67 w 117"/>
                  <a:gd name="T17" fmla="*/ 0 h 116"/>
                  <a:gd name="T18" fmla="*/ 49 w 117"/>
                  <a:gd name="T19" fmla="*/ 0 h 116"/>
                  <a:gd name="T20" fmla="*/ 49 w 117"/>
                  <a:gd name="T21" fmla="*/ 11 h 116"/>
                  <a:gd name="T22" fmla="*/ 31 w 117"/>
                  <a:gd name="T23" fmla="*/ 18 h 116"/>
                  <a:gd name="T24" fmla="*/ 24 w 117"/>
                  <a:gd name="T25" fmla="*/ 10 h 116"/>
                  <a:gd name="T26" fmla="*/ 11 w 117"/>
                  <a:gd name="T27" fmla="*/ 23 h 116"/>
                  <a:gd name="T28" fmla="*/ 18 w 117"/>
                  <a:gd name="T29" fmla="*/ 31 h 116"/>
                  <a:gd name="T30" fmla="*/ 11 w 117"/>
                  <a:gd name="T31" fmla="*/ 49 h 116"/>
                  <a:gd name="T32" fmla="*/ 0 w 117"/>
                  <a:gd name="T33" fmla="*/ 49 h 116"/>
                  <a:gd name="T34" fmla="*/ 0 w 117"/>
                  <a:gd name="T35" fmla="*/ 67 h 116"/>
                  <a:gd name="T36" fmla="*/ 11 w 117"/>
                  <a:gd name="T37" fmla="*/ 67 h 116"/>
                  <a:gd name="T38" fmla="*/ 18 w 117"/>
                  <a:gd name="T39" fmla="*/ 85 h 116"/>
                  <a:gd name="T40" fmla="*/ 11 w 117"/>
                  <a:gd name="T41" fmla="*/ 93 h 116"/>
                  <a:gd name="T42" fmla="*/ 24 w 117"/>
                  <a:gd name="T43" fmla="*/ 106 h 116"/>
                  <a:gd name="T44" fmla="*/ 31 w 117"/>
                  <a:gd name="T45" fmla="*/ 98 h 116"/>
                  <a:gd name="T46" fmla="*/ 49 w 117"/>
                  <a:gd name="T47" fmla="*/ 106 h 116"/>
                  <a:gd name="T48" fmla="*/ 49 w 117"/>
                  <a:gd name="T49" fmla="*/ 116 h 116"/>
                  <a:gd name="T50" fmla="*/ 67 w 117"/>
                  <a:gd name="T51" fmla="*/ 116 h 116"/>
                  <a:gd name="T52" fmla="*/ 67 w 117"/>
                  <a:gd name="T53" fmla="*/ 106 h 116"/>
                  <a:gd name="T54" fmla="*/ 86 w 117"/>
                  <a:gd name="T55" fmla="*/ 98 h 116"/>
                  <a:gd name="T56" fmla="*/ 93 w 117"/>
                  <a:gd name="T57" fmla="*/ 106 h 116"/>
                  <a:gd name="T58" fmla="*/ 106 w 117"/>
                  <a:gd name="T59" fmla="*/ 93 h 116"/>
                  <a:gd name="T60" fmla="*/ 98 w 117"/>
                  <a:gd name="T61" fmla="*/ 85 h 116"/>
                  <a:gd name="T62" fmla="*/ 106 w 117"/>
                  <a:gd name="T63" fmla="*/ 67 h 116"/>
                  <a:gd name="T64" fmla="*/ 117 w 117"/>
                  <a:gd name="T65" fmla="*/ 67 h 116"/>
                  <a:gd name="T66" fmla="*/ 58 w 117"/>
                  <a:gd name="T67" fmla="*/ 88 h 116"/>
                  <a:gd name="T68" fmla="*/ 28 w 117"/>
                  <a:gd name="T69" fmla="*/ 58 h 116"/>
                  <a:gd name="T70" fmla="*/ 58 w 117"/>
                  <a:gd name="T71" fmla="*/ 28 h 116"/>
                  <a:gd name="T72" fmla="*/ 89 w 117"/>
                  <a:gd name="T73" fmla="*/ 58 h 116"/>
                  <a:gd name="T74" fmla="*/ 58 w 117"/>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16">
                    <a:moveTo>
                      <a:pt x="117" y="67"/>
                    </a:moveTo>
                    <a:cubicBezTo>
                      <a:pt x="117" y="49"/>
                      <a:pt x="117" y="49"/>
                      <a:pt x="117" y="49"/>
                    </a:cubicBezTo>
                    <a:cubicBezTo>
                      <a:pt x="106" y="49"/>
                      <a:pt x="106" y="49"/>
                      <a:pt x="106" y="49"/>
                    </a:cubicBezTo>
                    <a:cubicBezTo>
                      <a:pt x="105" y="42"/>
                      <a:pt x="102" y="36"/>
                      <a:pt x="98" y="31"/>
                    </a:cubicBezTo>
                    <a:cubicBezTo>
                      <a:pt x="106" y="23"/>
                      <a:pt x="106" y="23"/>
                      <a:pt x="106" y="23"/>
                    </a:cubicBezTo>
                    <a:cubicBezTo>
                      <a:pt x="93" y="10"/>
                      <a:pt x="93" y="10"/>
                      <a:pt x="93" y="10"/>
                    </a:cubicBezTo>
                    <a:cubicBezTo>
                      <a:pt x="86" y="18"/>
                      <a:pt x="86" y="18"/>
                      <a:pt x="86" y="18"/>
                    </a:cubicBezTo>
                    <a:cubicBezTo>
                      <a:pt x="80" y="14"/>
                      <a:pt x="74" y="12"/>
                      <a:pt x="67" y="11"/>
                    </a:cubicBezTo>
                    <a:cubicBezTo>
                      <a:pt x="67" y="0"/>
                      <a:pt x="67" y="0"/>
                      <a:pt x="67" y="0"/>
                    </a:cubicBezTo>
                    <a:cubicBezTo>
                      <a:pt x="49" y="0"/>
                      <a:pt x="49" y="0"/>
                      <a:pt x="49" y="0"/>
                    </a:cubicBezTo>
                    <a:cubicBezTo>
                      <a:pt x="49" y="11"/>
                      <a:pt x="49" y="11"/>
                      <a:pt x="49" y="11"/>
                    </a:cubicBezTo>
                    <a:cubicBezTo>
                      <a:pt x="43" y="12"/>
                      <a:pt x="37" y="14"/>
                      <a:pt x="31" y="18"/>
                    </a:cubicBezTo>
                    <a:cubicBezTo>
                      <a:pt x="24" y="10"/>
                      <a:pt x="24" y="10"/>
                      <a:pt x="24" y="10"/>
                    </a:cubicBezTo>
                    <a:cubicBezTo>
                      <a:pt x="11" y="23"/>
                      <a:pt x="11" y="23"/>
                      <a:pt x="11" y="23"/>
                    </a:cubicBezTo>
                    <a:cubicBezTo>
                      <a:pt x="18" y="31"/>
                      <a:pt x="18" y="31"/>
                      <a:pt x="18" y="31"/>
                    </a:cubicBezTo>
                    <a:cubicBezTo>
                      <a:pt x="15" y="36"/>
                      <a:pt x="12" y="42"/>
                      <a:pt x="11" y="49"/>
                    </a:cubicBezTo>
                    <a:cubicBezTo>
                      <a:pt x="0" y="49"/>
                      <a:pt x="0" y="49"/>
                      <a:pt x="0" y="49"/>
                    </a:cubicBezTo>
                    <a:cubicBezTo>
                      <a:pt x="0" y="67"/>
                      <a:pt x="0" y="67"/>
                      <a:pt x="0" y="67"/>
                    </a:cubicBezTo>
                    <a:cubicBezTo>
                      <a:pt x="11" y="67"/>
                      <a:pt x="11" y="67"/>
                      <a:pt x="11" y="67"/>
                    </a:cubicBezTo>
                    <a:cubicBezTo>
                      <a:pt x="12" y="74"/>
                      <a:pt x="15" y="80"/>
                      <a:pt x="18" y="85"/>
                    </a:cubicBezTo>
                    <a:cubicBezTo>
                      <a:pt x="11" y="93"/>
                      <a:pt x="11" y="93"/>
                      <a:pt x="11" y="93"/>
                    </a:cubicBezTo>
                    <a:cubicBezTo>
                      <a:pt x="24" y="106"/>
                      <a:pt x="24" y="106"/>
                      <a:pt x="24" y="106"/>
                    </a:cubicBezTo>
                    <a:cubicBezTo>
                      <a:pt x="31" y="98"/>
                      <a:pt x="31" y="98"/>
                      <a:pt x="31" y="98"/>
                    </a:cubicBezTo>
                    <a:cubicBezTo>
                      <a:pt x="37" y="102"/>
                      <a:pt x="43" y="104"/>
                      <a:pt x="49" y="106"/>
                    </a:cubicBezTo>
                    <a:cubicBezTo>
                      <a:pt x="49" y="116"/>
                      <a:pt x="49" y="116"/>
                      <a:pt x="49" y="116"/>
                    </a:cubicBezTo>
                    <a:cubicBezTo>
                      <a:pt x="67" y="116"/>
                      <a:pt x="67" y="116"/>
                      <a:pt x="67" y="116"/>
                    </a:cubicBezTo>
                    <a:cubicBezTo>
                      <a:pt x="67" y="106"/>
                      <a:pt x="67" y="106"/>
                      <a:pt x="67" y="106"/>
                    </a:cubicBezTo>
                    <a:cubicBezTo>
                      <a:pt x="74" y="104"/>
                      <a:pt x="80" y="102"/>
                      <a:pt x="86" y="98"/>
                    </a:cubicBezTo>
                    <a:cubicBezTo>
                      <a:pt x="93" y="106"/>
                      <a:pt x="93" y="106"/>
                      <a:pt x="93" y="106"/>
                    </a:cubicBezTo>
                    <a:cubicBezTo>
                      <a:pt x="106" y="93"/>
                      <a:pt x="106" y="93"/>
                      <a:pt x="106" y="93"/>
                    </a:cubicBezTo>
                    <a:cubicBezTo>
                      <a:pt x="98" y="85"/>
                      <a:pt x="98" y="85"/>
                      <a:pt x="98" y="85"/>
                    </a:cubicBezTo>
                    <a:cubicBezTo>
                      <a:pt x="102" y="80"/>
                      <a:pt x="105" y="74"/>
                      <a:pt x="106" y="67"/>
                    </a:cubicBezTo>
                    <a:lnTo>
                      <a:pt x="117" y="67"/>
                    </a:lnTo>
                    <a:close/>
                    <a:moveTo>
                      <a:pt x="58" y="88"/>
                    </a:moveTo>
                    <a:cubicBezTo>
                      <a:pt x="42" y="88"/>
                      <a:pt x="28" y="75"/>
                      <a:pt x="28" y="58"/>
                    </a:cubicBezTo>
                    <a:cubicBezTo>
                      <a:pt x="28" y="41"/>
                      <a:pt x="42" y="28"/>
                      <a:pt x="58" y="28"/>
                    </a:cubicBezTo>
                    <a:cubicBezTo>
                      <a:pt x="75" y="28"/>
                      <a:pt x="89" y="41"/>
                      <a:pt x="89" y="58"/>
                    </a:cubicBezTo>
                    <a:cubicBezTo>
                      <a:pt x="89" y="75"/>
                      <a:pt x="75" y="88"/>
                      <a:pt x="58" y="88"/>
                    </a:cubicBez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5" name="Freeform 15"/>
              <p:cNvSpPr>
                <a:spLocks noEditPoints="1"/>
              </p:cNvSpPr>
              <p:nvPr/>
            </p:nvSpPr>
            <p:spPr bwMode="auto">
              <a:xfrm>
                <a:off x="1059" y="2259"/>
                <a:ext cx="217" cy="220"/>
              </a:xfrm>
              <a:custGeom>
                <a:avLst/>
                <a:gdLst>
                  <a:gd name="T0" fmla="*/ 90 w 91"/>
                  <a:gd name="T1" fmla="*/ 42 h 92"/>
                  <a:gd name="T2" fmla="*/ 88 w 91"/>
                  <a:gd name="T3" fmla="*/ 45 h 92"/>
                  <a:gd name="T4" fmla="*/ 91 w 91"/>
                  <a:gd name="T5" fmla="*/ 44 h 92"/>
                  <a:gd name="T6" fmla="*/ 90 w 91"/>
                  <a:gd name="T7" fmla="*/ 42 h 92"/>
                  <a:gd name="T8" fmla="*/ 80 w 91"/>
                  <a:gd name="T9" fmla="*/ 57 h 92"/>
                  <a:gd name="T10" fmla="*/ 81 w 91"/>
                  <a:gd name="T11" fmla="*/ 51 h 92"/>
                  <a:gd name="T12" fmla="*/ 73 w 91"/>
                  <a:gd name="T13" fmla="*/ 56 h 92"/>
                  <a:gd name="T14" fmla="*/ 61 w 91"/>
                  <a:gd name="T15" fmla="*/ 56 h 92"/>
                  <a:gd name="T16" fmla="*/ 35 w 91"/>
                  <a:gd name="T17" fmla="*/ 62 h 92"/>
                  <a:gd name="T18" fmla="*/ 28 w 91"/>
                  <a:gd name="T19" fmla="*/ 36 h 92"/>
                  <a:gd name="T20" fmla="*/ 54 w 91"/>
                  <a:gd name="T21" fmla="*/ 29 h 92"/>
                  <a:gd name="T22" fmla="*/ 66 w 91"/>
                  <a:gd name="T23" fmla="*/ 6 h 92"/>
                  <a:gd name="T24" fmla="*/ 60 w 91"/>
                  <a:gd name="T25" fmla="*/ 3 h 92"/>
                  <a:gd name="T26" fmla="*/ 56 w 91"/>
                  <a:gd name="T27" fmla="*/ 10 h 92"/>
                  <a:gd name="T28" fmla="*/ 45 w 91"/>
                  <a:gd name="T29" fmla="*/ 9 h 92"/>
                  <a:gd name="T30" fmla="*/ 43 w 91"/>
                  <a:gd name="T31" fmla="*/ 0 h 92"/>
                  <a:gd name="T32" fmla="*/ 37 w 91"/>
                  <a:gd name="T33" fmla="*/ 1 h 92"/>
                  <a:gd name="T34" fmla="*/ 27 w 91"/>
                  <a:gd name="T35" fmla="*/ 9 h 92"/>
                  <a:gd name="T36" fmla="*/ 27 w 91"/>
                  <a:gd name="T37" fmla="*/ 13 h 92"/>
                  <a:gd name="T38" fmla="*/ 19 w 91"/>
                  <a:gd name="T39" fmla="*/ 19 h 92"/>
                  <a:gd name="T40" fmla="*/ 15 w 91"/>
                  <a:gd name="T41" fmla="*/ 17 h 92"/>
                  <a:gd name="T42" fmla="*/ 15 w 91"/>
                  <a:gd name="T43" fmla="*/ 20 h 92"/>
                  <a:gd name="T44" fmla="*/ 9 w 91"/>
                  <a:gd name="T45" fmla="*/ 30 h 92"/>
                  <a:gd name="T46" fmla="*/ 8 w 91"/>
                  <a:gd name="T47" fmla="*/ 34 h 92"/>
                  <a:gd name="T48" fmla="*/ 9 w 91"/>
                  <a:gd name="T49" fmla="*/ 35 h 92"/>
                  <a:gd name="T50" fmla="*/ 8 w 91"/>
                  <a:gd name="T51" fmla="*/ 45 h 92"/>
                  <a:gd name="T52" fmla="*/ 5 w 91"/>
                  <a:gd name="T53" fmla="*/ 46 h 92"/>
                  <a:gd name="T54" fmla="*/ 0 w 91"/>
                  <a:gd name="T55" fmla="*/ 54 h 92"/>
                  <a:gd name="T56" fmla="*/ 3 w 91"/>
                  <a:gd name="T57" fmla="*/ 65 h 92"/>
                  <a:gd name="T58" fmla="*/ 12 w 91"/>
                  <a:gd name="T59" fmla="*/ 63 h 92"/>
                  <a:gd name="T60" fmla="*/ 18 w 91"/>
                  <a:gd name="T61" fmla="*/ 72 h 92"/>
                  <a:gd name="T62" fmla="*/ 13 w 91"/>
                  <a:gd name="T63" fmla="*/ 79 h 92"/>
                  <a:gd name="T64" fmla="*/ 29 w 91"/>
                  <a:gd name="T65" fmla="*/ 89 h 92"/>
                  <a:gd name="T66" fmla="*/ 34 w 91"/>
                  <a:gd name="T67" fmla="*/ 81 h 92"/>
                  <a:gd name="T68" fmla="*/ 44 w 91"/>
                  <a:gd name="T69" fmla="*/ 83 h 92"/>
                  <a:gd name="T70" fmla="*/ 46 w 91"/>
                  <a:gd name="T71" fmla="*/ 92 h 92"/>
                  <a:gd name="T72" fmla="*/ 64 w 91"/>
                  <a:gd name="T73" fmla="*/ 88 h 92"/>
                  <a:gd name="T74" fmla="*/ 62 w 91"/>
                  <a:gd name="T75" fmla="*/ 79 h 92"/>
                  <a:gd name="T76" fmla="*/ 71 w 91"/>
                  <a:gd name="T77" fmla="*/ 72 h 92"/>
                  <a:gd name="T78" fmla="*/ 78 w 91"/>
                  <a:gd name="T79" fmla="*/ 77 h 92"/>
                  <a:gd name="T80" fmla="*/ 88 w 91"/>
                  <a:gd name="T81" fmla="*/ 62 h 92"/>
                  <a:gd name="T82" fmla="*/ 80 w 91"/>
                  <a:gd name="T83" fmla="*/ 5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 h="92">
                    <a:moveTo>
                      <a:pt x="90" y="42"/>
                    </a:moveTo>
                    <a:cubicBezTo>
                      <a:pt x="89" y="43"/>
                      <a:pt x="89" y="44"/>
                      <a:pt x="88" y="45"/>
                    </a:cubicBezTo>
                    <a:cubicBezTo>
                      <a:pt x="91" y="44"/>
                      <a:pt x="91" y="44"/>
                      <a:pt x="91" y="44"/>
                    </a:cubicBezTo>
                    <a:lnTo>
                      <a:pt x="90" y="42"/>
                    </a:lnTo>
                    <a:close/>
                    <a:moveTo>
                      <a:pt x="80" y="57"/>
                    </a:moveTo>
                    <a:cubicBezTo>
                      <a:pt x="81" y="55"/>
                      <a:pt x="81" y="53"/>
                      <a:pt x="81" y="51"/>
                    </a:cubicBezTo>
                    <a:cubicBezTo>
                      <a:pt x="79" y="54"/>
                      <a:pt x="76" y="55"/>
                      <a:pt x="73" y="56"/>
                    </a:cubicBezTo>
                    <a:cubicBezTo>
                      <a:pt x="69" y="58"/>
                      <a:pt x="64" y="58"/>
                      <a:pt x="61" y="56"/>
                    </a:cubicBezTo>
                    <a:cubicBezTo>
                      <a:pt x="55" y="65"/>
                      <a:pt x="44" y="67"/>
                      <a:pt x="35" y="62"/>
                    </a:cubicBezTo>
                    <a:cubicBezTo>
                      <a:pt x="26" y="57"/>
                      <a:pt x="23" y="45"/>
                      <a:pt x="28" y="36"/>
                    </a:cubicBezTo>
                    <a:cubicBezTo>
                      <a:pt x="34" y="27"/>
                      <a:pt x="45" y="25"/>
                      <a:pt x="54" y="29"/>
                    </a:cubicBezTo>
                    <a:cubicBezTo>
                      <a:pt x="56" y="21"/>
                      <a:pt x="62" y="13"/>
                      <a:pt x="66" y="6"/>
                    </a:cubicBezTo>
                    <a:cubicBezTo>
                      <a:pt x="60" y="3"/>
                      <a:pt x="60" y="3"/>
                      <a:pt x="60" y="3"/>
                    </a:cubicBezTo>
                    <a:cubicBezTo>
                      <a:pt x="56" y="10"/>
                      <a:pt x="56" y="10"/>
                      <a:pt x="56" y="10"/>
                    </a:cubicBezTo>
                    <a:cubicBezTo>
                      <a:pt x="52" y="9"/>
                      <a:pt x="49" y="9"/>
                      <a:pt x="45" y="9"/>
                    </a:cubicBezTo>
                    <a:cubicBezTo>
                      <a:pt x="43" y="0"/>
                      <a:pt x="43" y="0"/>
                      <a:pt x="43" y="0"/>
                    </a:cubicBezTo>
                    <a:cubicBezTo>
                      <a:pt x="37" y="1"/>
                      <a:pt x="37" y="1"/>
                      <a:pt x="37" y="1"/>
                    </a:cubicBezTo>
                    <a:cubicBezTo>
                      <a:pt x="34" y="4"/>
                      <a:pt x="31" y="7"/>
                      <a:pt x="27" y="9"/>
                    </a:cubicBezTo>
                    <a:cubicBezTo>
                      <a:pt x="27" y="13"/>
                      <a:pt x="27" y="13"/>
                      <a:pt x="27" y="13"/>
                    </a:cubicBezTo>
                    <a:cubicBezTo>
                      <a:pt x="24" y="15"/>
                      <a:pt x="21" y="17"/>
                      <a:pt x="19" y="19"/>
                    </a:cubicBezTo>
                    <a:cubicBezTo>
                      <a:pt x="15" y="17"/>
                      <a:pt x="15" y="17"/>
                      <a:pt x="15" y="17"/>
                    </a:cubicBezTo>
                    <a:cubicBezTo>
                      <a:pt x="15" y="18"/>
                      <a:pt x="15" y="19"/>
                      <a:pt x="15" y="20"/>
                    </a:cubicBezTo>
                    <a:cubicBezTo>
                      <a:pt x="14" y="24"/>
                      <a:pt x="12" y="28"/>
                      <a:pt x="9" y="30"/>
                    </a:cubicBezTo>
                    <a:cubicBezTo>
                      <a:pt x="9" y="32"/>
                      <a:pt x="8" y="33"/>
                      <a:pt x="8" y="34"/>
                    </a:cubicBezTo>
                    <a:cubicBezTo>
                      <a:pt x="9" y="35"/>
                      <a:pt x="9" y="35"/>
                      <a:pt x="9" y="35"/>
                    </a:cubicBezTo>
                    <a:cubicBezTo>
                      <a:pt x="8" y="38"/>
                      <a:pt x="8" y="42"/>
                      <a:pt x="8" y="45"/>
                    </a:cubicBezTo>
                    <a:cubicBezTo>
                      <a:pt x="5" y="46"/>
                      <a:pt x="5" y="46"/>
                      <a:pt x="5" y="46"/>
                    </a:cubicBezTo>
                    <a:cubicBezTo>
                      <a:pt x="4" y="49"/>
                      <a:pt x="2" y="52"/>
                      <a:pt x="0" y="54"/>
                    </a:cubicBezTo>
                    <a:cubicBezTo>
                      <a:pt x="3" y="65"/>
                      <a:pt x="3" y="65"/>
                      <a:pt x="3" y="65"/>
                    </a:cubicBezTo>
                    <a:cubicBezTo>
                      <a:pt x="12" y="63"/>
                      <a:pt x="12" y="63"/>
                      <a:pt x="12" y="63"/>
                    </a:cubicBezTo>
                    <a:cubicBezTo>
                      <a:pt x="13" y="66"/>
                      <a:pt x="16" y="69"/>
                      <a:pt x="18" y="72"/>
                    </a:cubicBezTo>
                    <a:cubicBezTo>
                      <a:pt x="13" y="79"/>
                      <a:pt x="13" y="79"/>
                      <a:pt x="13" y="79"/>
                    </a:cubicBezTo>
                    <a:cubicBezTo>
                      <a:pt x="29" y="89"/>
                      <a:pt x="29" y="89"/>
                      <a:pt x="29" y="89"/>
                    </a:cubicBezTo>
                    <a:cubicBezTo>
                      <a:pt x="34" y="81"/>
                      <a:pt x="34" y="81"/>
                      <a:pt x="34" y="81"/>
                    </a:cubicBezTo>
                    <a:cubicBezTo>
                      <a:pt x="37" y="82"/>
                      <a:pt x="41" y="83"/>
                      <a:pt x="44" y="83"/>
                    </a:cubicBezTo>
                    <a:cubicBezTo>
                      <a:pt x="46" y="92"/>
                      <a:pt x="46" y="92"/>
                      <a:pt x="46" y="92"/>
                    </a:cubicBezTo>
                    <a:cubicBezTo>
                      <a:pt x="64" y="88"/>
                      <a:pt x="64" y="88"/>
                      <a:pt x="64" y="88"/>
                    </a:cubicBezTo>
                    <a:cubicBezTo>
                      <a:pt x="62" y="79"/>
                      <a:pt x="62" y="79"/>
                      <a:pt x="62" y="79"/>
                    </a:cubicBezTo>
                    <a:cubicBezTo>
                      <a:pt x="65" y="77"/>
                      <a:pt x="68" y="75"/>
                      <a:pt x="71" y="72"/>
                    </a:cubicBezTo>
                    <a:cubicBezTo>
                      <a:pt x="78" y="77"/>
                      <a:pt x="78" y="77"/>
                      <a:pt x="78" y="77"/>
                    </a:cubicBezTo>
                    <a:cubicBezTo>
                      <a:pt x="88" y="62"/>
                      <a:pt x="88" y="62"/>
                      <a:pt x="88" y="62"/>
                    </a:cubicBezTo>
                    <a:lnTo>
                      <a:pt x="80"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6" name="Freeform 16"/>
              <p:cNvSpPr>
                <a:spLocks/>
              </p:cNvSpPr>
              <p:nvPr/>
            </p:nvSpPr>
            <p:spPr bwMode="auto">
              <a:xfrm>
                <a:off x="1014" y="2014"/>
                <a:ext cx="460" cy="389"/>
              </a:xfrm>
              <a:custGeom>
                <a:avLst/>
                <a:gdLst>
                  <a:gd name="T0" fmla="*/ 193 w 193"/>
                  <a:gd name="T1" fmla="*/ 50 h 163"/>
                  <a:gd name="T2" fmla="*/ 160 w 193"/>
                  <a:gd name="T3" fmla="*/ 69 h 163"/>
                  <a:gd name="T4" fmla="*/ 119 w 193"/>
                  <a:gd name="T5" fmla="*/ 115 h 163"/>
                  <a:gd name="T6" fmla="*/ 81 w 193"/>
                  <a:gd name="T7" fmla="*/ 153 h 163"/>
                  <a:gd name="T8" fmla="*/ 91 w 193"/>
                  <a:gd name="T9" fmla="*/ 110 h 163"/>
                  <a:gd name="T10" fmla="*/ 94 w 193"/>
                  <a:gd name="T11" fmla="*/ 89 h 163"/>
                  <a:gd name="T12" fmla="*/ 56 w 193"/>
                  <a:gd name="T13" fmla="*/ 97 h 163"/>
                  <a:gd name="T14" fmla="*/ 30 w 193"/>
                  <a:gd name="T15" fmla="*/ 111 h 163"/>
                  <a:gd name="T16" fmla="*/ 22 w 193"/>
                  <a:gd name="T17" fmla="*/ 130 h 163"/>
                  <a:gd name="T18" fmla="*/ 11 w 193"/>
                  <a:gd name="T19" fmla="*/ 156 h 163"/>
                  <a:gd name="T20" fmla="*/ 2 w 193"/>
                  <a:gd name="T21" fmla="*/ 149 h 163"/>
                  <a:gd name="T22" fmla="*/ 5 w 193"/>
                  <a:gd name="T23" fmla="*/ 126 h 163"/>
                  <a:gd name="T24" fmla="*/ 10 w 193"/>
                  <a:gd name="T25" fmla="*/ 99 h 163"/>
                  <a:gd name="T26" fmla="*/ 46 w 193"/>
                  <a:gd name="T27" fmla="*/ 71 h 163"/>
                  <a:gd name="T28" fmla="*/ 64 w 193"/>
                  <a:gd name="T29" fmla="*/ 55 h 163"/>
                  <a:gd name="T30" fmla="*/ 92 w 193"/>
                  <a:gd name="T31" fmla="*/ 44 h 163"/>
                  <a:gd name="T32" fmla="*/ 137 w 193"/>
                  <a:gd name="T33" fmla="*/ 19 h 163"/>
                  <a:gd name="T34" fmla="*/ 175 w 193"/>
                  <a:gd name="T35" fmla="*/ 0 h 163"/>
                  <a:gd name="T36" fmla="*/ 193 w 193"/>
                  <a:gd name="T37" fmla="*/ 5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3" h="163">
                    <a:moveTo>
                      <a:pt x="193" y="50"/>
                    </a:moveTo>
                    <a:cubicBezTo>
                      <a:pt x="177" y="50"/>
                      <a:pt x="161" y="57"/>
                      <a:pt x="160" y="69"/>
                    </a:cubicBezTo>
                    <a:cubicBezTo>
                      <a:pt x="158" y="81"/>
                      <a:pt x="128" y="106"/>
                      <a:pt x="119" y="115"/>
                    </a:cubicBezTo>
                    <a:cubicBezTo>
                      <a:pt x="114" y="129"/>
                      <a:pt x="96" y="163"/>
                      <a:pt x="81" y="153"/>
                    </a:cubicBezTo>
                    <a:cubicBezTo>
                      <a:pt x="66" y="144"/>
                      <a:pt x="89" y="114"/>
                      <a:pt x="91" y="110"/>
                    </a:cubicBezTo>
                    <a:cubicBezTo>
                      <a:pt x="98" y="100"/>
                      <a:pt x="100" y="94"/>
                      <a:pt x="94" y="89"/>
                    </a:cubicBezTo>
                    <a:cubicBezTo>
                      <a:pt x="89" y="84"/>
                      <a:pt x="69" y="100"/>
                      <a:pt x="56" y="97"/>
                    </a:cubicBezTo>
                    <a:cubicBezTo>
                      <a:pt x="50" y="103"/>
                      <a:pt x="37" y="114"/>
                      <a:pt x="30" y="111"/>
                    </a:cubicBezTo>
                    <a:cubicBezTo>
                      <a:pt x="30" y="116"/>
                      <a:pt x="28" y="129"/>
                      <a:pt x="22" y="130"/>
                    </a:cubicBezTo>
                    <a:cubicBezTo>
                      <a:pt x="23" y="135"/>
                      <a:pt x="20" y="154"/>
                      <a:pt x="11" y="156"/>
                    </a:cubicBezTo>
                    <a:cubicBezTo>
                      <a:pt x="2" y="157"/>
                      <a:pt x="0" y="154"/>
                      <a:pt x="2" y="149"/>
                    </a:cubicBezTo>
                    <a:cubicBezTo>
                      <a:pt x="3" y="145"/>
                      <a:pt x="3" y="132"/>
                      <a:pt x="5" y="126"/>
                    </a:cubicBezTo>
                    <a:cubicBezTo>
                      <a:pt x="7" y="120"/>
                      <a:pt x="8" y="105"/>
                      <a:pt x="10" y="99"/>
                    </a:cubicBezTo>
                    <a:cubicBezTo>
                      <a:pt x="12" y="94"/>
                      <a:pt x="42" y="75"/>
                      <a:pt x="46" y="71"/>
                    </a:cubicBezTo>
                    <a:cubicBezTo>
                      <a:pt x="50" y="66"/>
                      <a:pt x="62" y="58"/>
                      <a:pt x="64" y="55"/>
                    </a:cubicBezTo>
                    <a:cubicBezTo>
                      <a:pt x="66" y="53"/>
                      <a:pt x="85" y="47"/>
                      <a:pt x="92" y="44"/>
                    </a:cubicBezTo>
                    <a:cubicBezTo>
                      <a:pt x="98" y="40"/>
                      <a:pt x="124" y="22"/>
                      <a:pt x="137" y="19"/>
                    </a:cubicBezTo>
                    <a:cubicBezTo>
                      <a:pt x="151" y="16"/>
                      <a:pt x="160" y="9"/>
                      <a:pt x="175" y="0"/>
                    </a:cubicBezTo>
                    <a:lnTo>
                      <a:pt x="193" y="50"/>
                    </a:ln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7" name="Freeform 17"/>
              <p:cNvSpPr>
                <a:spLocks/>
              </p:cNvSpPr>
              <p:nvPr/>
            </p:nvSpPr>
            <p:spPr bwMode="auto">
              <a:xfrm>
                <a:off x="1419" y="1985"/>
                <a:ext cx="103" cy="160"/>
              </a:xfrm>
              <a:custGeom>
                <a:avLst/>
                <a:gdLst>
                  <a:gd name="T0" fmla="*/ 67 w 103"/>
                  <a:gd name="T1" fmla="*/ 0 h 160"/>
                  <a:gd name="T2" fmla="*/ 0 w 103"/>
                  <a:gd name="T3" fmla="*/ 26 h 160"/>
                  <a:gd name="T4" fmla="*/ 53 w 103"/>
                  <a:gd name="T5" fmla="*/ 160 h 160"/>
                  <a:gd name="T6" fmla="*/ 103 w 103"/>
                  <a:gd name="T7" fmla="*/ 143 h 160"/>
                  <a:gd name="T8" fmla="*/ 67 w 103"/>
                  <a:gd name="T9" fmla="*/ 0 h 160"/>
                </a:gdLst>
                <a:ahLst/>
                <a:cxnLst>
                  <a:cxn ang="0">
                    <a:pos x="T0" y="T1"/>
                  </a:cxn>
                  <a:cxn ang="0">
                    <a:pos x="T2" y="T3"/>
                  </a:cxn>
                  <a:cxn ang="0">
                    <a:pos x="T4" y="T5"/>
                  </a:cxn>
                  <a:cxn ang="0">
                    <a:pos x="T6" y="T7"/>
                  </a:cxn>
                  <a:cxn ang="0">
                    <a:pos x="T8" y="T9"/>
                  </a:cxn>
                </a:cxnLst>
                <a:rect l="0" t="0" r="r" b="b"/>
                <a:pathLst>
                  <a:path w="103" h="160">
                    <a:moveTo>
                      <a:pt x="67" y="0"/>
                    </a:moveTo>
                    <a:lnTo>
                      <a:pt x="0" y="26"/>
                    </a:lnTo>
                    <a:lnTo>
                      <a:pt x="53" y="160"/>
                    </a:lnTo>
                    <a:lnTo>
                      <a:pt x="103" y="143"/>
                    </a:lnTo>
                    <a:lnTo>
                      <a:pt x="6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8" name="Freeform 18"/>
              <p:cNvSpPr>
                <a:spLocks/>
              </p:cNvSpPr>
              <p:nvPr/>
            </p:nvSpPr>
            <p:spPr bwMode="auto">
              <a:xfrm>
                <a:off x="1474" y="1961"/>
                <a:ext cx="150" cy="191"/>
              </a:xfrm>
              <a:custGeom>
                <a:avLst/>
                <a:gdLst>
                  <a:gd name="T0" fmla="*/ 26 w 63"/>
                  <a:gd name="T1" fmla="*/ 1 h 80"/>
                  <a:gd name="T2" fmla="*/ 0 w 63"/>
                  <a:gd name="T3" fmla="*/ 9 h 80"/>
                  <a:gd name="T4" fmla="*/ 21 w 63"/>
                  <a:gd name="T5" fmla="*/ 80 h 80"/>
                  <a:gd name="T6" fmla="*/ 56 w 63"/>
                  <a:gd name="T7" fmla="*/ 72 h 80"/>
                  <a:gd name="T8" fmla="*/ 58 w 63"/>
                  <a:gd name="T9" fmla="*/ 48 h 80"/>
                  <a:gd name="T10" fmla="*/ 39 w 63"/>
                  <a:gd name="T11" fmla="*/ 31 h 80"/>
                  <a:gd name="T12" fmla="*/ 46 w 63"/>
                  <a:gd name="T13" fmla="*/ 8 h 80"/>
                  <a:gd name="T14" fmla="*/ 26 w 63"/>
                  <a:gd name="T15" fmla="*/ 1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80">
                    <a:moveTo>
                      <a:pt x="26" y="1"/>
                    </a:moveTo>
                    <a:cubicBezTo>
                      <a:pt x="0" y="9"/>
                      <a:pt x="0" y="9"/>
                      <a:pt x="0" y="9"/>
                    </a:cubicBezTo>
                    <a:cubicBezTo>
                      <a:pt x="21" y="80"/>
                      <a:pt x="21" y="80"/>
                      <a:pt x="21" y="80"/>
                    </a:cubicBezTo>
                    <a:cubicBezTo>
                      <a:pt x="56" y="72"/>
                      <a:pt x="56" y="72"/>
                      <a:pt x="56" y="72"/>
                    </a:cubicBezTo>
                    <a:cubicBezTo>
                      <a:pt x="56" y="72"/>
                      <a:pt x="63" y="56"/>
                      <a:pt x="58" y="48"/>
                    </a:cubicBezTo>
                    <a:cubicBezTo>
                      <a:pt x="53" y="40"/>
                      <a:pt x="41" y="40"/>
                      <a:pt x="39" y="31"/>
                    </a:cubicBezTo>
                    <a:cubicBezTo>
                      <a:pt x="37" y="22"/>
                      <a:pt x="48" y="16"/>
                      <a:pt x="46" y="8"/>
                    </a:cubicBezTo>
                    <a:cubicBezTo>
                      <a:pt x="43" y="0"/>
                      <a:pt x="35" y="1"/>
                      <a:pt x="26" y="1"/>
                    </a:cubicBez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70" name="Group 21"/>
            <p:cNvGrpSpPr>
              <a:grpSpLocks noChangeAspect="1"/>
            </p:cNvGrpSpPr>
            <p:nvPr/>
          </p:nvGrpSpPr>
          <p:grpSpPr bwMode="auto">
            <a:xfrm>
              <a:off x="4567282" y="3975271"/>
              <a:ext cx="739106" cy="258527"/>
              <a:chOff x="4095" y="2571"/>
              <a:chExt cx="1155" cy="404"/>
            </a:xfrm>
            <a:solidFill>
              <a:srgbClr val="E87071"/>
            </a:solidFill>
          </p:grpSpPr>
          <p:sp>
            <p:nvSpPr>
              <p:cNvPr id="80" name="Freeform 22"/>
              <p:cNvSpPr>
                <a:spLocks noEditPoints="1"/>
              </p:cNvSpPr>
              <p:nvPr/>
            </p:nvSpPr>
            <p:spPr bwMode="auto">
              <a:xfrm>
                <a:off x="4741" y="2730"/>
                <a:ext cx="242" cy="245"/>
              </a:xfrm>
              <a:custGeom>
                <a:avLst/>
                <a:gdLst>
                  <a:gd name="T0" fmla="*/ 31 w 102"/>
                  <a:gd name="T1" fmla="*/ 65 h 102"/>
                  <a:gd name="T2" fmla="*/ 11 w 102"/>
                  <a:gd name="T3" fmla="*/ 66 h 102"/>
                  <a:gd name="T4" fmla="*/ 8 w 102"/>
                  <a:gd name="T5" fmla="*/ 70 h 102"/>
                  <a:gd name="T6" fmla="*/ 0 w 102"/>
                  <a:gd name="T7" fmla="*/ 79 h 102"/>
                  <a:gd name="T8" fmla="*/ 11 w 102"/>
                  <a:gd name="T9" fmla="*/ 87 h 102"/>
                  <a:gd name="T10" fmla="*/ 36 w 102"/>
                  <a:gd name="T11" fmla="*/ 66 h 102"/>
                  <a:gd name="T12" fmla="*/ 31 w 102"/>
                  <a:gd name="T13" fmla="*/ 65 h 102"/>
                  <a:gd name="T14" fmla="*/ 33 w 102"/>
                  <a:gd name="T15" fmla="*/ 87 h 102"/>
                  <a:gd name="T16" fmla="*/ 43 w 102"/>
                  <a:gd name="T17" fmla="*/ 102 h 102"/>
                  <a:gd name="T18" fmla="*/ 70 w 102"/>
                  <a:gd name="T19" fmla="*/ 77 h 102"/>
                  <a:gd name="T20" fmla="*/ 70 w 102"/>
                  <a:gd name="T21" fmla="*/ 77 h 102"/>
                  <a:gd name="T22" fmla="*/ 43 w 102"/>
                  <a:gd name="T23" fmla="*/ 67 h 102"/>
                  <a:gd name="T24" fmla="*/ 33 w 102"/>
                  <a:gd name="T25" fmla="*/ 87 h 102"/>
                  <a:gd name="T26" fmla="*/ 76 w 102"/>
                  <a:gd name="T27" fmla="*/ 80 h 102"/>
                  <a:gd name="T28" fmla="*/ 74 w 102"/>
                  <a:gd name="T29" fmla="*/ 84 h 102"/>
                  <a:gd name="T30" fmla="*/ 84 w 102"/>
                  <a:gd name="T31" fmla="*/ 99 h 102"/>
                  <a:gd name="T32" fmla="*/ 102 w 102"/>
                  <a:gd name="T33" fmla="*/ 89 h 102"/>
                  <a:gd name="T34" fmla="*/ 76 w 102"/>
                  <a:gd name="T35" fmla="*/ 80 h 102"/>
                  <a:gd name="T36" fmla="*/ 68 w 102"/>
                  <a:gd name="T37" fmla="*/ 3 h 102"/>
                  <a:gd name="T38" fmla="*/ 38 w 102"/>
                  <a:gd name="T39" fmla="*/ 2 h 102"/>
                  <a:gd name="T40" fmla="*/ 32 w 102"/>
                  <a:gd name="T41" fmla="*/ 13 h 102"/>
                  <a:gd name="T42" fmla="*/ 46 w 102"/>
                  <a:gd name="T43" fmla="*/ 14 h 102"/>
                  <a:gd name="T44" fmla="*/ 70 w 102"/>
                  <a:gd name="T45" fmla="*/ 8 h 102"/>
                  <a:gd name="T46" fmla="*/ 70 w 102"/>
                  <a:gd name="T47" fmla="*/ 6 h 102"/>
                  <a:gd name="T48" fmla="*/ 68 w 102"/>
                  <a:gd name="T49" fmla="*/ 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02">
                    <a:moveTo>
                      <a:pt x="31" y="65"/>
                    </a:moveTo>
                    <a:cubicBezTo>
                      <a:pt x="24" y="65"/>
                      <a:pt x="17" y="65"/>
                      <a:pt x="11" y="66"/>
                    </a:cubicBezTo>
                    <a:cubicBezTo>
                      <a:pt x="8" y="70"/>
                      <a:pt x="8" y="70"/>
                      <a:pt x="8" y="70"/>
                    </a:cubicBezTo>
                    <a:cubicBezTo>
                      <a:pt x="6" y="73"/>
                      <a:pt x="3" y="76"/>
                      <a:pt x="0" y="79"/>
                    </a:cubicBezTo>
                    <a:cubicBezTo>
                      <a:pt x="2" y="83"/>
                      <a:pt x="5" y="87"/>
                      <a:pt x="11" y="87"/>
                    </a:cubicBezTo>
                    <a:cubicBezTo>
                      <a:pt x="21" y="87"/>
                      <a:pt x="28" y="79"/>
                      <a:pt x="36" y="66"/>
                    </a:cubicBezTo>
                    <a:cubicBezTo>
                      <a:pt x="34" y="65"/>
                      <a:pt x="33" y="65"/>
                      <a:pt x="31" y="65"/>
                    </a:cubicBezTo>
                    <a:close/>
                    <a:moveTo>
                      <a:pt x="33" y="87"/>
                    </a:moveTo>
                    <a:cubicBezTo>
                      <a:pt x="30" y="92"/>
                      <a:pt x="34" y="102"/>
                      <a:pt x="43" y="102"/>
                    </a:cubicBezTo>
                    <a:cubicBezTo>
                      <a:pt x="53" y="102"/>
                      <a:pt x="61" y="93"/>
                      <a:pt x="70" y="77"/>
                    </a:cubicBezTo>
                    <a:cubicBezTo>
                      <a:pt x="70" y="77"/>
                      <a:pt x="70" y="77"/>
                      <a:pt x="70" y="77"/>
                    </a:cubicBezTo>
                    <a:cubicBezTo>
                      <a:pt x="60" y="73"/>
                      <a:pt x="50" y="70"/>
                      <a:pt x="43" y="67"/>
                    </a:cubicBezTo>
                    <a:cubicBezTo>
                      <a:pt x="38" y="76"/>
                      <a:pt x="34" y="84"/>
                      <a:pt x="33" y="87"/>
                    </a:cubicBezTo>
                    <a:close/>
                    <a:moveTo>
                      <a:pt x="76" y="80"/>
                    </a:moveTo>
                    <a:cubicBezTo>
                      <a:pt x="76" y="81"/>
                      <a:pt x="75" y="83"/>
                      <a:pt x="74" y="84"/>
                    </a:cubicBezTo>
                    <a:cubicBezTo>
                      <a:pt x="71" y="89"/>
                      <a:pt x="75" y="99"/>
                      <a:pt x="84" y="99"/>
                    </a:cubicBezTo>
                    <a:cubicBezTo>
                      <a:pt x="91" y="99"/>
                      <a:pt x="96" y="95"/>
                      <a:pt x="102" y="89"/>
                    </a:cubicBezTo>
                    <a:cubicBezTo>
                      <a:pt x="93" y="86"/>
                      <a:pt x="85" y="83"/>
                      <a:pt x="76" y="80"/>
                    </a:cubicBezTo>
                    <a:close/>
                    <a:moveTo>
                      <a:pt x="68" y="3"/>
                    </a:moveTo>
                    <a:cubicBezTo>
                      <a:pt x="62" y="0"/>
                      <a:pt x="52" y="0"/>
                      <a:pt x="38" y="2"/>
                    </a:cubicBezTo>
                    <a:cubicBezTo>
                      <a:pt x="36" y="6"/>
                      <a:pt x="34" y="10"/>
                      <a:pt x="32" y="13"/>
                    </a:cubicBezTo>
                    <a:cubicBezTo>
                      <a:pt x="36" y="14"/>
                      <a:pt x="41" y="14"/>
                      <a:pt x="46" y="14"/>
                    </a:cubicBezTo>
                    <a:cubicBezTo>
                      <a:pt x="61" y="14"/>
                      <a:pt x="68" y="11"/>
                      <a:pt x="70" y="8"/>
                    </a:cubicBezTo>
                    <a:cubicBezTo>
                      <a:pt x="70" y="8"/>
                      <a:pt x="71" y="8"/>
                      <a:pt x="70" y="6"/>
                    </a:cubicBezTo>
                    <a:cubicBezTo>
                      <a:pt x="70" y="4"/>
                      <a:pt x="69" y="3"/>
                      <a:pt x="6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1" name="Freeform 23"/>
              <p:cNvSpPr>
                <a:spLocks/>
              </p:cNvSpPr>
              <p:nvPr/>
            </p:nvSpPr>
            <p:spPr bwMode="auto">
              <a:xfrm>
                <a:off x="4095" y="2706"/>
                <a:ext cx="648" cy="236"/>
              </a:xfrm>
              <a:custGeom>
                <a:avLst/>
                <a:gdLst>
                  <a:gd name="T0" fmla="*/ 267 w 273"/>
                  <a:gd name="T1" fmla="*/ 76 h 98"/>
                  <a:gd name="T2" fmla="*/ 259 w 273"/>
                  <a:gd name="T3" fmla="*/ 75 h 98"/>
                  <a:gd name="T4" fmla="*/ 232 w 273"/>
                  <a:gd name="T5" fmla="*/ 87 h 98"/>
                  <a:gd name="T6" fmla="*/ 194 w 273"/>
                  <a:gd name="T7" fmla="*/ 49 h 98"/>
                  <a:gd name="T8" fmla="*/ 232 w 273"/>
                  <a:gd name="T9" fmla="*/ 11 h 98"/>
                  <a:gd name="T10" fmla="*/ 259 w 273"/>
                  <a:gd name="T11" fmla="*/ 23 h 98"/>
                  <a:gd name="T12" fmla="*/ 270 w 273"/>
                  <a:gd name="T13" fmla="*/ 21 h 98"/>
                  <a:gd name="T14" fmla="*/ 273 w 273"/>
                  <a:gd name="T15" fmla="*/ 21 h 98"/>
                  <a:gd name="T16" fmla="*/ 232 w 273"/>
                  <a:gd name="T17" fmla="*/ 0 h 98"/>
                  <a:gd name="T18" fmla="*/ 183 w 273"/>
                  <a:gd name="T19" fmla="*/ 43 h 98"/>
                  <a:gd name="T20" fmla="*/ 90 w 273"/>
                  <a:gd name="T21" fmla="*/ 43 h 98"/>
                  <a:gd name="T22" fmla="*/ 90 w 273"/>
                  <a:gd name="T23" fmla="*/ 12 h 98"/>
                  <a:gd name="T24" fmla="*/ 79 w 273"/>
                  <a:gd name="T25" fmla="*/ 12 h 98"/>
                  <a:gd name="T26" fmla="*/ 79 w 273"/>
                  <a:gd name="T27" fmla="*/ 34 h 98"/>
                  <a:gd name="T28" fmla="*/ 69 w 273"/>
                  <a:gd name="T29" fmla="*/ 34 h 98"/>
                  <a:gd name="T30" fmla="*/ 69 w 273"/>
                  <a:gd name="T31" fmla="*/ 24 h 98"/>
                  <a:gd name="T32" fmla="*/ 52 w 273"/>
                  <a:gd name="T33" fmla="*/ 24 h 98"/>
                  <a:gd name="T34" fmla="*/ 52 w 273"/>
                  <a:gd name="T35" fmla="*/ 43 h 98"/>
                  <a:gd name="T36" fmla="*/ 44 w 273"/>
                  <a:gd name="T37" fmla="*/ 43 h 98"/>
                  <a:gd name="T38" fmla="*/ 44 w 273"/>
                  <a:gd name="T39" fmla="*/ 13 h 98"/>
                  <a:gd name="T40" fmla="*/ 24 w 273"/>
                  <a:gd name="T41" fmla="*/ 13 h 98"/>
                  <a:gd name="T42" fmla="*/ 24 w 273"/>
                  <a:gd name="T43" fmla="*/ 43 h 98"/>
                  <a:gd name="T44" fmla="*/ 6 w 273"/>
                  <a:gd name="T45" fmla="*/ 43 h 98"/>
                  <a:gd name="T46" fmla="*/ 0 w 273"/>
                  <a:gd name="T47" fmla="*/ 49 h 98"/>
                  <a:gd name="T48" fmla="*/ 6 w 273"/>
                  <a:gd name="T49" fmla="*/ 55 h 98"/>
                  <a:gd name="T50" fmla="*/ 24 w 273"/>
                  <a:gd name="T51" fmla="*/ 55 h 98"/>
                  <a:gd name="T52" fmla="*/ 24 w 273"/>
                  <a:gd name="T53" fmla="*/ 81 h 98"/>
                  <a:gd name="T54" fmla="*/ 44 w 273"/>
                  <a:gd name="T55" fmla="*/ 81 h 98"/>
                  <a:gd name="T56" fmla="*/ 44 w 273"/>
                  <a:gd name="T57" fmla="*/ 71 h 98"/>
                  <a:gd name="T58" fmla="*/ 54 w 273"/>
                  <a:gd name="T59" fmla="*/ 71 h 98"/>
                  <a:gd name="T60" fmla="*/ 54 w 273"/>
                  <a:gd name="T61" fmla="*/ 77 h 98"/>
                  <a:gd name="T62" fmla="*/ 65 w 273"/>
                  <a:gd name="T63" fmla="*/ 77 h 98"/>
                  <a:gd name="T64" fmla="*/ 65 w 273"/>
                  <a:gd name="T65" fmla="*/ 61 h 98"/>
                  <a:gd name="T66" fmla="*/ 76 w 273"/>
                  <a:gd name="T67" fmla="*/ 61 h 98"/>
                  <a:gd name="T68" fmla="*/ 76 w 273"/>
                  <a:gd name="T69" fmla="*/ 83 h 98"/>
                  <a:gd name="T70" fmla="*/ 93 w 273"/>
                  <a:gd name="T71" fmla="*/ 83 h 98"/>
                  <a:gd name="T72" fmla="*/ 93 w 273"/>
                  <a:gd name="T73" fmla="*/ 55 h 98"/>
                  <a:gd name="T74" fmla="*/ 183 w 273"/>
                  <a:gd name="T75" fmla="*/ 55 h 98"/>
                  <a:gd name="T76" fmla="*/ 232 w 273"/>
                  <a:gd name="T77" fmla="*/ 98 h 98"/>
                  <a:gd name="T78" fmla="*/ 273 w 273"/>
                  <a:gd name="T79" fmla="*/ 76 h 98"/>
                  <a:gd name="T80" fmla="*/ 267 w 273"/>
                  <a:gd name="T81" fmla="*/ 7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3" h="98">
                    <a:moveTo>
                      <a:pt x="267" y="76"/>
                    </a:moveTo>
                    <a:cubicBezTo>
                      <a:pt x="264" y="76"/>
                      <a:pt x="262" y="76"/>
                      <a:pt x="259" y="75"/>
                    </a:cubicBezTo>
                    <a:cubicBezTo>
                      <a:pt x="252" y="82"/>
                      <a:pt x="242" y="87"/>
                      <a:pt x="232" y="87"/>
                    </a:cubicBezTo>
                    <a:cubicBezTo>
                      <a:pt x="211" y="87"/>
                      <a:pt x="194" y="70"/>
                      <a:pt x="194" y="49"/>
                    </a:cubicBezTo>
                    <a:cubicBezTo>
                      <a:pt x="194" y="28"/>
                      <a:pt x="211" y="11"/>
                      <a:pt x="232" y="11"/>
                    </a:cubicBezTo>
                    <a:cubicBezTo>
                      <a:pt x="242" y="11"/>
                      <a:pt x="252" y="15"/>
                      <a:pt x="259" y="23"/>
                    </a:cubicBezTo>
                    <a:cubicBezTo>
                      <a:pt x="263" y="22"/>
                      <a:pt x="267" y="21"/>
                      <a:pt x="270" y="21"/>
                    </a:cubicBezTo>
                    <a:cubicBezTo>
                      <a:pt x="270" y="21"/>
                      <a:pt x="271" y="21"/>
                      <a:pt x="273" y="21"/>
                    </a:cubicBezTo>
                    <a:cubicBezTo>
                      <a:pt x="264" y="8"/>
                      <a:pt x="249" y="0"/>
                      <a:pt x="232" y="0"/>
                    </a:cubicBezTo>
                    <a:cubicBezTo>
                      <a:pt x="206" y="0"/>
                      <a:pt x="186" y="19"/>
                      <a:pt x="183" y="43"/>
                    </a:cubicBezTo>
                    <a:cubicBezTo>
                      <a:pt x="90" y="43"/>
                      <a:pt x="90" y="43"/>
                      <a:pt x="90" y="43"/>
                    </a:cubicBezTo>
                    <a:cubicBezTo>
                      <a:pt x="90" y="12"/>
                      <a:pt x="90" y="12"/>
                      <a:pt x="90" y="12"/>
                    </a:cubicBezTo>
                    <a:cubicBezTo>
                      <a:pt x="79" y="12"/>
                      <a:pt x="79" y="12"/>
                      <a:pt x="79" y="12"/>
                    </a:cubicBezTo>
                    <a:cubicBezTo>
                      <a:pt x="79" y="34"/>
                      <a:pt x="79" y="34"/>
                      <a:pt x="79" y="34"/>
                    </a:cubicBezTo>
                    <a:cubicBezTo>
                      <a:pt x="69" y="34"/>
                      <a:pt x="69" y="34"/>
                      <a:pt x="69" y="34"/>
                    </a:cubicBezTo>
                    <a:cubicBezTo>
                      <a:pt x="69" y="24"/>
                      <a:pt x="69" y="24"/>
                      <a:pt x="69" y="24"/>
                    </a:cubicBezTo>
                    <a:cubicBezTo>
                      <a:pt x="52" y="24"/>
                      <a:pt x="52" y="24"/>
                      <a:pt x="52" y="24"/>
                    </a:cubicBezTo>
                    <a:cubicBezTo>
                      <a:pt x="52" y="43"/>
                      <a:pt x="52" y="43"/>
                      <a:pt x="52" y="43"/>
                    </a:cubicBezTo>
                    <a:cubicBezTo>
                      <a:pt x="44" y="43"/>
                      <a:pt x="44" y="43"/>
                      <a:pt x="44" y="43"/>
                    </a:cubicBezTo>
                    <a:cubicBezTo>
                      <a:pt x="44" y="13"/>
                      <a:pt x="44" y="13"/>
                      <a:pt x="44" y="13"/>
                    </a:cubicBezTo>
                    <a:cubicBezTo>
                      <a:pt x="24" y="13"/>
                      <a:pt x="24" y="13"/>
                      <a:pt x="24" y="13"/>
                    </a:cubicBezTo>
                    <a:cubicBezTo>
                      <a:pt x="24" y="43"/>
                      <a:pt x="24" y="43"/>
                      <a:pt x="24" y="43"/>
                    </a:cubicBezTo>
                    <a:cubicBezTo>
                      <a:pt x="6" y="43"/>
                      <a:pt x="6" y="43"/>
                      <a:pt x="6" y="43"/>
                    </a:cubicBezTo>
                    <a:cubicBezTo>
                      <a:pt x="3" y="43"/>
                      <a:pt x="0" y="46"/>
                      <a:pt x="0" y="49"/>
                    </a:cubicBezTo>
                    <a:cubicBezTo>
                      <a:pt x="0" y="52"/>
                      <a:pt x="3" y="55"/>
                      <a:pt x="6" y="55"/>
                    </a:cubicBezTo>
                    <a:cubicBezTo>
                      <a:pt x="24" y="55"/>
                      <a:pt x="24" y="55"/>
                      <a:pt x="24" y="55"/>
                    </a:cubicBezTo>
                    <a:cubicBezTo>
                      <a:pt x="24" y="81"/>
                      <a:pt x="24" y="81"/>
                      <a:pt x="24" y="81"/>
                    </a:cubicBezTo>
                    <a:cubicBezTo>
                      <a:pt x="44" y="81"/>
                      <a:pt x="44" y="81"/>
                      <a:pt x="44" y="81"/>
                    </a:cubicBezTo>
                    <a:cubicBezTo>
                      <a:pt x="44" y="71"/>
                      <a:pt x="44" y="71"/>
                      <a:pt x="44" y="71"/>
                    </a:cubicBezTo>
                    <a:cubicBezTo>
                      <a:pt x="54" y="71"/>
                      <a:pt x="54" y="71"/>
                      <a:pt x="54" y="71"/>
                    </a:cubicBezTo>
                    <a:cubicBezTo>
                      <a:pt x="54" y="77"/>
                      <a:pt x="54" y="77"/>
                      <a:pt x="54" y="77"/>
                    </a:cubicBezTo>
                    <a:cubicBezTo>
                      <a:pt x="65" y="77"/>
                      <a:pt x="65" y="77"/>
                      <a:pt x="65" y="77"/>
                    </a:cubicBezTo>
                    <a:cubicBezTo>
                      <a:pt x="65" y="61"/>
                      <a:pt x="65" y="61"/>
                      <a:pt x="65" y="61"/>
                    </a:cubicBezTo>
                    <a:cubicBezTo>
                      <a:pt x="76" y="61"/>
                      <a:pt x="76" y="61"/>
                      <a:pt x="76" y="61"/>
                    </a:cubicBezTo>
                    <a:cubicBezTo>
                      <a:pt x="76" y="83"/>
                      <a:pt x="76" y="83"/>
                      <a:pt x="76" y="83"/>
                    </a:cubicBezTo>
                    <a:cubicBezTo>
                      <a:pt x="93" y="83"/>
                      <a:pt x="93" y="83"/>
                      <a:pt x="93" y="83"/>
                    </a:cubicBezTo>
                    <a:cubicBezTo>
                      <a:pt x="93" y="55"/>
                      <a:pt x="93" y="55"/>
                      <a:pt x="93" y="55"/>
                    </a:cubicBezTo>
                    <a:cubicBezTo>
                      <a:pt x="183" y="55"/>
                      <a:pt x="183" y="55"/>
                      <a:pt x="183" y="55"/>
                    </a:cubicBezTo>
                    <a:cubicBezTo>
                      <a:pt x="186" y="79"/>
                      <a:pt x="206" y="98"/>
                      <a:pt x="232" y="98"/>
                    </a:cubicBezTo>
                    <a:cubicBezTo>
                      <a:pt x="249" y="98"/>
                      <a:pt x="264" y="89"/>
                      <a:pt x="273" y="76"/>
                    </a:cubicBezTo>
                    <a:lnTo>
                      <a:pt x="267"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2" name="Freeform 24"/>
              <p:cNvSpPr>
                <a:spLocks noEditPoints="1"/>
              </p:cNvSpPr>
              <p:nvPr/>
            </p:nvSpPr>
            <p:spPr bwMode="auto">
              <a:xfrm>
                <a:off x="4594" y="2571"/>
                <a:ext cx="656" cy="380"/>
              </a:xfrm>
              <a:custGeom>
                <a:avLst/>
                <a:gdLst>
                  <a:gd name="T0" fmla="*/ 22 w 276"/>
                  <a:gd name="T1" fmla="*/ 75 h 158"/>
                  <a:gd name="T2" fmla="*/ 0 w 276"/>
                  <a:gd name="T3" fmla="*/ 84 h 158"/>
                  <a:gd name="T4" fmla="*/ 4 w 276"/>
                  <a:gd name="T5" fmla="*/ 95 h 158"/>
                  <a:gd name="T6" fmla="*/ 40 w 276"/>
                  <a:gd name="T7" fmla="*/ 81 h 158"/>
                  <a:gd name="T8" fmla="*/ 22 w 276"/>
                  <a:gd name="T9" fmla="*/ 75 h 158"/>
                  <a:gd name="T10" fmla="*/ 252 w 276"/>
                  <a:gd name="T11" fmla="*/ 68 h 158"/>
                  <a:gd name="T12" fmla="*/ 151 w 276"/>
                  <a:gd name="T13" fmla="*/ 0 h 158"/>
                  <a:gd name="T14" fmla="*/ 51 w 276"/>
                  <a:gd name="T15" fmla="*/ 41 h 158"/>
                  <a:gd name="T16" fmla="*/ 36 w 276"/>
                  <a:gd name="T17" fmla="*/ 50 h 158"/>
                  <a:gd name="T18" fmla="*/ 67 w 276"/>
                  <a:gd name="T19" fmla="*/ 70 h 158"/>
                  <a:gd name="T20" fmla="*/ 140 w 276"/>
                  <a:gd name="T21" fmla="*/ 70 h 158"/>
                  <a:gd name="T22" fmla="*/ 108 w 276"/>
                  <a:gd name="T23" fmla="*/ 88 h 158"/>
                  <a:gd name="T24" fmla="*/ 60 w 276"/>
                  <a:gd name="T25" fmla="*/ 85 h 158"/>
                  <a:gd name="T26" fmla="*/ 25 w 276"/>
                  <a:gd name="T27" fmla="*/ 107 h 158"/>
                  <a:gd name="T28" fmla="*/ 57 w 276"/>
                  <a:gd name="T29" fmla="*/ 124 h 158"/>
                  <a:gd name="T30" fmla="*/ 93 w 276"/>
                  <a:gd name="T31" fmla="*/ 123 h 158"/>
                  <a:gd name="T32" fmla="*/ 212 w 276"/>
                  <a:gd name="T33" fmla="*/ 158 h 158"/>
                  <a:gd name="T34" fmla="*/ 276 w 276"/>
                  <a:gd name="T35" fmla="*/ 133 h 158"/>
                  <a:gd name="T36" fmla="*/ 276 w 276"/>
                  <a:gd name="T37" fmla="*/ 61 h 158"/>
                  <a:gd name="T38" fmla="*/ 252 w 276"/>
                  <a:gd name="T39" fmla="*/ 6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6" h="158">
                    <a:moveTo>
                      <a:pt x="22" y="75"/>
                    </a:moveTo>
                    <a:cubicBezTo>
                      <a:pt x="13" y="75"/>
                      <a:pt x="6" y="78"/>
                      <a:pt x="0" y="84"/>
                    </a:cubicBezTo>
                    <a:cubicBezTo>
                      <a:pt x="0" y="88"/>
                      <a:pt x="1" y="91"/>
                      <a:pt x="4" y="95"/>
                    </a:cubicBezTo>
                    <a:cubicBezTo>
                      <a:pt x="12" y="102"/>
                      <a:pt x="29" y="89"/>
                      <a:pt x="40" y="81"/>
                    </a:cubicBezTo>
                    <a:cubicBezTo>
                      <a:pt x="35" y="77"/>
                      <a:pt x="28" y="75"/>
                      <a:pt x="22" y="75"/>
                    </a:cubicBezTo>
                    <a:close/>
                    <a:moveTo>
                      <a:pt x="252" y="68"/>
                    </a:moveTo>
                    <a:cubicBezTo>
                      <a:pt x="231" y="67"/>
                      <a:pt x="177" y="0"/>
                      <a:pt x="151" y="0"/>
                    </a:cubicBezTo>
                    <a:cubicBezTo>
                      <a:pt x="126" y="0"/>
                      <a:pt x="70" y="29"/>
                      <a:pt x="51" y="41"/>
                    </a:cubicBezTo>
                    <a:cubicBezTo>
                      <a:pt x="47" y="43"/>
                      <a:pt x="42" y="46"/>
                      <a:pt x="36" y="50"/>
                    </a:cubicBezTo>
                    <a:cubicBezTo>
                      <a:pt x="48" y="53"/>
                      <a:pt x="59" y="60"/>
                      <a:pt x="67" y="70"/>
                    </a:cubicBezTo>
                    <a:cubicBezTo>
                      <a:pt x="97" y="59"/>
                      <a:pt x="135" y="51"/>
                      <a:pt x="140" y="70"/>
                    </a:cubicBezTo>
                    <a:cubicBezTo>
                      <a:pt x="143" y="82"/>
                      <a:pt x="130" y="88"/>
                      <a:pt x="108" y="88"/>
                    </a:cubicBezTo>
                    <a:cubicBezTo>
                      <a:pt x="87" y="88"/>
                      <a:pt x="70" y="85"/>
                      <a:pt x="60" y="85"/>
                    </a:cubicBezTo>
                    <a:cubicBezTo>
                      <a:pt x="49" y="85"/>
                      <a:pt x="25" y="93"/>
                      <a:pt x="25" y="107"/>
                    </a:cubicBezTo>
                    <a:cubicBezTo>
                      <a:pt x="25" y="121"/>
                      <a:pt x="49" y="124"/>
                      <a:pt x="57" y="124"/>
                    </a:cubicBezTo>
                    <a:cubicBezTo>
                      <a:pt x="65" y="124"/>
                      <a:pt x="78" y="123"/>
                      <a:pt x="93" y="123"/>
                    </a:cubicBezTo>
                    <a:cubicBezTo>
                      <a:pt x="114" y="123"/>
                      <a:pt x="175" y="158"/>
                      <a:pt x="212" y="158"/>
                    </a:cubicBezTo>
                    <a:cubicBezTo>
                      <a:pt x="249" y="158"/>
                      <a:pt x="268" y="140"/>
                      <a:pt x="276" y="133"/>
                    </a:cubicBezTo>
                    <a:cubicBezTo>
                      <a:pt x="276" y="122"/>
                      <a:pt x="276" y="61"/>
                      <a:pt x="276" y="61"/>
                    </a:cubicBezTo>
                    <a:cubicBezTo>
                      <a:pt x="261" y="68"/>
                      <a:pt x="259" y="69"/>
                      <a:pt x="252" y="68"/>
                    </a:cubicBez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71" name="Group 27"/>
            <p:cNvGrpSpPr>
              <a:grpSpLocks noChangeAspect="1"/>
            </p:cNvGrpSpPr>
            <p:nvPr/>
          </p:nvGrpSpPr>
          <p:grpSpPr bwMode="auto">
            <a:xfrm>
              <a:off x="8868096" y="3812611"/>
              <a:ext cx="381960" cy="388640"/>
              <a:chOff x="4766" y="1799"/>
              <a:chExt cx="629" cy="640"/>
            </a:xfrm>
            <a:solidFill>
              <a:srgbClr val="663C77"/>
            </a:solidFill>
          </p:grpSpPr>
          <p:sp>
            <p:nvSpPr>
              <p:cNvPr id="76" name="Freeform 28"/>
              <p:cNvSpPr>
                <a:spLocks noEditPoints="1"/>
              </p:cNvSpPr>
              <p:nvPr/>
            </p:nvSpPr>
            <p:spPr bwMode="auto">
              <a:xfrm>
                <a:off x="5017" y="2057"/>
                <a:ext cx="191" cy="191"/>
              </a:xfrm>
              <a:custGeom>
                <a:avLst/>
                <a:gdLst>
                  <a:gd name="T0" fmla="*/ 40 w 80"/>
                  <a:gd name="T1" fmla="*/ 61 h 80"/>
                  <a:gd name="T2" fmla="*/ 20 w 80"/>
                  <a:gd name="T3" fmla="*/ 40 h 80"/>
                  <a:gd name="T4" fmla="*/ 40 w 80"/>
                  <a:gd name="T5" fmla="*/ 20 h 80"/>
                  <a:gd name="T6" fmla="*/ 61 w 80"/>
                  <a:gd name="T7" fmla="*/ 40 h 80"/>
                  <a:gd name="T8" fmla="*/ 40 w 80"/>
                  <a:gd name="T9" fmla="*/ 61 h 80"/>
                  <a:gd name="T10" fmla="*/ 40 w 80"/>
                  <a:gd name="T11" fmla="*/ 61 h 80"/>
                  <a:gd name="T12" fmla="*/ 34 w 80"/>
                  <a:gd name="T13" fmla="*/ 0 h 80"/>
                  <a:gd name="T14" fmla="*/ 34 w 80"/>
                  <a:gd name="T15" fmla="*/ 8 h 80"/>
                  <a:gd name="T16" fmla="*/ 22 w 80"/>
                  <a:gd name="T17" fmla="*/ 13 h 80"/>
                  <a:gd name="T18" fmla="*/ 17 w 80"/>
                  <a:gd name="T19" fmla="*/ 8 h 80"/>
                  <a:gd name="T20" fmla="*/ 8 w 80"/>
                  <a:gd name="T21" fmla="*/ 16 h 80"/>
                  <a:gd name="T22" fmla="*/ 13 w 80"/>
                  <a:gd name="T23" fmla="*/ 22 h 80"/>
                  <a:gd name="T24" fmla="*/ 8 w 80"/>
                  <a:gd name="T25" fmla="*/ 34 h 80"/>
                  <a:gd name="T26" fmla="*/ 0 w 80"/>
                  <a:gd name="T27" fmla="*/ 34 h 80"/>
                  <a:gd name="T28" fmla="*/ 0 w 80"/>
                  <a:gd name="T29" fmla="*/ 47 h 80"/>
                  <a:gd name="T30" fmla="*/ 8 w 80"/>
                  <a:gd name="T31" fmla="*/ 47 h 80"/>
                  <a:gd name="T32" fmla="*/ 13 w 80"/>
                  <a:gd name="T33" fmla="*/ 59 h 80"/>
                  <a:gd name="T34" fmla="*/ 8 w 80"/>
                  <a:gd name="T35" fmla="*/ 64 h 80"/>
                  <a:gd name="T36" fmla="*/ 17 w 80"/>
                  <a:gd name="T37" fmla="*/ 73 h 80"/>
                  <a:gd name="T38" fmla="*/ 22 w 80"/>
                  <a:gd name="T39" fmla="*/ 68 h 80"/>
                  <a:gd name="T40" fmla="*/ 34 w 80"/>
                  <a:gd name="T41" fmla="*/ 73 h 80"/>
                  <a:gd name="T42" fmla="*/ 34 w 80"/>
                  <a:gd name="T43" fmla="*/ 80 h 80"/>
                  <a:gd name="T44" fmla="*/ 47 w 80"/>
                  <a:gd name="T45" fmla="*/ 80 h 80"/>
                  <a:gd name="T46" fmla="*/ 47 w 80"/>
                  <a:gd name="T47" fmla="*/ 73 h 80"/>
                  <a:gd name="T48" fmla="*/ 59 w 80"/>
                  <a:gd name="T49" fmla="*/ 68 h 80"/>
                  <a:gd name="T50" fmla="*/ 64 w 80"/>
                  <a:gd name="T51" fmla="*/ 73 h 80"/>
                  <a:gd name="T52" fmla="*/ 73 w 80"/>
                  <a:gd name="T53" fmla="*/ 64 h 80"/>
                  <a:gd name="T54" fmla="*/ 68 w 80"/>
                  <a:gd name="T55" fmla="*/ 59 h 80"/>
                  <a:gd name="T56" fmla="*/ 73 w 80"/>
                  <a:gd name="T57" fmla="*/ 47 h 80"/>
                  <a:gd name="T58" fmla="*/ 80 w 80"/>
                  <a:gd name="T59" fmla="*/ 47 h 80"/>
                  <a:gd name="T60" fmla="*/ 80 w 80"/>
                  <a:gd name="T61" fmla="*/ 34 h 80"/>
                  <a:gd name="T62" fmla="*/ 73 w 80"/>
                  <a:gd name="T63" fmla="*/ 34 h 80"/>
                  <a:gd name="T64" fmla="*/ 68 w 80"/>
                  <a:gd name="T65" fmla="*/ 22 h 80"/>
                  <a:gd name="T66" fmla="*/ 73 w 80"/>
                  <a:gd name="T67" fmla="*/ 16 h 80"/>
                  <a:gd name="T68" fmla="*/ 64 w 80"/>
                  <a:gd name="T69" fmla="*/ 8 h 80"/>
                  <a:gd name="T70" fmla="*/ 59 w 80"/>
                  <a:gd name="T71" fmla="*/ 13 h 80"/>
                  <a:gd name="T72" fmla="*/ 47 w 80"/>
                  <a:gd name="T73" fmla="*/ 8 h 80"/>
                  <a:gd name="T74" fmla="*/ 47 w 80"/>
                  <a:gd name="T75" fmla="*/ 0 h 80"/>
                  <a:gd name="T76" fmla="*/ 34 w 80"/>
                  <a:gd name="T7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0" h="80">
                    <a:moveTo>
                      <a:pt x="40" y="61"/>
                    </a:moveTo>
                    <a:cubicBezTo>
                      <a:pt x="29" y="61"/>
                      <a:pt x="20" y="52"/>
                      <a:pt x="20" y="40"/>
                    </a:cubicBezTo>
                    <a:cubicBezTo>
                      <a:pt x="20" y="29"/>
                      <a:pt x="29" y="20"/>
                      <a:pt x="40" y="20"/>
                    </a:cubicBezTo>
                    <a:cubicBezTo>
                      <a:pt x="52" y="20"/>
                      <a:pt x="61" y="29"/>
                      <a:pt x="61" y="40"/>
                    </a:cubicBezTo>
                    <a:cubicBezTo>
                      <a:pt x="61" y="52"/>
                      <a:pt x="52" y="61"/>
                      <a:pt x="40" y="61"/>
                    </a:cubicBezTo>
                    <a:cubicBezTo>
                      <a:pt x="40" y="61"/>
                      <a:pt x="40" y="61"/>
                      <a:pt x="40" y="61"/>
                    </a:cubicBezTo>
                    <a:moveTo>
                      <a:pt x="34" y="0"/>
                    </a:moveTo>
                    <a:cubicBezTo>
                      <a:pt x="34" y="8"/>
                      <a:pt x="34" y="8"/>
                      <a:pt x="34" y="8"/>
                    </a:cubicBezTo>
                    <a:cubicBezTo>
                      <a:pt x="30" y="9"/>
                      <a:pt x="25" y="10"/>
                      <a:pt x="22" y="13"/>
                    </a:cubicBezTo>
                    <a:cubicBezTo>
                      <a:pt x="17" y="8"/>
                      <a:pt x="17" y="8"/>
                      <a:pt x="17" y="8"/>
                    </a:cubicBezTo>
                    <a:cubicBezTo>
                      <a:pt x="8" y="16"/>
                      <a:pt x="8" y="16"/>
                      <a:pt x="8" y="16"/>
                    </a:cubicBezTo>
                    <a:cubicBezTo>
                      <a:pt x="13" y="22"/>
                      <a:pt x="13" y="22"/>
                      <a:pt x="13" y="22"/>
                    </a:cubicBezTo>
                    <a:cubicBezTo>
                      <a:pt x="10" y="25"/>
                      <a:pt x="9" y="30"/>
                      <a:pt x="8" y="34"/>
                    </a:cubicBezTo>
                    <a:cubicBezTo>
                      <a:pt x="0" y="34"/>
                      <a:pt x="0" y="34"/>
                      <a:pt x="0" y="34"/>
                    </a:cubicBezTo>
                    <a:cubicBezTo>
                      <a:pt x="0" y="47"/>
                      <a:pt x="0" y="47"/>
                      <a:pt x="0" y="47"/>
                    </a:cubicBezTo>
                    <a:cubicBezTo>
                      <a:pt x="8" y="47"/>
                      <a:pt x="8" y="47"/>
                      <a:pt x="8" y="47"/>
                    </a:cubicBezTo>
                    <a:cubicBezTo>
                      <a:pt x="9" y="51"/>
                      <a:pt x="10" y="55"/>
                      <a:pt x="13" y="59"/>
                    </a:cubicBezTo>
                    <a:cubicBezTo>
                      <a:pt x="8" y="64"/>
                      <a:pt x="8" y="64"/>
                      <a:pt x="8" y="64"/>
                    </a:cubicBezTo>
                    <a:cubicBezTo>
                      <a:pt x="17" y="73"/>
                      <a:pt x="17" y="73"/>
                      <a:pt x="17" y="73"/>
                    </a:cubicBezTo>
                    <a:cubicBezTo>
                      <a:pt x="22" y="68"/>
                      <a:pt x="22" y="68"/>
                      <a:pt x="22" y="68"/>
                    </a:cubicBezTo>
                    <a:cubicBezTo>
                      <a:pt x="25" y="70"/>
                      <a:pt x="30" y="72"/>
                      <a:pt x="34" y="73"/>
                    </a:cubicBezTo>
                    <a:cubicBezTo>
                      <a:pt x="34" y="80"/>
                      <a:pt x="34" y="80"/>
                      <a:pt x="34" y="80"/>
                    </a:cubicBezTo>
                    <a:cubicBezTo>
                      <a:pt x="47" y="80"/>
                      <a:pt x="47" y="80"/>
                      <a:pt x="47" y="80"/>
                    </a:cubicBezTo>
                    <a:cubicBezTo>
                      <a:pt x="47" y="73"/>
                      <a:pt x="47" y="73"/>
                      <a:pt x="47" y="73"/>
                    </a:cubicBezTo>
                    <a:cubicBezTo>
                      <a:pt x="51" y="72"/>
                      <a:pt x="55" y="70"/>
                      <a:pt x="59" y="68"/>
                    </a:cubicBezTo>
                    <a:cubicBezTo>
                      <a:pt x="64" y="73"/>
                      <a:pt x="64" y="73"/>
                      <a:pt x="64" y="73"/>
                    </a:cubicBezTo>
                    <a:cubicBezTo>
                      <a:pt x="73" y="64"/>
                      <a:pt x="73" y="64"/>
                      <a:pt x="73" y="64"/>
                    </a:cubicBezTo>
                    <a:cubicBezTo>
                      <a:pt x="68" y="59"/>
                      <a:pt x="68" y="59"/>
                      <a:pt x="68" y="59"/>
                    </a:cubicBezTo>
                    <a:cubicBezTo>
                      <a:pt x="70" y="55"/>
                      <a:pt x="72" y="51"/>
                      <a:pt x="73" y="47"/>
                    </a:cubicBezTo>
                    <a:cubicBezTo>
                      <a:pt x="80" y="47"/>
                      <a:pt x="80" y="47"/>
                      <a:pt x="80" y="47"/>
                    </a:cubicBezTo>
                    <a:cubicBezTo>
                      <a:pt x="80" y="34"/>
                      <a:pt x="80" y="34"/>
                      <a:pt x="80" y="34"/>
                    </a:cubicBezTo>
                    <a:cubicBezTo>
                      <a:pt x="73" y="34"/>
                      <a:pt x="73" y="34"/>
                      <a:pt x="73" y="34"/>
                    </a:cubicBezTo>
                    <a:cubicBezTo>
                      <a:pt x="72" y="30"/>
                      <a:pt x="70" y="25"/>
                      <a:pt x="68" y="22"/>
                    </a:cubicBezTo>
                    <a:cubicBezTo>
                      <a:pt x="73" y="16"/>
                      <a:pt x="73" y="16"/>
                      <a:pt x="73" y="16"/>
                    </a:cubicBezTo>
                    <a:cubicBezTo>
                      <a:pt x="64" y="8"/>
                      <a:pt x="64" y="8"/>
                      <a:pt x="64" y="8"/>
                    </a:cubicBezTo>
                    <a:cubicBezTo>
                      <a:pt x="59" y="13"/>
                      <a:pt x="59" y="13"/>
                      <a:pt x="59" y="13"/>
                    </a:cubicBezTo>
                    <a:cubicBezTo>
                      <a:pt x="55" y="10"/>
                      <a:pt x="51" y="9"/>
                      <a:pt x="47" y="8"/>
                    </a:cubicBezTo>
                    <a:cubicBezTo>
                      <a:pt x="47" y="0"/>
                      <a:pt x="47" y="0"/>
                      <a:pt x="47" y="0"/>
                    </a:cubicBezTo>
                    <a:cubicBezTo>
                      <a:pt x="34" y="0"/>
                      <a:pt x="34" y="0"/>
                      <a:pt x="34" y="0"/>
                    </a:cubicBezTo>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7" name="Freeform 29"/>
              <p:cNvSpPr>
                <a:spLocks noEditPoints="1"/>
              </p:cNvSpPr>
              <p:nvPr/>
            </p:nvSpPr>
            <p:spPr bwMode="auto">
              <a:xfrm>
                <a:off x="5203" y="1799"/>
                <a:ext cx="192" cy="174"/>
              </a:xfrm>
              <a:custGeom>
                <a:avLst/>
                <a:gdLst>
                  <a:gd name="T0" fmla="*/ 40 w 80"/>
                  <a:gd name="T1" fmla="*/ 53 h 73"/>
                  <a:gd name="T2" fmla="*/ 27 w 80"/>
                  <a:gd name="T3" fmla="*/ 40 h 73"/>
                  <a:gd name="T4" fmla="*/ 40 w 80"/>
                  <a:gd name="T5" fmla="*/ 27 h 73"/>
                  <a:gd name="T6" fmla="*/ 53 w 80"/>
                  <a:gd name="T7" fmla="*/ 40 h 73"/>
                  <a:gd name="T8" fmla="*/ 40 w 80"/>
                  <a:gd name="T9" fmla="*/ 53 h 73"/>
                  <a:gd name="T10" fmla="*/ 34 w 80"/>
                  <a:gd name="T11" fmla="*/ 0 h 73"/>
                  <a:gd name="T12" fmla="*/ 34 w 80"/>
                  <a:gd name="T13" fmla="*/ 7 h 73"/>
                  <a:gd name="T14" fmla="*/ 21 w 80"/>
                  <a:gd name="T15" fmla="*/ 12 h 73"/>
                  <a:gd name="T16" fmla="*/ 16 w 80"/>
                  <a:gd name="T17" fmla="*/ 7 h 73"/>
                  <a:gd name="T18" fmla="*/ 7 w 80"/>
                  <a:gd name="T19" fmla="*/ 16 h 73"/>
                  <a:gd name="T20" fmla="*/ 13 w 80"/>
                  <a:gd name="T21" fmla="*/ 21 h 73"/>
                  <a:gd name="T22" fmla="*/ 7 w 80"/>
                  <a:gd name="T23" fmla="*/ 34 h 73"/>
                  <a:gd name="T24" fmla="*/ 0 w 80"/>
                  <a:gd name="T25" fmla="*/ 34 h 73"/>
                  <a:gd name="T26" fmla="*/ 0 w 80"/>
                  <a:gd name="T27" fmla="*/ 39 h 73"/>
                  <a:gd name="T28" fmla="*/ 22 w 80"/>
                  <a:gd name="T29" fmla="*/ 48 h 73"/>
                  <a:gd name="T30" fmla="*/ 18 w 80"/>
                  <a:gd name="T31" fmla="*/ 57 h 73"/>
                  <a:gd name="T32" fmla="*/ 27 w 80"/>
                  <a:gd name="T33" fmla="*/ 63 h 73"/>
                  <a:gd name="T34" fmla="*/ 34 w 80"/>
                  <a:gd name="T35" fmla="*/ 56 h 73"/>
                  <a:gd name="T36" fmla="*/ 49 w 80"/>
                  <a:gd name="T37" fmla="*/ 72 h 73"/>
                  <a:gd name="T38" fmla="*/ 59 w 80"/>
                  <a:gd name="T39" fmla="*/ 67 h 73"/>
                  <a:gd name="T40" fmla="*/ 64 w 80"/>
                  <a:gd name="T41" fmla="*/ 73 h 73"/>
                  <a:gd name="T42" fmla="*/ 73 w 80"/>
                  <a:gd name="T43" fmla="*/ 64 h 73"/>
                  <a:gd name="T44" fmla="*/ 67 w 80"/>
                  <a:gd name="T45" fmla="*/ 59 h 73"/>
                  <a:gd name="T46" fmla="*/ 73 w 80"/>
                  <a:gd name="T47" fmla="*/ 46 h 73"/>
                  <a:gd name="T48" fmla="*/ 80 w 80"/>
                  <a:gd name="T49" fmla="*/ 46 h 73"/>
                  <a:gd name="T50" fmla="*/ 80 w 80"/>
                  <a:gd name="T51" fmla="*/ 34 h 73"/>
                  <a:gd name="T52" fmla="*/ 73 w 80"/>
                  <a:gd name="T53" fmla="*/ 34 h 73"/>
                  <a:gd name="T54" fmla="*/ 67 w 80"/>
                  <a:gd name="T55" fmla="*/ 21 h 73"/>
                  <a:gd name="T56" fmla="*/ 73 w 80"/>
                  <a:gd name="T57" fmla="*/ 16 h 73"/>
                  <a:gd name="T58" fmla="*/ 64 w 80"/>
                  <a:gd name="T59" fmla="*/ 7 h 73"/>
                  <a:gd name="T60" fmla="*/ 59 w 80"/>
                  <a:gd name="T61" fmla="*/ 12 h 73"/>
                  <a:gd name="T62" fmla="*/ 46 w 80"/>
                  <a:gd name="T63" fmla="*/ 7 h 73"/>
                  <a:gd name="T64" fmla="*/ 46 w 80"/>
                  <a:gd name="T65" fmla="*/ 0 h 73"/>
                  <a:gd name="T66" fmla="*/ 34 w 80"/>
                  <a:gd name="T6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73">
                    <a:moveTo>
                      <a:pt x="40" y="53"/>
                    </a:moveTo>
                    <a:cubicBezTo>
                      <a:pt x="33" y="53"/>
                      <a:pt x="27" y="47"/>
                      <a:pt x="27" y="40"/>
                    </a:cubicBezTo>
                    <a:cubicBezTo>
                      <a:pt x="27" y="33"/>
                      <a:pt x="33" y="27"/>
                      <a:pt x="40" y="27"/>
                    </a:cubicBezTo>
                    <a:cubicBezTo>
                      <a:pt x="47" y="27"/>
                      <a:pt x="53" y="33"/>
                      <a:pt x="53" y="40"/>
                    </a:cubicBezTo>
                    <a:cubicBezTo>
                      <a:pt x="53" y="47"/>
                      <a:pt x="47" y="53"/>
                      <a:pt x="40" y="53"/>
                    </a:cubicBezTo>
                    <a:moveTo>
                      <a:pt x="34" y="0"/>
                    </a:moveTo>
                    <a:cubicBezTo>
                      <a:pt x="34" y="7"/>
                      <a:pt x="34" y="7"/>
                      <a:pt x="34" y="7"/>
                    </a:cubicBezTo>
                    <a:cubicBezTo>
                      <a:pt x="29" y="8"/>
                      <a:pt x="25" y="10"/>
                      <a:pt x="21" y="12"/>
                    </a:cubicBezTo>
                    <a:cubicBezTo>
                      <a:pt x="16" y="7"/>
                      <a:pt x="16" y="7"/>
                      <a:pt x="16" y="7"/>
                    </a:cubicBezTo>
                    <a:cubicBezTo>
                      <a:pt x="7" y="16"/>
                      <a:pt x="7" y="16"/>
                      <a:pt x="7" y="16"/>
                    </a:cubicBezTo>
                    <a:cubicBezTo>
                      <a:pt x="13" y="21"/>
                      <a:pt x="13" y="21"/>
                      <a:pt x="13" y="21"/>
                    </a:cubicBezTo>
                    <a:cubicBezTo>
                      <a:pt x="10" y="25"/>
                      <a:pt x="8" y="29"/>
                      <a:pt x="7" y="34"/>
                    </a:cubicBezTo>
                    <a:cubicBezTo>
                      <a:pt x="0" y="34"/>
                      <a:pt x="0" y="34"/>
                      <a:pt x="0" y="34"/>
                    </a:cubicBezTo>
                    <a:cubicBezTo>
                      <a:pt x="0" y="39"/>
                      <a:pt x="0" y="39"/>
                      <a:pt x="0" y="39"/>
                    </a:cubicBezTo>
                    <a:cubicBezTo>
                      <a:pt x="22" y="48"/>
                      <a:pt x="22" y="48"/>
                      <a:pt x="22" y="48"/>
                    </a:cubicBezTo>
                    <a:cubicBezTo>
                      <a:pt x="22" y="48"/>
                      <a:pt x="19" y="56"/>
                      <a:pt x="18" y="57"/>
                    </a:cubicBezTo>
                    <a:cubicBezTo>
                      <a:pt x="21" y="59"/>
                      <a:pt x="24" y="61"/>
                      <a:pt x="27" y="63"/>
                    </a:cubicBezTo>
                    <a:cubicBezTo>
                      <a:pt x="28" y="62"/>
                      <a:pt x="34" y="56"/>
                      <a:pt x="34" y="56"/>
                    </a:cubicBezTo>
                    <a:cubicBezTo>
                      <a:pt x="49" y="72"/>
                      <a:pt x="49" y="72"/>
                      <a:pt x="49" y="72"/>
                    </a:cubicBezTo>
                    <a:cubicBezTo>
                      <a:pt x="53" y="71"/>
                      <a:pt x="56" y="69"/>
                      <a:pt x="59" y="67"/>
                    </a:cubicBezTo>
                    <a:cubicBezTo>
                      <a:pt x="64" y="73"/>
                      <a:pt x="64" y="73"/>
                      <a:pt x="64" y="73"/>
                    </a:cubicBezTo>
                    <a:cubicBezTo>
                      <a:pt x="73" y="64"/>
                      <a:pt x="73" y="64"/>
                      <a:pt x="73" y="64"/>
                    </a:cubicBezTo>
                    <a:cubicBezTo>
                      <a:pt x="67" y="59"/>
                      <a:pt x="67" y="59"/>
                      <a:pt x="67" y="59"/>
                    </a:cubicBezTo>
                    <a:cubicBezTo>
                      <a:pt x="70" y="55"/>
                      <a:pt x="72" y="51"/>
                      <a:pt x="73" y="46"/>
                    </a:cubicBezTo>
                    <a:cubicBezTo>
                      <a:pt x="80" y="46"/>
                      <a:pt x="80" y="46"/>
                      <a:pt x="80" y="46"/>
                    </a:cubicBezTo>
                    <a:cubicBezTo>
                      <a:pt x="80" y="34"/>
                      <a:pt x="80" y="34"/>
                      <a:pt x="80" y="34"/>
                    </a:cubicBezTo>
                    <a:cubicBezTo>
                      <a:pt x="73" y="34"/>
                      <a:pt x="73" y="34"/>
                      <a:pt x="73" y="34"/>
                    </a:cubicBezTo>
                    <a:cubicBezTo>
                      <a:pt x="72" y="29"/>
                      <a:pt x="70" y="25"/>
                      <a:pt x="67" y="21"/>
                    </a:cubicBezTo>
                    <a:cubicBezTo>
                      <a:pt x="73" y="16"/>
                      <a:pt x="73" y="16"/>
                      <a:pt x="73" y="16"/>
                    </a:cubicBezTo>
                    <a:cubicBezTo>
                      <a:pt x="64" y="7"/>
                      <a:pt x="64" y="7"/>
                      <a:pt x="64" y="7"/>
                    </a:cubicBezTo>
                    <a:cubicBezTo>
                      <a:pt x="59" y="12"/>
                      <a:pt x="59" y="12"/>
                      <a:pt x="59" y="12"/>
                    </a:cubicBezTo>
                    <a:cubicBezTo>
                      <a:pt x="55" y="10"/>
                      <a:pt x="51" y="8"/>
                      <a:pt x="46" y="7"/>
                    </a:cubicBezTo>
                    <a:cubicBezTo>
                      <a:pt x="46" y="0"/>
                      <a:pt x="46" y="0"/>
                      <a:pt x="46" y="0"/>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8" name="Freeform 30"/>
              <p:cNvSpPr>
                <a:spLocks/>
              </p:cNvSpPr>
              <p:nvPr/>
            </p:nvSpPr>
            <p:spPr bwMode="auto">
              <a:xfrm>
                <a:off x="4766" y="2248"/>
                <a:ext cx="191" cy="191"/>
              </a:xfrm>
              <a:custGeom>
                <a:avLst/>
                <a:gdLst>
                  <a:gd name="T0" fmla="*/ 17 w 80"/>
                  <a:gd name="T1" fmla="*/ 0 h 80"/>
                  <a:gd name="T2" fmla="*/ 8 w 80"/>
                  <a:gd name="T3" fmla="*/ 10 h 80"/>
                  <a:gd name="T4" fmla="*/ 13 w 80"/>
                  <a:gd name="T5" fmla="*/ 16 h 80"/>
                  <a:gd name="T6" fmla="*/ 8 w 80"/>
                  <a:gd name="T7" fmla="*/ 29 h 80"/>
                  <a:gd name="T8" fmla="*/ 0 w 80"/>
                  <a:gd name="T9" fmla="*/ 29 h 80"/>
                  <a:gd name="T10" fmla="*/ 0 w 80"/>
                  <a:gd name="T11" fmla="*/ 43 h 80"/>
                  <a:gd name="T12" fmla="*/ 8 w 80"/>
                  <a:gd name="T13" fmla="*/ 43 h 80"/>
                  <a:gd name="T14" fmla="*/ 13 w 80"/>
                  <a:gd name="T15" fmla="*/ 57 h 80"/>
                  <a:gd name="T16" fmla="*/ 8 w 80"/>
                  <a:gd name="T17" fmla="*/ 63 h 80"/>
                  <a:gd name="T18" fmla="*/ 17 w 80"/>
                  <a:gd name="T19" fmla="*/ 72 h 80"/>
                  <a:gd name="T20" fmla="*/ 23 w 80"/>
                  <a:gd name="T21" fmla="*/ 67 h 80"/>
                  <a:gd name="T22" fmla="*/ 37 w 80"/>
                  <a:gd name="T23" fmla="*/ 72 h 80"/>
                  <a:gd name="T24" fmla="*/ 37 w 80"/>
                  <a:gd name="T25" fmla="*/ 80 h 80"/>
                  <a:gd name="T26" fmla="*/ 51 w 80"/>
                  <a:gd name="T27" fmla="*/ 80 h 80"/>
                  <a:gd name="T28" fmla="*/ 51 w 80"/>
                  <a:gd name="T29" fmla="*/ 72 h 80"/>
                  <a:gd name="T30" fmla="*/ 64 w 80"/>
                  <a:gd name="T31" fmla="*/ 67 h 80"/>
                  <a:gd name="T32" fmla="*/ 70 w 80"/>
                  <a:gd name="T33" fmla="*/ 72 h 80"/>
                  <a:gd name="T34" fmla="*/ 80 w 80"/>
                  <a:gd name="T35" fmla="*/ 63 h 80"/>
                  <a:gd name="T36" fmla="*/ 74 w 80"/>
                  <a:gd name="T37" fmla="*/ 57 h 80"/>
                  <a:gd name="T38" fmla="*/ 78 w 80"/>
                  <a:gd name="T39" fmla="*/ 49 h 80"/>
                  <a:gd name="T40" fmla="*/ 74 w 80"/>
                  <a:gd name="T41" fmla="*/ 53 h 80"/>
                  <a:gd name="T42" fmla="*/ 53 w 80"/>
                  <a:gd name="T43" fmla="*/ 32 h 80"/>
                  <a:gd name="T44" fmla="*/ 60 w 80"/>
                  <a:gd name="T45" fmla="*/ 24 h 80"/>
                  <a:gd name="T46" fmla="*/ 53 w 80"/>
                  <a:gd name="T47" fmla="*/ 13 h 80"/>
                  <a:gd name="T48" fmla="*/ 43 w 80"/>
                  <a:gd name="T49" fmla="*/ 17 h 80"/>
                  <a:gd name="T50" fmla="*/ 37 w 80"/>
                  <a:gd name="T51" fmla="*/ 0 h 80"/>
                  <a:gd name="T52" fmla="*/ 37 w 80"/>
                  <a:gd name="T53" fmla="*/ 0 h 80"/>
                  <a:gd name="T54" fmla="*/ 23 w 80"/>
                  <a:gd name="T55" fmla="*/ 6 h 80"/>
                  <a:gd name="T56" fmla="*/ 17 w 80"/>
                  <a:gd name="T5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0" h="80">
                    <a:moveTo>
                      <a:pt x="17" y="0"/>
                    </a:moveTo>
                    <a:cubicBezTo>
                      <a:pt x="8" y="10"/>
                      <a:pt x="8" y="10"/>
                      <a:pt x="8" y="10"/>
                    </a:cubicBezTo>
                    <a:cubicBezTo>
                      <a:pt x="13" y="16"/>
                      <a:pt x="13" y="16"/>
                      <a:pt x="13" y="16"/>
                    </a:cubicBezTo>
                    <a:cubicBezTo>
                      <a:pt x="11" y="20"/>
                      <a:pt x="9" y="24"/>
                      <a:pt x="8" y="29"/>
                    </a:cubicBezTo>
                    <a:cubicBezTo>
                      <a:pt x="0" y="29"/>
                      <a:pt x="0" y="29"/>
                      <a:pt x="0" y="29"/>
                    </a:cubicBezTo>
                    <a:cubicBezTo>
                      <a:pt x="0" y="43"/>
                      <a:pt x="0" y="43"/>
                      <a:pt x="0" y="43"/>
                    </a:cubicBezTo>
                    <a:cubicBezTo>
                      <a:pt x="8" y="43"/>
                      <a:pt x="8" y="43"/>
                      <a:pt x="8" y="43"/>
                    </a:cubicBezTo>
                    <a:cubicBezTo>
                      <a:pt x="9" y="48"/>
                      <a:pt x="11" y="53"/>
                      <a:pt x="13" y="57"/>
                    </a:cubicBezTo>
                    <a:cubicBezTo>
                      <a:pt x="8" y="63"/>
                      <a:pt x="8" y="63"/>
                      <a:pt x="8" y="63"/>
                    </a:cubicBezTo>
                    <a:cubicBezTo>
                      <a:pt x="17" y="72"/>
                      <a:pt x="17" y="72"/>
                      <a:pt x="17" y="72"/>
                    </a:cubicBezTo>
                    <a:cubicBezTo>
                      <a:pt x="23" y="67"/>
                      <a:pt x="23" y="67"/>
                      <a:pt x="23" y="67"/>
                    </a:cubicBezTo>
                    <a:cubicBezTo>
                      <a:pt x="27" y="69"/>
                      <a:pt x="32" y="71"/>
                      <a:pt x="37" y="72"/>
                    </a:cubicBezTo>
                    <a:cubicBezTo>
                      <a:pt x="37" y="80"/>
                      <a:pt x="37" y="80"/>
                      <a:pt x="37" y="80"/>
                    </a:cubicBezTo>
                    <a:cubicBezTo>
                      <a:pt x="51" y="80"/>
                      <a:pt x="51" y="80"/>
                      <a:pt x="51" y="80"/>
                    </a:cubicBezTo>
                    <a:cubicBezTo>
                      <a:pt x="51" y="72"/>
                      <a:pt x="51" y="72"/>
                      <a:pt x="51" y="72"/>
                    </a:cubicBezTo>
                    <a:cubicBezTo>
                      <a:pt x="56" y="71"/>
                      <a:pt x="60" y="69"/>
                      <a:pt x="64" y="67"/>
                    </a:cubicBezTo>
                    <a:cubicBezTo>
                      <a:pt x="70" y="72"/>
                      <a:pt x="70" y="72"/>
                      <a:pt x="70" y="72"/>
                    </a:cubicBezTo>
                    <a:cubicBezTo>
                      <a:pt x="80" y="63"/>
                      <a:pt x="80" y="63"/>
                      <a:pt x="80" y="63"/>
                    </a:cubicBezTo>
                    <a:cubicBezTo>
                      <a:pt x="74" y="57"/>
                      <a:pt x="74" y="57"/>
                      <a:pt x="74" y="57"/>
                    </a:cubicBezTo>
                    <a:cubicBezTo>
                      <a:pt x="76" y="54"/>
                      <a:pt x="77" y="52"/>
                      <a:pt x="78" y="49"/>
                    </a:cubicBezTo>
                    <a:cubicBezTo>
                      <a:pt x="76" y="51"/>
                      <a:pt x="74" y="53"/>
                      <a:pt x="74" y="53"/>
                    </a:cubicBezTo>
                    <a:cubicBezTo>
                      <a:pt x="53" y="32"/>
                      <a:pt x="53" y="32"/>
                      <a:pt x="53" y="32"/>
                    </a:cubicBezTo>
                    <a:cubicBezTo>
                      <a:pt x="53" y="32"/>
                      <a:pt x="59" y="26"/>
                      <a:pt x="60" y="24"/>
                    </a:cubicBezTo>
                    <a:cubicBezTo>
                      <a:pt x="57" y="21"/>
                      <a:pt x="55" y="17"/>
                      <a:pt x="53" y="13"/>
                    </a:cubicBezTo>
                    <a:cubicBezTo>
                      <a:pt x="51" y="14"/>
                      <a:pt x="43" y="17"/>
                      <a:pt x="43" y="17"/>
                    </a:cubicBezTo>
                    <a:cubicBezTo>
                      <a:pt x="37" y="0"/>
                      <a:pt x="37" y="0"/>
                      <a:pt x="37" y="0"/>
                    </a:cubicBezTo>
                    <a:cubicBezTo>
                      <a:pt x="37" y="0"/>
                      <a:pt x="37" y="0"/>
                      <a:pt x="37" y="0"/>
                    </a:cubicBezTo>
                    <a:cubicBezTo>
                      <a:pt x="32" y="1"/>
                      <a:pt x="27" y="3"/>
                      <a:pt x="23" y="6"/>
                    </a:cubicBezTo>
                    <a:cubicBezTo>
                      <a:pt x="17" y="0"/>
                      <a:pt x="17"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9" name="Freeform 31"/>
              <p:cNvSpPr>
                <a:spLocks noEditPoints="1"/>
              </p:cNvSpPr>
              <p:nvPr/>
            </p:nvSpPr>
            <p:spPr bwMode="auto">
              <a:xfrm>
                <a:off x="4852" y="1892"/>
                <a:ext cx="523" cy="523"/>
              </a:xfrm>
              <a:custGeom>
                <a:avLst/>
                <a:gdLst>
                  <a:gd name="T0" fmla="*/ 49 w 219"/>
                  <a:gd name="T1" fmla="*/ 159 h 219"/>
                  <a:gd name="T2" fmla="*/ 74 w 219"/>
                  <a:gd name="T3" fmla="*/ 159 h 219"/>
                  <a:gd name="T4" fmla="*/ 156 w 219"/>
                  <a:gd name="T5" fmla="*/ 172 h 219"/>
                  <a:gd name="T6" fmla="*/ 156 w 219"/>
                  <a:gd name="T7" fmla="*/ 147 h 219"/>
                  <a:gd name="T8" fmla="*/ 156 w 219"/>
                  <a:gd name="T9" fmla="*/ 172 h 219"/>
                  <a:gd name="T10" fmla="*/ 92 w 219"/>
                  <a:gd name="T11" fmla="*/ 74 h 219"/>
                  <a:gd name="T12" fmla="*/ 97 w 219"/>
                  <a:gd name="T13" fmla="*/ 63 h 219"/>
                  <a:gd name="T14" fmla="*/ 122 w 219"/>
                  <a:gd name="T15" fmla="*/ 72 h 219"/>
                  <a:gd name="T16" fmla="*/ 133 w 219"/>
                  <a:gd name="T17" fmla="*/ 68 h 219"/>
                  <a:gd name="T18" fmla="*/ 145 w 219"/>
                  <a:gd name="T19" fmla="*/ 92 h 219"/>
                  <a:gd name="T20" fmla="*/ 150 w 219"/>
                  <a:gd name="T21" fmla="*/ 97 h 219"/>
                  <a:gd name="T22" fmla="*/ 156 w 219"/>
                  <a:gd name="T23" fmla="*/ 122 h 219"/>
                  <a:gd name="T24" fmla="*/ 145 w 219"/>
                  <a:gd name="T25" fmla="*/ 127 h 219"/>
                  <a:gd name="T26" fmla="*/ 133 w 219"/>
                  <a:gd name="T27" fmla="*/ 151 h 219"/>
                  <a:gd name="T28" fmla="*/ 122 w 219"/>
                  <a:gd name="T29" fmla="*/ 147 h 219"/>
                  <a:gd name="T30" fmla="*/ 97 w 219"/>
                  <a:gd name="T31" fmla="*/ 156 h 219"/>
                  <a:gd name="T32" fmla="*/ 92 w 219"/>
                  <a:gd name="T33" fmla="*/ 145 h 219"/>
                  <a:gd name="T34" fmla="*/ 68 w 219"/>
                  <a:gd name="T35" fmla="*/ 133 h 219"/>
                  <a:gd name="T36" fmla="*/ 72 w 219"/>
                  <a:gd name="T37" fmla="*/ 122 h 219"/>
                  <a:gd name="T38" fmla="*/ 63 w 219"/>
                  <a:gd name="T39" fmla="*/ 97 h 219"/>
                  <a:gd name="T40" fmla="*/ 72 w 219"/>
                  <a:gd name="T41" fmla="*/ 97 h 219"/>
                  <a:gd name="T42" fmla="*/ 68 w 219"/>
                  <a:gd name="T43" fmla="*/ 85 h 219"/>
                  <a:gd name="T44" fmla="*/ 92 w 219"/>
                  <a:gd name="T45" fmla="*/ 74 h 219"/>
                  <a:gd name="T46" fmla="*/ 143 w 219"/>
                  <a:gd name="T47" fmla="*/ 59 h 219"/>
                  <a:gd name="T48" fmla="*/ 168 w 219"/>
                  <a:gd name="T49" fmla="*/ 59 h 219"/>
                  <a:gd name="T50" fmla="*/ 61 w 219"/>
                  <a:gd name="T51" fmla="*/ 71 h 219"/>
                  <a:gd name="T52" fmla="*/ 61 w 219"/>
                  <a:gd name="T53" fmla="*/ 46 h 219"/>
                  <a:gd name="T54" fmla="*/ 61 w 219"/>
                  <a:gd name="T55" fmla="*/ 71 h 219"/>
                  <a:gd name="T56" fmla="*/ 101 w 219"/>
                  <a:gd name="T57" fmla="*/ 0 h 219"/>
                  <a:gd name="T58" fmla="*/ 81 w 219"/>
                  <a:gd name="T59" fmla="*/ 13 h 219"/>
                  <a:gd name="T60" fmla="*/ 61 w 219"/>
                  <a:gd name="T61" fmla="*/ 11 h 219"/>
                  <a:gd name="T62" fmla="*/ 45 w 219"/>
                  <a:gd name="T63" fmla="*/ 32 h 219"/>
                  <a:gd name="T64" fmla="*/ 26 w 219"/>
                  <a:gd name="T65" fmla="*/ 38 h 219"/>
                  <a:gd name="T66" fmla="*/ 21 w 219"/>
                  <a:gd name="T67" fmla="*/ 62 h 219"/>
                  <a:gd name="T68" fmla="*/ 5 w 219"/>
                  <a:gd name="T69" fmla="*/ 74 h 219"/>
                  <a:gd name="T70" fmla="*/ 9 w 219"/>
                  <a:gd name="T71" fmla="*/ 101 h 219"/>
                  <a:gd name="T72" fmla="*/ 0 w 219"/>
                  <a:gd name="T73" fmla="*/ 118 h 219"/>
                  <a:gd name="T74" fmla="*/ 13 w 219"/>
                  <a:gd name="T75" fmla="*/ 138 h 219"/>
                  <a:gd name="T76" fmla="*/ 11 w 219"/>
                  <a:gd name="T77" fmla="*/ 158 h 219"/>
                  <a:gd name="T78" fmla="*/ 32 w 219"/>
                  <a:gd name="T79" fmla="*/ 174 h 219"/>
                  <a:gd name="T80" fmla="*/ 38 w 219"/>
                  <a:gd name="T81" fmla="*/ 193 h 219"/>
                  <a:gd name="T82" fmla="*/ 62 w 219"/>
                  <a:gd name="T83" fmla="*/ 198 h 219"/>
                  <a:gd name="T84" fmla="*/ 74 w 219"/>
                  <a:gd name="T85" fmla="*/ 213 h 219"/>
                  <a:gd name="T86" fmla="*/ 101 w 219"/>
                  <a:gd name="T87" fmla="*/ 210 h 219"/>
                  <a:gd name="T88" fmla="*/ 118 w 219"/>
                  <a:gd name="T89" fmla="*/ 219 h 219"/>
                  <a:gd name="T90" fmla="*/ 138 w 219"/>
                  <a:gd name="T91" fmla="*/ 206 h 219"/>
                  <a:gd name="T92" fmla="*/ 158 w 219"/>
                  <a:gd name="T93" fmla="*/ 208 h 219"/>
                  <a:gd name="T94" fmla="*/ 174 w 219"/>
                  <a:gd name="T95" fmla="*/ 186 h 219"/>
                  <a:gd name="T96" fmla="*/ 193 w 219"/>
                  <a:gd name="T97" fmla="*/ 181 h 219"/>
                  <a:gd name="T98" fmla="*/ 198 w 219"/>
                  <a:gd name="T99" fmla="*/ 157 h 219"/>
                  <a:gd name="T100" fmla="*/ 213 w 219"/>
                  <a:gd name="T101" fmla="*/ 145 h 219"/>
                  <a:gd name="T102" fmla="*/ 210 w 219"/>
                  <a:gd name="T103" fmla="*/ 118 h 219"/>
                  <a:gd name="T104" fmla="*/ 219 w 219"/>
                  <a:gd name="T105" fmla="*/ 101 h 219"/>
                  <a:gd name="T106" fmla="*/ 206 w 219"/>
                  <a:gd name="T107" fmla="*/ 81 h 219"/>
                  <a:gd name="T108" fmla="*/ 208 w 219"/>
                  <a:gd name="T109" fmla="*/ 61 h 219"/>
                  <a:gd name="T110" fmla="*/ 187 w 219"/>
                  <a:gd name="T111" fmla="*/ 45 h 219"/>
                  <a:gd name="T112" fmla="*/ 181 w 219"/>
                  <a:gd name="T113" fmla="*/ 26 h 219"/>
                  <a:gd name="T114" fmla="*/ 157 w 219"/>
                  <a:gd name="T115" fmla="*/ 21 h 219"/>
                  <a:gd name="T116" fmla="*/ 145 w 219"/>
                  <a:gd name="T117" fmla="*/ 5 h 219"/>
                  <a:gd name="T118" fmla="*/ 118 w 219"/>
                  <a:gd name="T119" fmla="*/ 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9" h="219">
                    <a:moveTo>
                      <a:pt x="61" y="172"/>
                    </a:moveTo>
                    <a:cubicBezTo>
                      <a:pt x="54" y="172"/>
                      <a:pt x="49" y="166"/>
                      <a:pt x="49" y="159"/>
                    </a:cubicBezTo>
                    <a:cubicBezTo>
                      <a:pt x="49" y="152"/>
                      <a:pt x="54" y="147"/>
                      <a:pt x="61" y="147"/>
                    </a:cubicBezTo>
                    <a:cubicBezTo>
                      <a:pt x="68" y="147"/>
                      <a:pt x="74" y="152"/>
                      <a:pt x="74" y="159"/>
                    </a:cubicBezTo>
                    <a:cubicBezTo>
                      <a:pt x="74" y="166"/>
                      <a:pt x="68" y="172"/>
                      <a:pt x="61" y="172"/>
                    </a:cubicBezTo>
                    <a:moveTo>
                      <a:pt x="156" y="172"/>
                    </a:moveTo>
                    <a:cubicBezTo>
                      <a:pt x="149" y="172"/>
                      <a:pt x="143" y="166"/>
                      <a:pt x="143" y="159"/>
                    </a:cubicBezTo>
                    <a:cubicBezTo>
                      <a:pt x="143" y="152"/>
                      <a:pt x="149" y="147"/>
                      <a:pt x="156" y="147"/>
                    </a:cubicBezTo>
                    <a:cubicBezTo>
                      <a:pt x="163" y="147"/>
                      <a:pt x="168" y="152"/>
                      <a:pt x="168" y="159"/>
                    </a:cubicBezTo>
                    <a:cubicBezTo>
                      <a:pt x="168" y="166"/>
                      <a:pt x="163" y="172"/>
                      <a:pt x="156" y="172"/>
                    </a:cubicBezTo>
                    <a:cubicBezTo>
                      <a:pt x="156" y="172"/>
                      <a:pt x="156" y="172"/>
                      <a:pt x="156" y="172"/>
                    </a:cubicBezTo>
                    <a:moveTo>
                      <a:pt x="92" y="74"/>
                    </a:moveTo>
                    <a:cubicBezTo>
                      <a:pt x="94" y="73"/>
                      <a:pt x="95" y="73"/>
                      <a:pt x="97" y="72"/>
                    </a:cubicBezTo>
                    <a:cubicBezTo>
                      <a:pt x="97" y="71"/>
                      <a:pt x="97" y="63"/>
                      <a:pt x="97" y="63"/>
                    </a:cubicBezTo>
                    <a:cubicBezTo>
                      <a:pt x="122" y="63"/>
                      <a:pt x="122" y="63"/>
                      <a:pt x="122" y="63"/>
                    </a:cubicBezTo>
                    <a:cubicBezTo>
                      <a:pt x="122" y="63"/>
                      <a:pt x="122" y="71"/>
                      <a:pt x="122" y="72"/>
                    </a:cubicBezTo>
                    <a:cubicBezTo>
                      <a:pt x="124" y="73"/>
                      <a:pt x="125" y="73"/>
                      <a:pt x="127" y="74"/>
                    </a:cubicBezTo>
                    <a:cubicBezTo>
                      <a:pt x="128" y="73"/>
                      <a:pt x="133" y="68"/>
                      <a:pt x="133" y="68"/>
                    </a:cubicBezTo>
                    <a:cubicBezTo>
                      <a:pt x="151" y="85"/>
                      <a:pt x="151" y="85"/>
                      <a:pt x="151" y="85"/>
                    </a:cubicBezTo>
                    <a:cubicBezTo>
                      <a:pt x="151" y="85"/>
                      <a:pt x="146" y="91"/>
                      <a:pt x="145" y="92"/>
                    </a:cubicBezTo>
                    <a:cubicBezTo>
                      <a:pt x="145" y="93"/>
                      <a:pt x="146" y="95"/>
                      <a:pt x="147" y="97"/>
                    </a:cubicBezTo>
                    <a:cubicBezTo>
                      <a:pt x="147" y="97"/>
                      <a:pt x="148" y="97"/>
                      <a:pt x="150" y="97"/>
                    </a:cubicBezTo>
                    <a:cubicBezTo>
                      <a:pt x="152" y="97"/>
                      <a:pt x="156" y="97"/>
                      <a:pt x="156" y="97"/>
                    </a:cubicBezTo>
                    <a:cubicBezTo>
                      <a:pt x="156" y="122"/>
                      <a:pt x="156" y="122"/>
                      <a:pt x="156" y="122"/>
                    </a:cubicBezTo>
                    <a:cubicBezTo>
                      <a:pt x="156" y="122"/>
                      <a:pt x="148" y="122"/>
                      <a:pt x="147" y="122"/>
                    </a:cubicBezTo>
                    <a:cubicBezTo>
                      <a:pt x="146" y="124"/>
                      <a:pt x="145" y="125"/>
                      <a:pt x="145" y="127"/>
                    </a:cubicBezTo>
                    <a:cubicBezTo>
                      <a:pt x="146" y="128"/>
                      <a:pt x="151" y="133"/>
                      <a:pt x="151" y="133"/>
                    </a:cubicBezTo>
                    <a:cubicBezTo>
                      <a:pt x="133" y="151"/>
                      <a:pt x="133" y="151"/>
                      <a:pt x="133" y="151"/>
                    </a:cubicBezTo>
                    <a:cubicBezTo>
                      <a:pt x="133" y="151"/>
                      <a:pt x="128" y="145"/>
                      <a:pt x="127" y="145"/>
                    </a:cubicBezTo>
                    <a:cubicBezTo>
                      <a:pt x="125" y="145"/>
                      <a:pt x="124" y="146"/>
                      <a:pt x="122" y="147"/>
                    </a:cubicBezTo>
                    <a:cubicBezTo>
                      <a:pt x="122" y="148"/>
                      <a:pt x="122" y="156"/>
                      <a:pt x="122" y="156"/>
                    </a:cubicBezTo>
                    <a:cubicBezTo>
                      <a:pt x="97" y="156"/>
                      <a:pt x="97" y="156"/>
                      <a:pt x="97" y="156"/>
                    </a:cubicBezTo>
                    <a:cubicBezTo>
                      <a:pt x="97" y="156"/>
                      <a:pt x="97" y="148"/>
                      <a:pt x="97" y="147"/>
                    </a:cubicBezTo>
                    <a:cubicBezTo>
                      <a:pt x="95" y="146"/>
                      <a:pt x="94" y="145"/>
                      <a:pt x="92" y="145"/>
                    </a:cubicBezTo>
                    <a:cubicBezTo>
                      <a:pt x="91" y="145"/>
                      <a:pt x="86" y="151"/>
                      <a:pt x="86" y="151"/>
                    </a:cubicBezTo>
                    <a:cubicBezTo>
                      <a:pt x="68" y="133"/>
                      <a:pt x="68" y="133"/>
                      <a:pt x="68" y="133"/>
                    </a:cubicBezTo>
                    <a:cubicBezTo>
                      <a:pt x="68" y="133"/>
                      <a:pt x="73" y="128"/>
                      <a:pt x="74" y="127"/>
                    </a:cubicBezTo>
                    <a:cubicBezTo>
                      <a:pt x="73" y="125"/>
                      <a:pt x="73" y="124"/>
                      <a:pt x="72" y="122"/>
                    </a:cubicBezTo>
                    <a:cubicBezTo>
                      <a:pt x="71" y="122"/>
                      <a:pt x="63" y="122"/>
                      <a:pt x="63" y="122"/>
                    </a:cubicBezTo>
                    <a:cubicBezTo>
                      <a:pt x="63" y="97"/>
                      <a:pt x="63" y="97"/>
                      <a:pt x="63" y="97"/>
                    </a:cubicBezTo>
                    <a:cubicBezTo>
                      <a:pt x="63" y="97"/>
                      <a:pt x="67" y="97"/>
                      <a:pt x="69" y="97"/>
                    </a:cubicBezTo>
                    <a:cubicBezTo>
                      <a:pt x="71" y="97"/>
                      <a:pt x="72" y="97"/>
                      <a:pt x="72" y="97"/>
                    </a:cubicBezTo>
                    <a:cubicBezTo>
                      <a:pt x="73" y="95"/>
                      <a:pt x="73" y="93"/>
                      <a:pt x="74" y="92"/>
                    </a:cubicBezTo>
                    <a:cubicBezTo>
                      <a:pt x="73" y="91"/>
                      <a:pt x="68" y="85"/>
                      <a:pt x="68" y="85"/>
                    </a:cubicBezTo>
                    <a:cubicBezTo>
                      <a:pt x="86" y="68"/>
                      <a:pt x="86" y="68"/>
                      <a:pt x="86" y="68"/>
                    </a:cubicBezTo>
                    <a:cubicBezTo>
                      <a:pt x="86" y="68"/>
                      <a:pt x="91" y="73"/>
                      <a:pt x="92" y="74"/>
                    </a:cubicBezTo>
                    <a:moveTo>
                      <a:pt x="156" y="71"/>
                    </a:moveTo>
                    <a:cubicBezTo>
                      <a:pt x="149" y="71"/>
                      <a:pt x="143" y="65"/>
                      <a:pt x="143" y="59"/>
                    </a:cubicBezTo>
                    <a:cubicBezTo>
                      <a:pt x="143" y="52"/>
                      <a:pt x="149" y="46"/>
                      <a:pt x="156" y="46"/>
                    </a:cubicBezTo>
                    <a:cubicBezTo>
                      <a:pt x="163" y="46"/>
                      <a:pt x="168" y="52"/>
                      <a:pt x="168" y="59"/>
                    </a:cubicBezTo>
                    <a:cubicBezTo>
                      <a:pt x="168" y="65"/>
                      <a:pt x="163" y="71"/>
                      <a:pt x="156" y="71"/>
                    </a:cubicBezTo>
                    <a:moveTo>
                      <a:pt x="61" y="71"/>
                    </a:moveTo>
                    <a:cubicBezTo>
                      <a:pt x="54" y="71"/>
                      <a:pt x="49" y="65"/>
                      <a:pt x="49" y="59"/>
                    </a:cubicBezTo>
                    <a:cubicBezTo>
                      <a:pt x="49" y="52"/>
                      <a:pt x="54" y="46"/>
                      <a:pt x="61" y="46"/>
                    </a:cubicBezTo>
                    <a:cubicBezTo>
                      <a:pt x="68" y="46"/>
                      <a:pt x="74" y="52"/>
                      <a:pt x="74" y="59"/>
                    </a:cubicBezTo>
                    <a:cubicBezTo>
                      <a:pt x="74" y="65"/>
                      <a:pt x="68" y="71"/>
                      <a:pt x="61" y="71"/>
                    </a:cubicBezTo>
                    <a:moveTo>
                      <a:pt x="118" y="0"/>
                    </a:moveTo>
                    <a:cubicBezTo>
                      <a:pt x="101" y="0"/>
                      <a:pt x="101" y="0"/>
                      <a:pt x="101" y="0"/>
                    </a:cubicBezTo>
                    <a:cubicBezTo>
                      <a:pt x="101" y="9"/>
                      <a:pt x="101" y="9"/>
                      <a:pt x="101" y="9"/>
                    </a:cubicBezTo>
                    <a:cubicBezTo>
                      <a:pt x="94" y="10"/>
                      <a:pt x="87" y="11"/>
                      <a:pt x="81" y="13"/>
                    </a:cubicBezTo>
                    <a:cubicBezTo>
                      <a:pt x="77" y="4"/>
                      <a:pt x="77" y="4"/>
                      <a:pt x="77" y="4"/>
                    </a:cubicBezTo>
                    <a:cubicBezTo>
                      <a:pt x="61" y="11"/>
                      <a:pt x="61" y="11"/>
                      <a:pt x="61" y="11"/>
                    </a:cubicBezTo>
                    <a:cubicBezTo>
                      <a:pt x="64" y="19"/>
                      <a:pt x="64" y="19"/>
                      <a:pt x="64" y="19"/>
                    </a:cubicBezTo>
                    <a:cubicBezTo>
                      <a:pt x="57" y="23"/>
                      <a:pt x="51" y="27"/>
                      <a:pt x="45" y="32"/>
                    </a:cubicBezTo>
                    <a:cubicBezTo>
                      <a:pt x="38" y="26"/>
                      <a:pt x="38" y="26"/>
                      <a:pt x="38" y="26"/>
                    </a:cubicBezTo>
                    <a:cubicBezTo>
                      <a:pt x="26" y="38"/>
                      <a:pt x="26" y="38"/>
                      <a:pt x="26" y="38"/>
                    </a:cubicBezTo>
                    <a:cubicBezTo>
                      <a:pt x="32" y="45"/>
                      <a:pt x="32" y="45"/>
                      <a:pt x="32" y="45"/>
                    </a:cubicBezTo>
                    <a:cubicBezTo>
                      <a:pt x="28" y="50"/>
                      <a:pt x="24" y="55"/>
                      <a:pt x="21" y="62"/>
                    </a:cubicBezTo>
                    <a:cubicBezTo>
                      <a:pt x="12" y="58"/>
                      <a:pt x="12" y="58"/>
                      <a:pt x="12" y="58"/>
                    </a:cubicBezTo>
                    <a:cubicBezTo>
                      <a:pt x="5" y="74"/>
                      <a:pt x="5" y="74"/>
                      <a:pt x="5" y="74"/>
                    </a:cubicBezTo>
                    <a:cubicBezTo>
                      <a:pt x="14" y="78"/>
                      <a:pt x="14" y="78"/>
                      <a:pt x="14" y="78"/>
                    </a:cubicBezTo>
                    <a:cubicBezTo>
                      <a:pt x="11" y="85"/>
                      <a:pt x="10" y="93"/>
                      <a:pt x="9" y="101"/>
                    </a:cubicBezTo>
                    <a:cubicBezTo>
                      <a:pt x="0" y="101"/>
                      <a:pt x="0" y="101"/>
                      <a:pt x="0" y="101"/>
                    </a:cubicBezTo>
                    <a:cubicBezTo>
                      <a:pt x="0" y="118"/>
                      <a:pt x="0" y="118"/>
                      <a:pt x="0" y="118"/>
                    </a:cubicBezTo>
                    <a:cubicBezTo>
                      <a:pt x="9" y="118"/>
                      <a:pt x="9" y="118"/>
                      <a:pt x="9" y="118"/>
                    </a:cubicBezTo>
                    <a:cubicBezTo>
                      <a:pt x="10" y="125"/>
                      <a:pt x="11" y="132"/>
                      <a:pt x="13" y="138"/>
                    </a:cubicBezTo>
                    <a:cubicBezTo>
                      <a:pt x="4" y="142"/>
                      <a:pt x="4" y="142"/>
                      <a:pt x="4" y="142"/>
                    </a:cubicBezTo>
                    <a:cubicBezTo>
                      <a:pt x="11" y="158"/>
                      <a:pt x="11" y="158"/>
                      <a:pt x="11" y="158"/>
                    </a:cubicBezTo>
                    <a:cubicBezTo>
                      <a:pt x="19" y="154"/>
                      <a:pt x="19" y="154"/>
                      <a:pt x="19" y="154"/>
                    </a:cubicBezTo>
                    <a:cubicBezTo>
                      <a:pt x="23" y="161"/>
                      <a:pt x="27" y="168"/>
                      <a:pt x="32" y="174"/>
                    </a:cubicBezTo>
                    <a:cubicBezTo>
                      <a:pt x="26" y="181"/>
                      <a:pt x="26" y="181"/>
                      <a:pt x="26" y="181"/>
                    </a:cubicBezTo>
                    <a:cubicBezTo>
                      <a:pt x="38" y="193"/>
                      <a:pt x="38" y="193"/>
                      <a:pt x="38" y="193"/>
                    </a:cubicBezTo>
                    <a:cubicBezTo>
                      <a:pt x="45" y="186"/>
                      <a:pt x="45" y="186"/>
                      <a:pt x="45" y="186"/>
                    </a:cubicBezTo>
                    <a:cubicBezTo>
                      <a:pt x="50" y="191"/>
                      <a:pt x="56" y="195"/>
                      <a:pt x="62" y="198"/>
                    </a:cubicBezTo>
                    <a:cubicBezTo>
                      <a:pt x="58" y="206"/>
                      <a:pt x="58" y="206"/>
                      <a:pt x="58" y="206"/>
                    </a:cubicBezTo>
                    <a:cubicBezTo>
                      <a:pt x="74" y="213"/>
                      <a:pt x="74" y="213"/>
                      <a:pt x="74" y="213"/>
                    </a:cubicBezTo>
                    <a:cubicBezTo>
                      <a:pt x="78" y="205"/>
                      <a:pt x="78" y="205"/>
                      <a:pt x="78" y="205"/>
                    </a:cubicBezTo>
                    <a:cubicBezTo>
                      <a:pt x="85" y="207"/>
                      <a:pt x="93" y="209"/>
                      <a:pt x="101" y="210"/>
                    </a:cubicBezTo>
                    <a:cubicBezTo>
                      <a:pt x="101" y="219"/>
                      <a:pt x="101" y="219"/>
                      <a:pt x="101" y="219"/>
                    </a:cubicBezTo>
                    <a:cubicBezTo>
                      <a:pt x="118" y="219"/>
                      <a:pt x="118" y="219"/>
                      <a:pt x="118" y="219"/>
                    </a:cubicBezTo>
                    <a:cubicBezTo>
                      <a:pt x="118" y="210"/>
                      <a:pt x="118" y="210"/>
                      <a:pt x="118" y="210"/>
                    </a:cubicBezTo>
                    <a:cubicBezTo>
                      <a:pt x="125" y="209"/>
                      <a:pt x="132" y="208"/>
                      <a:pt x="138" y="206"/>
                    </a:cubicBezTo>
                    <a:cubicBezTo>
                      <a:pt x="142" y="214"/>
                      <a:pt x="142" y="214"/>
                      <a:pt x="142" y="214"/>
                    </a:cubicBezTo>
                    <a:cubicBezTo>
                      <a:pt x="158" y="208"/>
                      <a:pt x="158" y="208"/>
                      <a:pt x="158" y="208"/>
                    </a:cubicBezTo>
                    <a:cubicBezTo>
                      <a:pt x="155" y="199"/>
                      <a:pt x="155" y="199"/>
                      <a:pt x="155" y="199"/>
                    </a:cubicBezTo>
                    <a:cubicBezTo>
                      <a:pt x="162" y="196"/>
                      <a:pt x="168" y="191"/>
                      <a:pt x="174" y="186"/>
                    </a:cubicBezTo>
                    <a:cubicBezTo>
                      <a:pt x="181" y="193"/>
                      <a:pt x="181" y="193"/>
                      <a:pt x="181" y="193"/>
                    </a:cubicBezTo>
                    <a:cubicBezTo>
                      <a:pt x="193" y="181"/>
                      <a:pt x="193" y="181"/>
                      <a:pt x="193" y="181"/>
                    </a:cubicBezTo>
                    <a:cubicBezTo>
                      <a:pt x="187" y="174"/>
                      <a:pt x="187" y="174"/>
                      <a:pt x="187" y="174"/>
                    </a:cubicBezTo>
                    <a:cubicBezTo>
                      <a:pt x="191" y="169"/>
                      <a:pt x="195" y="163"/>
                      <a:pt x="198" y="157"/>
                    </a:cubicBezTo>
                    <a:cubicBezTo>
                      <a:pt x="206" y="161"/>
                      <a:pt x="206" y="161"/>
                      <a:pt x="206" y="161"/>
                    </a:cubicBezTo>
                    <a:cubicBezTo>
                      <a:pt x="213" y="145"/>
                      <a:pt x="213" y="145"/>
                      <a:pt x="213" y="145"/>
                    </a:cubicBezTo>
                    <a:cubicBezTo>
                      <a:pt x="205" y="141"/>
                      <a:pt x="205" y="141"/>
                      <a:pt x="205" y="141"/>
                    </a:cubicBezTo>
                    <a:cubicBezTo>
                      <a:pt x="207" y="134"/>
                      <a:pt x="209" y="126"/>
                      <a:pt x="210" y="118"/>
                    </a:cubicBezTo>
                    <a:cubicBezTo>
                      <a:pt x="219" y="118"/>
                      <a:pt x="219" y="118"/>
                      <a:pt x="219" y="118"/>
                    </a:cubicBezTo>
                    <a:cubicBezTo>
                      <a:pt x="219" y="101"/>
                      <a:pt x="219" y="101"/>
                      <a:pt x="219" y="101"/>
                    </a:cubicBezTo>
                    <a:cubicBezTo>
                      <a:pt x="210" y="101"/>
                      <a:pt x="210" y="101"/>
                      <a:pt x="210" y="101"/>
                    </a:cubicBezTo>
                    <a:cubicBezTo>
                      <a:pt x="209" y="94"/>
                      <a:pt x="208" y="87"/>
                      <a:pt x="206" y="81"/>
                    </a:cubicBezTo>
                    <a:cubicBezTo>
                      <a:pt x="214" y="77"/>
                      <a:pt x="214" y="77"/>
                      <a:pt x="214" y="77"/>
                    </a:cubicBezTo>
                    <a:cubicBezTo>
                      <a:pt x="208" y="61"/>
                      <a:pt x="208" y="61"/>
                      <a:pt x="208" y="61"/>
                    </a:cubicBezTo>
                    <a:cubicBezTo>
                      <a:pt x="199" y="64"/>
                      <a:pt x="199" y="64"/>
                      <a:pt x="199" y="64"/>
                    </a:cubicBezTo>
                    <a:cubicBezTo>
                      <a:pt x="196" y="57"/>
                      <a:pt x="192" y="51"/>
                      <a:pt x="187" y="45"/>
                    </a:cubicBezTo>
                    <a:cubicBezTo>
                      <a:pt x="193" y="38"/>
                      <a:pt x="193" y="38"/>
                      <a:pt x="193" y="38"/>
                    </a:cubicBezTo>
                    <a:cubicBezTo>
                      <a:pt x="181" y="26"/>
                      <a:pt x="181" y="26"/>
                      <a:pt x="181" y="26"/>
                    </a:cubicBezTo>
                    <a:cubicBezTo>
                      <a:pt x="174" y="32"/>
                      <a:pt x="174" y="32"/>
                      <a:pt x="174" y="32"/>
                    </a:cubicBezTo>
                    <a:cubicBezTo>
                      <a:pt x="169" y="28"/>
                      <a:pt x="163" y="24"/>
                      <a:pt x="157" y="21"/>
                    </a:cubicBezTo>
                    <a:cubicBezTo>
                      <a:pt x="161" y="12"/>
                      <a:pt x="161" y="12"/>
                      <a:pt x="161" y="12"/>
                    </a:cubicBezTo>
                    <a:cubicBezTo>
                      <a:pt x="145" y="5"/>
                      <a:pt x="145" y="5"/>
                      <a:pt x="145" y="5"/>
                    </a:cubicBezTo>
                    <a:cubicBezTo>
                      <a:pt x="141" y="14"/>
                      <a:pt x="141" y="14"/>
                      <a:pt x="141" y="14"/>
                    </a:cubicBezTo>
                    <a:cubicBezTo>
                      <a:pt x="134" y="11"/>
                      <a:pt x="126" y="10"/>
                      <a:pt x="118" y="9"/>
                    </a:cubicBezTo>
                    <a:cubicBezTo>
                      <a:pt x="118" y="0"/>
                      <a:pt x="118" y="0"/>
                      <a:pt x="118" y="0"/>
                    </a:cubicBezTo>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smtClean="0">
                  <a:ln>
                    <a:noFill/>
                  </a:ln>
                  <a:solidFill>
                    <a:prstClr val="black"/>
                  </a:solidFill>
                  <a:effectLst/>
                  <a:uLnTx/>
                  <a:uFillTx/>
                  <a:latin typeface="Calibri" panose="020F0502020204030204"/>
                  <a:ea typeface="宋体"/>
                </a:endParaRPr>
              </a:p>
            </p:txBody>
          </p:sp>
        </p:grpSp>
        <p:sp>
          <p:nvSpPr>
            <p:cNvPr id="72" name="Freeform 35"/>
            <p:cNvSpPr>
              <a:spLocks noEditPoints="1"/>
            </p:cNvSpPr>
            <p:nvPr/>
          </p:nvSpPr>
          <p:spPr bwMode="auto">
            <a:xfrm>
              <a:off x="4807401" y="3702635"/>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3" name="Freeform 35"/>
            <p:cNvSpPr>
              <a:spLocks noEditPoints="1"/>
            </p:cNvSpPr>
            <p:nvPr/>
          </p:nvSpPr>
          <p:spPr bwMode="auto">
            <a:xfrm>
              <a:off x="2812657" y="3695865"/>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4" name="Freeform 35"/>
            <p:cNvSpPr>
              <a:spLocks noEditPoints="1"/>
            </p:cNvSpPr>
            <p:nvPr/>
          </p:nvSpPr>
          <p:spPr bwMode="auto">
            <a:xfrm>
              <a:off x="6928825" y="3528860"/>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5" name="Freeform 35"/>
            <p:cNvSpPr>
              <a:spLocks noEditPoints="1"/>
            </p:cNvSpPr>
            <p:nvPr/>
          </p:nvSpPr>
          <p:spPr bwMode="auto">
            <a:xfrm>
              <a:off x="8948104" y="3609802"/>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02" name="组合 101"/>
          <p:cNvGrpSpPr/>
          <p:nvPr/>
        </p:nvGrpSpPr>
        <p:grpSpPr>
          <a:xfrm>
            <a:off x="1621960" y="4173905"/>
            <a:ext cx="1281164" cy="811571"/>
            <a:chOff x="2162332" y="4892821"/>
            <a:chExt cx="1707996" cy="1082346"/>
          </a:xfrm>
        </p:grpSpPr>
        <p:sp>
          <p:nvSpPr>
            <p:cNvPr id="103" name="文本框 91"/>
            <p:cNvSpPr txBox="1"/>
            <p:nvPr/>
          </p:nvSpPr>
          <p:spPr>
            <a:xfrm>
              <a:off x="2162332" y="4892821"/>
              <a:ext cx="1707996" cy="410465"/>
            </a:xfrm>
            <a:prstGeom prst="rect">
              <a:avLst/>
            </a:prstGeom>
            <a:noFill/>
          </p:spPr>
          <p:txBody>
            <a:bodyPr wrap="square" rtlCol="0">
              <a:spAutoFit/>
            </a:bodyPr>
            <a:lstStyle/>
            <a:p>
              <a:pPr defTabSz="685800" fontAlgn="auto">
                <a:spcBef>
                  <a:spcPts val="0"/>
                </a:spcBef>
                <a:spcAft>
                  <a:spcPts val="0"/>
                </a:spcAft>
              </a:pPr>
              <a:r>
                <a:rPr lang="zh-CN" altLang="en-US" sz="1400" dirty="0">
                  <a:solidFill>
                    <a:srgbClr val="FFB850"/>
                  </a:solidFill>
                  <a:latin typeface="微软雅黑" panose="020B0503020204020204" pitchFamily="34" charset="-122"/>
                  <a:ea typeface="微软雅黑" panose="020B0503020204020204" pitchFamily="34" charset="-122"/>
                </a:rPr>
                <a:t>在此添加标题</a:t>
              </a:r>
            </a:p>
          </p:txBody>
        </p:sp>
        <p:sp>
          <p:nvSpPr>
            <p:cNvPr id="104" name="文本框 113"/>
            <p:cNvSpPr txBox="1"/>
            <p:nvPr/>
          </p:nvSpPr>
          <p:spPr>
            <a:xfrm>
              <a:off x="2278782" y="5334844"/>
              <a:ext cx="1411667" cy="640323"/>
            </a:xfrm>
            <a:prstGeom prst="rect">
              <a:avLst/>
            </a:prstGeom>
            <a:noFill/>
          </p:spPr>
          <p:txBody>
            <a:bodyPr wrap="square" rtlCol="0">
              <a:spAutoFit/>
            </a:bodyPr>
            <a:lstStyle/>
            <a:p>
              <a:pPr algn="ctr" defTabSz="685800" fontAlgn="auto">
                <a:lnSpc>
                  <a:spcPct val="120000"/>
                </a:lnSpc>
                <a:spcBef>
                  <a:spcPts val="0"/>
                </a:spcBef>
                <a:spcAft>
                  <a:spcPts val="0"/>
                </a:spcAft>
              </a:pPr>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05" name="组合 104"/>
          <p:cNvGrpSpPr/>
          <p:nvPr/>
        </p:nvGrpSpPr>
        <p:grpSpPr>
          <a:xfrm>
            <a:off x="3088090" y="1781045"/>
            <a:ext cx="1281164" cy="750098"/>
            <a:chOff x="4116918" y="1701602"/>
            <a:chExt cx="1707996" cy="1000362"/>
          </a:xfrm>
        </p:grpSpPr>
        <p:sp>
          <p:nvSpPr>
            <p:cNvPr id="106" name="文本框 99"/>
            <p:cNvSpPr txBox="1"/>
            <p:nvPr/>
          </p:nvSpPr>
          <p:spPr>
            <a:xfrm>
              <a:off x="4116918" y="1701602"/>
              <a:ext cx="1707996" cy="410464"/>
            </a:xfrm>
            <a:prstGeom prst="rect">
              <a:avLst/>
            </a:prstGeom>
            <a:noFill/>
          </p:spPr>
          <p:txBody>
            <a:bodyPr wrap="square" rtlCol="0">
              <a:spAutoFit/>
            </a:bodyPr>
            <a:lstStyle/>
            <a:p>
              <a:pPr defTabSz="685800" fontAlgn="auto">
                <a:spcBef>
                  <a:spcPts val="0"/>
                </a:spcBef>
                <a:spcAft>
                  <a:spcPts val="0"/>
                </a:spcAft>
              </a:pPr>
              <a:r>
                <a:rPr lang="zh-CN" altLang="en-US" sz="1400" dirty="0">
                  <a:solidFill>
                    <a:srgbClr val="E87071"/>
                  </a:solidFill>
                  <a:latin typeface="微软雅黑" panose="020B0503020204020204" pitchFamily="34" charset="-122"/>
                  <a:ea typeface="微软雅黑" panose="020B0503020204020204" pitchFamily="34" charset="-122"/>
                </a:rPr>
                <a:t>在此添加标题</a:t>
              </a:r>
            </a:p>
          </p:txBody>
        </p:sp>
        <p:sp>
          <p:nvSpPr>
            <p:cNvPr id="107" name="文本框 113"/>
            <p:cNvSpPr txBox="1"/>
            <p:nvPr/>
          </p:nvSpPr>
          <p:spPr>
            <a:xfrm>
              <a:off x="4222998" y="2061641"/>
              <a:ext cx="1411667" cy="640323"/>
            </a:xfrm>
            <a:prstGeom prst="rect">
              <a:avLst/>
            </a:prstGeom>
            <a:noFill/>
          </p:spPr>
          <p:txBody>
            <a:bodyPr wrap="square" rtlCol="0">
              <a:spAutoFit/>
            </a:bodyPr>
            <a:lstStyle/>
            <a:p>
              <a:pPr algn="ctr" defTabSz="685800" fontAlgn="auto">
                <a:lnSpc>
                  <a:spcPct val="120000"/>
                </a:lnSpc>
                <a:spcBef>
                  <a:spcPts val="0"/>
                </a:spcBef>
                <a:spcAft>
                  <a:spcPts val="0"/>
                </a:spcAft>
              </a:pPr>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08" name="组合 107"/>
          <p:cNvGrpSpPr/>
          <p:nvPr/>
        </p:nvGrpSpPr>
        <p:grpSpPr>
          <a:xfrm>
            <a:off x="4670247" y="4173905"/>
            <a:ext cx="1281164" cy="811571"/>
            <a:chOff x="6226185" y="4892821"/>
            <a:chExt cx="1707996" cy="1082346"/>
          </a:xfrm>
        </p:grpSpPr>
        <p:sp>
          <p:nvSpPr>
            <p:cNvPr id="109" name="文本框 94"/>
            <p:cNvSpPr txBox="1"/>
            <p:nvPr/>
          </p:nvSpPr>
          <p:spPr>
            <a:xfrm>
              <a:off x="6226185" y="4892821"/>
              <a:ext cx="1707996" cy="410465"/>
            </a:xfrm>
            <a:prstGeom prst="rect">
              <a:avLst/>
            </a:prstGeom>
            <a:noFill/>
          </p:spPr>
          <p:txBody>
            <a:bodyPr wrap="square" rtlCol="0">
              <a:spAutoFit/>
            </a:bodyPr>
            <a:lstStyle/>
            <a:p>
              <a:pPr defTabSz="685800" fontAlgn="auto">
                <a:spcBef>
                  <a:spcPts val="0"/>
                </a:spcBef>
                <a:spcAft>
                  <a:spcPts val="0"/>
                </a:spcAft>
              </a:pPr>
              <a:r>
                <a:rPr lang="zh-CN" altLang="en-US" sz="1400" dirty="0">
                  <a:solidFill>
                    <a:srgbClr val="01ACBE"/>
                  </a:solidFill>
                  <a:latin typeface="微软雅黑" panose="020B0503020204020204" pitchFamily="34" charset="-122"/>
                  <a:ea typeface="微软雅黑" panose="020B0503020204020204" pitchFamily="34" charset="-122"/>
                </a:rPr>
                <a:t>在此添加标题</a:t>
              </a:r>
            </a:p>
          </p:txBody>
        </p:sp>
        <p:sp>
          <p:nvSpPr>
            <p:cNvPr id="110" name="文本框 113"/>
            <p:cNvSpPr txBox="1"/>
            <p:nvPr/>
          </p:nvSpPr>
          <p:spPr>
            <a:xfrm>
              <a:off x="6368561" y="5334844"/>
              <a:ext cx="1411667" cy="640323"/>
            </a:xfrm>
            <a:prstGeom prst="rect">
              <a:avLst/>
            </a:prstGeom>
            <a:noFill/>
          </p:spPr>
          <p:txBody>
            <a:bodyPr wrap="square" rtlCol="0">
              <a:spAutoFit/>
            </a:bodyPr>
            <a:lstStyle/>
            <a:p>
              <a:pPr algn="ctr" defTabSz="685800" fontAlgn="auto">
                <a:lnSpc>
                  <a:spcPct val="120000"/>
                </a:lnSpc>
                <a:spcBef>
                  <a:spcPts val="0"/>
                </a:spcBef>
                <a:spcAft>
                  <a:spcPts val="0"/>
                </a:spcAft>
              </a:pPr>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11" name="组合 110"/>
          <p:cNvGrpSpPr/>
          <p:nvPr/>
        </p:nvGrpSpPr>
        <p:grpSpPr>
          <a:xfrm>
            <a:off x="6169641" y="1781045"/>
            <a:ext cx="1281164" cy="750098"/>
            <a:chOff x="8225117" y="1701602"/>
            <a:chExt cx="1707996" cy="1000362"/>
          </a:xfrm>
        </p:grpSpPr>
        <p:sp>
          <p:nvSpPr>
            <p:cNvPr id="112" name="文本框 101"/>
            <p:cNvSpPr txBox="1"/>
            <p:nvPr/>
          </p:nvSpPr>
          <p:spPr>
            <a:xfrm>
              <a:off x="8225117" y="1701602"/>
              <a:ext cx="1707996" cy="410464"/>
            </a:xfrm>
            <a:prstGeom prst="rect">
              <a:avLst/>
            </a:prstGeom>
            <a:noFill/>
          </p:spPr>
          <p:txBody>
            <a:bodyPr wrap="square" rtlCol="0">
              <a:spAutoFit/>
            </a:bodyPr>
            <a:lstStyle/>
            <a:p>
              <a:pPr defTabSz="685800" fontAlgn="auto">
                <a:spcBef>
                  <a:spcPts val="0"/>
                </a:spcBef>
                <a:spcAft>
                  <a:spcPts val="0"/>
                </a:spcAft>
              </a:pPr>
              <a:r>
                <a:rPr lang="zh-CN" altLang="en-US" sz="1400" dirty="0">
                  <a:solidFill>
                    <a:srgbClr val="663C77"/>
                  </a:solidFill>
                  <a:latin typeface="微软雅黑" panose="020B0503020204020204" pitchFamily="34" charset="-122"/>
                  <a:ea typeface="微软雅黑" panose="020B0503020204020204" pitchFamily="34" charset="-122"/>
                </a:rPr>
                <a:t>在此添加标题</a:t>
              </a:r>
            </a:p>
          </p:txBody>
        </p:sp>
        <p:sp>
          <p:nvSpPr>
            <p:cNvPr id="113" name="文本框 113"/>
            <p:cNvSpPr txBox="1"/>
            <p:nvPr/>
          </p:nvSpPr>
          <p:spPr>
            <a:xfrm>
              <a:off x="8327454" y="2061641"/>
              <a:ext cx="1411667" cy="640323"/>
            </a:xfrm>
            <a:prstGeom prst="rect">
              <a:avLst/>
            </a:prstGeom>
            <a:noFill/>
          </p:spPr>
          <p:txBody>
            <a:bodyPr wrap="square" rtlCol="0">
              <a:spAutoFit/>
            </a:bodyPr>
            <a:lstStyle/>
            <a:p>
              <a:pPr algn="ctr" defTabSz="685800" fontAlgn="auto">
                <a:lnSpc>
                  <a:spcPct val="120000"/>
                </a:lnSpc>
                <a:spcBef>
                  <a:spcPts val="0"/>
                </a:spcBef>
                <a:spcAft>
                  <a:spcPts val="0"/>
                </a:spcAft>
              </a:pPr>
              <a:r>
                <a:rPr lang="zh-CN" altLang="en-US" sz="7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anim calcmode="lin" valueType="num">
                                      <p:cBhvr>
                                        <p:cTn id="8" dur="500" fill="hold"/>
                                        <p:tgtEl>
                                          <p:spTgt spid="58"/>
                                        </p:tgtEl>
                                        <p:attrNameLst>
                                          <p:attrName>ppt_x</p:attrName>
                                        </p:attrNameLst>
                                      </p:cBhvr>
                                      <p:tavLst>
                                        <p:tav tm="0">
                                          <p:val>
                                            <p:strVal val="#ppt_x"/>
                                          </p:val>
                                        </p:tav>
                                        <p:tav tm="100000">
                                          <p:val>
                                            <p:strVal val="#ppt_x"/>
                                          </p:val>
                                        </p:tav>
                                      </p:tavLst>
                                    </p:anim>
                                    <p:anim calcmode="lin" valueType="num">
                                      <p:cBhvr>
                                        <p:cTn id="9" dur="500" fill="hold"/>
                                        <p:tgtEl>
                                          <p:spTgt spid="5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fade">
                                      <p:cBhvr>
                                        <p:cTn id="13" dur="500"/>
                                        <p:tgtEl>
                                          <p:spTgt spid="59"/>
                                        </p:tgtEl>
                                      </p:cBhvr>
                                    </p:animEffect>
                                    <p:anim calcmode="lin" valueType="num">
                                      <p:cBhvr>
                                        <p:cTn id="14" dur="500" fill="hold"/>
                                        <p:tgtEl>
                                          <p:spTgt spid="59"/>
                                        </p:tgtEl>
                                        <p:attrNameLst>
                                          <p:attrName>ppt_x</p:attrName>
                                        </p:attrNameLst>
                                      </p:cBhvr>
                                      <p:tavLst>
                                        <p:tav tm="0">
                                          <p:val>
                                            <p:strVal val="#ppt_x"/>
                                          </p:val>
                                        </p:tav>
                                        <p:tav tm="100000">
                                          <p:val>
                                            <p:strVal val="#ppt_x"/>
                                          </p:val>
                                        </p:tav>
                                      </p:tavLst>
                                    </p:anim>
                                    <p:anim calcmode="lin" valueType="num">
                                      <p:cBhvr>
                                        <p:cTn id="15" dur="500" fill="hold"/>
                                        <p:tgtEl>
                                          <p:spTgt spid="59"/>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fade">
                                      <p:cBhvr>
                                        <p:cTn id="19" dur="500"/>
                                        <p:tgtEl>
                                          <p:spTgt spid="61"/>
                                        </p:tgtEl>
                                      </p:cBhvr>
                                    </p:animEffect>
                                    <p:anim calcmode="lin" valueType="num">
                                      <p:cBhvr>
                                        <p:cTn id="20" dur="500" fill="hold"/>
                                        <p:tgtEl>
                                          <p:spTgt spid="61"/>
                                        </p:tgtEl>
                                        <p:attrNameLst>
                                          <p:attrName>ppt_x</p:attrName>
                                        </p:attrNameLst>
                                      </p:cBhvr>
                                      <p:tavLst>
                                        <p:tav tm="0">
                                          <p:val>
                                            <p:strVal val="#ppt_x"/>
                                          </p:val>
                                        </p:tav>
                                        <p:tav tm="100000">
                                          <p:val>
                                            <p:strVal val="#ppt_x"/>
                                          </p:val>
                                        </p:tav>
                                      </p:tavLst>
                                    </p:anim>
                                    <p:anim calcmode="lin" valueType="num">
                                      <p:cBhvr>
                                        <p:cTn id="21" dur="500" fill="hold"/>
                                        <p:tgtEl>
                                          <p:spTgt spid="61"/>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grpId="0" nodeType="after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fade">
                                      <p:cBhvr>
                                        <p:cTn id="25" dur="500"/>
                                        <p:tgtEl>
                                          <p:spTgt spid="60"/>
                                        </p:tgtEl>
                                      </p:cBhvr>
                                    </p:animEffect>
                                    <p:anim calcmode="lin" valueType="num">
                                      <p:cBhvr>
                                        <p:cTn id="26" dur="500" fill="hold"/>
                                        <p:tgtEl>
                                          <p:spTgt spid="60"/>
                                        </p:tgtEl>
                                        <p:attrNameLst>
                                          <p:attrName>ppt_x</p:attrName>
                                        </p:attrNameLst>
                                      </p:cBhvr>
                                      <p:tavLst>
                                        <p:tav tm="0">
                                          <p:val>
                                            <p:strVal val="#ppt_x"/>
                                          </p:val>
                                        </p:tav>
                                        <p:tav tm="100000">
                                          <p:val>
                                            <p:strVal val="#ppt_x"/>
                                          </p:val>
                                        </p:tav>
                                      </p:tavLst>
                                    </p:anim>
                                    <p:anim calcmode="lin" valueType="num">
                                      <p:cBhvr>
                                        <p:cTn id="27" dur="500" fill="hold"/>
                                        <p:tgtEl>
                                          <p:spTgt spid="60"/>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14" presetClass="entr" presetSubtype="10" fill="hold" nodeType="after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randombar(horizontal)">
                                      <p:cBhvr>
                                        <p:cTn id="31" dur="500"/>
                                        <p:tgtEl>
                                          <p:spTgt spid="62"/>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102"/>
                                        </p:tgtEl>
                                        <p:attrNameLst>
                                          <p:attrName>style.visibility</p:attrName>
                                        </p:attrNameLst>
                                      </p:cBhvr>
                                      <p:to>
                                        <p:strVal val="visible"/>
                                      </p:to>
                                    </p:set>
                                    <p:animEffect transition="in" filter="wipe(up)">
                                      <p:cBhvr>
                                        <p:cTn id="35" dur="500"/>
                                        <p:tgtEl>
                                          <p:spTgt spid="102"/>
                                        </p:tgtEl>
                                      </p:cBhvr>
                                    </p:animEffect>
                                  </p:childTnLst>
                                </p:cTn>
                              </p:par>
                            </p:childTnLst>
                          </p:cTn>
                        </p:par>
                        <p:par>
                          <p:cTn id="36" fill="hold">
                            <p:stCondLst>
                              <p:cond delay="3000"/>
                            </p:stCondLst>
                            <p:childTnLst>
                              <p:par>
                                <p:cTn id="37" presetID="22" presetClass="entr" presetSubtype="4" fill="hold" nodeType="afterEffect">
                                  <p:stCondLst>
                                    <p:cond delay="0"/>
                                  </p:stCondLst>
                                  <p:childTnLst>
                                    <p:set>
                                      <p:cBhvr>
                                        <p:cTn id="38" dur="1" fill="hold">
                                          <p:stCondLst>
                                            <p:cond delay="0"/>
                                          </p:stCondLst>
                                        </p:cTn>
                                        <p:tgtEl>
                                          <p:spTgt spid="105"/>
                                        </p:tgtEl>
                                        <p:attrNameLst>
                                          <p:attrName>style.visibility</p:attrName>
                                        </p:attrNameLst>
                                      </p:cBhvr>
                                      <p:to>
                                        <p:strVal val="visible"/>
                                      </p:to>
                                    </p:set>
                                    <p:animEffect transition="in" filter="wipe(down)">
                                      <p:cBhvr>
                                        <p:cTn id="39" dur="500"/>
                                        <p:tgtEl>
                                          <p:spTgt spid="105"/>
                                        </p:tgtEl>
                                      </p:cBhvr>
                                    </p:animEffect>
                                  </p:childTnLst>
                                </p:cTn>
                              </p:par>
                            </p:childTnLst>
                          </p:cTn>
                        </p:par>
                        <p:par>
                          <p:cTn id="40" fill="hold">
                            <p:stCondLst>
                              <p:cond delay="3500"/>
                            </p:stCondLst>
                            <p:childTnLst>
                              <p:par>
                                <p:cTn id="41" presetID="22" presetClass="entr" presetSubtype="1" fill="hold" nodeType="afterEffect">
                                  <p:stCondLst>
                                    <p:cond delay="0"/>
                                  </p:stCondLst>
                                  <p:childTnLst>
                                    <p:set>
                                      <p:cBhvr>
                                        <p:cTn id="42" dur="1" fill="hold">
                                          <p:stCondLst>
                                            <p:cond delay="0"/>
                                          </p:stCondLst>
                                        </p:cTn>
                                        <p:tgtEl>
                                          <p:spTgt spid="108"/>
                                        </p:tgtEl>
                                        <p:attrNameLst>
                                          <p:attrName>style.visibility</p:attrName>
                                        </p:attrNameLst>
                                      </p:cBhvr>
                                      <p:to>
                                        <p:strVal val="visible"/>
                                      </p:to>
                                    </p:set>
                                    <p:animEffect transition="in" filter="wipe(up)">
                                      <p:cBhvr>
                                        <p:cTn id="43" dur="500"/>
                                        <p:tgtEl>
                                          <p:spTgt spid="108"/>
                                        </p:tgtEl>
                                      </p:cBhvr>
                                    </p:animEffect>
                                  </p:childTnLst>
                                </p:cTn>
                              </p:par>
                            </p:childTnLst>
                          </p:cTn>
                        </p:par>
                        <p:par>
                          <p:cTn id="44" fill="hold">
                            <p:stCondLst>
                              <p:cond delay="4000"/>
                            </p:stCondLst>
                            <p:childTnLst>
                              <p:par>
                                <p:cTn id="45" presetID="22" presetClass="entr" presetSubtype="4" fill="hold" nodeType="afterEffect">
                                  <p:stCondLst>
                                    <p:cond delay="0"/>
                                  </p:stCondLst>
                                  <p:childTnLst>
                                    <p:set>
                                      <p:cBhvr>
                                        <p:cTn id="46" dur="1" fill="hold">
                                          <p:stCondLst>
                                            <p:cond delay="0"/>
                                          </p:stCondLst>
                                        </p:cTn>
                                        <p:tgtEl>
                                          <p:spTgt spid="111"/>
                                        </p:tgtEl>
                                        <p:attrNameLst>
                                          <p:attrName>style.visibility</p:attrName>
                                        </p:attrNameLst>
                                      </p:cBhvr>
                                      <p:to>
                                        <p:strVal val="visible"/>
                                      </p:to>
                                    </p:set>
                                    <p:animEffect transition="in" filter="wipe(down)">
                                      <p:cBhvr>
                                        <p:cTn id="47"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1" name="组合 100"/>
          <p:cNvGrpSpPr/>
          <p:nvPr/>
        </p:nvGrpSpPr>
        <p:grpSpPr>
          <a:xfrm>
            <a:off x="6572220" y="1838904"/>
            <a:ext cx="1338369" cy="1453949"/>
            <a:chOff x="1645923" y="1347071"/>
            <a:chExt cx="1784260" cy="1939047"/>
          </a:xfrm>
        </p:grpSpPr>
        <p:sp>
          <p:nvSpPr>
            <p:cNvPr id="102" name="矩形 101"/>
            <p:cNvSpPr/>
            <p:nvPr/>
          </p:nvSpPr>
          <p:spPr>
            <a:xfrm flipV="1">
              <a:off x="1645923" y="1347071"/>
              <a:ext cx="1784260" cy="2048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3" name="矩形 102"/>
            <p:cNvSpPr/>
            <p:nvPr/>
          </p:nvSpPr>
          <p:spPr>
            <a:xfrm>
              <a:off x="1645923" y="3081222"/>
              <a:ext cx="1784260" cy="2048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4" name="矩形 103"/>
            <p:cNvSpPr/>
            <p:nvPr/>
          </p:nvSpPr>
          <p:spPr>
            <a:xfrm>
              <a:off x="1645923" y="1504834"/>
              <a:ext cx="1784260" cy="1607820"/>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5" name="矩形 104"/>
            <p:cNvSpPr/>
            <p:nvPr/>
          </p:nvSpPr>
          <p:spPr>
            <a:xfrm>
              <a:off x="1645923" y="2964832"/>
              <a:ext cx="1784260" cy="1282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6" name="矩形 105"/>
            <p:cNvSpPr/>
            <p:nvPr/>
          </p:nvSpPr>
          <p:spPr>
            <a:xfrm flipV="1">
              <a:off x="1645923" y="1543950"/>
              <a:ext cx="1784260" cy="1282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7" name="矩形 106"/>
            <p:cNvSpPr/>
            <p:nvPr/>
          </p:nvSpPr>
          <p:spPr>
            <a:xfrm>
              <a:off x="1654157" y="1652335"/>
              <a:ext cx="1773690" cy="1329794"/>
            </a:xfrm>
            <a:prstGeom prst="rect">
              <a:avLst/>
            </a:prstGeom>
            <a:solidFill>
              <a:srgbClr val="E76F7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pic>
        <p:nvPicPr>
          <p:cNvPr id="108" name="图片 107"/>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6905718" y="2472324"/>
            <a:ext cx="1834405" cy="175339"/>
          </a:xfrm>
          <a:prstGeom prst="rect">
            <a:avLst/>
          </a:prstGeom>
        </p:spPr>
      </p:pic>
      <p:pic>
        <p:nvPicPr>
          <p:cNvPr id="109" name="图片 108"/>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5742688" y="2478689"/>
            <a:ext cx="1834404" cy="175339"/>
          </a:xfrm>
          <a:prstGeom prst="rect">
            <a:avLst/>
          </a:prstGeom>
        </p:spPr>
      </p:pic>
      <p:grpSp>
        <p:nvGrpSpPr>
          <p:cNvPr id="110" name="组合 109"/>
          <p:cNvGrpSpPr/>
          <p:nvPr/>
        </p:nvGrpSpPr>
        <p:grpSpPr>
          <a:xfrm>
            <a:off x="1234603" y="1838904"/>
            <a:ext cx="1338369" cy="1453949"/>
            <a:chOff x="1645923" y="1347071"/>
            <a:chExt cx="1784260" cy="1939047"/>
          </a:xfrm>
        </p:grpSpPr>
        <p:sp>
          <p:nvSpPr>
            <p:cNvPr id="111" name="矩形 110"/>
            <p:cNvSpPr/>
            <p:nvPr/>
          </p:nvSpPr>
          <p:spPr>
            <a:xfrm flipV="1">
              <a:off x="1645923" y="1347071"/>
              <a:ext cx="1784260" cy="2048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2" name="矩形 111"/>
            <p:cNvSpPr/>
            <p:nvPr/>
          </p:nvSpPr>
          <p:spPr>
            <a:xfrm>
              <a:off x="1645923" y="3081222"/>
              <a:ext cx="1784260" cy="2048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3" name="矩形 112"/>
            <p:cNvSpPr/>
            <p:nvPr/>
          </p:nvSpPr>
          <p:spPr>
            <a:xfrm>
              <a:off x="1645923" y="1504834"/>
              <a:ext cx="1784260" cy="1607820"/>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4" name="矩形 113"/>
            <p:cNvSpPr/>
            <p:nvPr/>
          </p:nvSpPr>
          <p:spPr>
            <a:xfrm>
              <a:off x="1645923" y="2964832"/>
              <a:ext cx="1784260" cy="1282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5" name="矩形 114"/>
            <p:cNvSpPr/>
            <p:nvPr/>
          </p:nvSpPr>
          <p:spPr>
            <a:xfrm flipV="1">
              <a:off x="1645923" y="1543950"/>
              <a:ext cx="1784260" cy="1282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6" name="矩形 115"/>
            <p:cNvSpPr/>
            <p:nvPr/>
          </p:nvSpPr>
          <p:spPr>
            <a:xfrm>
              <a:off x="1654157" y="1652335"/>
              <a:ext cx="1773690" cy="1329794"/>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pic>
        <p:nvPicPr>
          <p:cNvPr id="117" name="图片 116"/>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1568101" y="2472324"/>
            <a:ext cx="1834405" cy="175339"/>
          </a:xfrm>
          <a:prstGeom prst="rect">
            <a:avLst/>
          </a:prstGeom>
        </p:spPr>
      </p:pic>
      <p:pic>
        <p:nvPicPr>
          <p:cNvPr id="118" name="图片 117"/>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405071" y="2478689"/>
            <a:ext cx="1834404" cy="175339"/>
          </a:xfrm>
          <a:prstGeom prst="rect">
            <a:avLst/>
          </a:prstGeom>
        </p:spPr>
      </p:pic>
      <p:grpSp>
        <p:nvGrpSpPr>
          <p:cNvPr id="119" name="组合 118"/>
          <p:cNvGrpSpPr/>
          <p:nvPr/>
        </p:nvGrpSpPr>
        <p:grpSpPr>
          <a:xfrm>
            <a:off x="1518152" y="2122892"/>
            <a:ext cx="771270" cy="869905"/>
            <a:chOff x="8439634" y="3544648"/>
            <a:chExt cx="1611146" cy="1817848"/>
          </a:xfrm>
          <a:effectLst>
            <a:outerShdw blurRad="38100" dist="12700" dir="2700000" algn="tl" rotWithShape="0">
              <a:prstClr val="black">
                <a:alpha val="40000"/>
              </a:prstClr>
            </a:outerShdw>
          </a:effectLst>
        </p:grpSpPr>
        <p:sp>
          <p:nvSpPr>
            <p:cNvPr id="120"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ysClr val="window" lastClr="FFFFFF"/>
                </a:gs>
                <a:gs pos="100000">
                  <a:srgbClr val="D3D3D3"/>
                </a:gs>
              </a:gsLst>
              <a:lin ang="8100000" scaled="0"/>
            </a:gradFill>
            <a:ln w="19050">
              <a:gradFill>
                <a:gsLst>
                  <a:gs pos="0">
                    <a:srgbClr val="ADADAD"/>
                  </a:gs>
                  <a:gs pos="100000">
                    <a:sysClr val="window" lastClr="FFFFFF"/>
                  </a:gs>
                </a:gsLst>
                <a:lin ang="8100000" scaled="0"/>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1"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2" name="文本框 80"/>
            <p:cNvSpPr txBox="1"/>
            <p:nvPr/>
          </p:nvSpPr>
          <p:spPr>
            <a:xfrm>
              <a:off x="8763735" y="4096185"/>
              <a:ext cx="962938" cy="77179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宋体"/>
                </a:rPr>
                <a:t>01</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grpSp>
        <p:nvGrpSpPr>
          <p:cNvPr id="123" name="组合 122"/>
          <p:cNvGrpSpPr/>
          <p:nvPr/>
        </p:nvGrpSpPr>
        <p:grpSpPr>
          <a:xfrm>
            <a:off x="3902626" y="1838904"/>
            <a:ext cx="1328911" cy="1453949"/>
            <a:chOff x="1658533" y="1347071"/>
            <a:chExt cx="1771650" cy="1939047"/>
          </a:xfrm>
        </p:grpSpPr>
        <p:sp>
          <p:nvSpPr>
            <p:cNvPr id="124" name="矩形 123"/>
            <p:cNvSpPr/>
            <p:nvPr/>
          </p:nvSpPr>
          <p:spPr>
            <a:xfrm flipV="1">
              <a:off x="1658825" y="1347071"/>
              <a:ext cx="1771357" cy="2048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5" name="矩形 124"/>
            <p:cNvSpPr/>
            <p:nvPr/>
          </p:nvSpPr>
          <p:spPr>
            <a:xfrm>
              <a:off x="1658533" y="3081222"/>
              <a:ext cx="1771650" cy="2048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6" name="矩形 125"/>
            <p:cNvSpPr/>
            <p:nvPr/>
          </p:nvSpPr>
          <p:spPr>
            <a:xfrm>
              <a:off x="1660643" y="1504834"/>
              <a:ext cx="1769539" cy="1607820"/>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7" name="矩形 126"/>
            <p:cNvSpPr/>
            <p:nvPr/>
          </p:nvSpPr>
          <p:spPr>
            <a:xfrm>
              <a:off x="1658533" y="2964832"/>
              <a:ext cx="1771650" cy="1282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8" name="矩形 127"/>
            <p:cNvSpPr/>
            <p:nvPr/>
          </p:nvSpPr>
          <p:spPr>
            <a:xfrm flipV="1">
              <a:off x="1658825" y="1543950"/>
              <a:ext cx="1771357" cy="1282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9" name="矩形 128"/>
            <p:cNvSpPr/>
            <p:nvPr/>
          </p:nvSpPr>
          <p:spPr>
            <a:xfrm>
              <a:off x="1660641" y="1652335"/>
              <a:ext cx="1767205" cy="1329794"/>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pic>
        <p:nvPicPr>
          <p:cNvPr id="130" name="图片 129"/>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4228980" y="2472324"/>
            <a:ext cx="1834405" cy="175339"/>
          </a:xfrm>
          <a:prstGeom prst="rect">
            <a:avLst/>
          </a:prstGeom>
        </p:spPr>
      </p:pic>
      <p:pic>
        <p:nvPicPr>
          <p:cNvPr id="131" name="图片 130"/>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3073094" y="2478689"/>
            <a:ext cx="1834404" cy="175339"/>
          </a:xfrm>
          <a:prstGeom prst="rect">
            <a:avLst/>
          </a:prstGeom>
        </p:spPr>
      </p:pic>
      <p:grpSp>
        <p:nvGrpSpPr>
          <p:cNvPr id="132" name="组合 131"/>
          <p:cNvGrpSpPr/>
          <p:nvPr/>
        </p:nvGrpSpPr>
        <p:grpSpPr>
          <a:xfrm>
            <a:off x="4179031" y="2122892"/>
            <a:ext cx="771270" cy="869905"/>
            <a:chOff x="8439634" y="3544648"/>
            <a:chExt cx="1611146" cy="1817848"/>
          </a:xfrm>
          <a:effectLst>
            <a:outerShdw blurRad="38100" dist="12700" dir="2700000" algn="tl" rotWithShape="0">
              <a:prstClr val="black">
                <a:alpha val="40000"/>
              </a:prstClr>
            </a:outerShdw>
          </a:effectLst>
        </p:grpSpPr>
        <p:sp>
          <p:nvSpPr>
            <p:cNvPr id="133"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ysClr val="window" lastClr="FFFFFF"/>
                </a:gs>
                <a:gs pos="100000">
                  <a:srgbClr val="D3D3D3"/>
                </a:gs>
              </a:gsLst>
              <a:lin ang="8100000" scaled="0"/>
            </a:gradFill>
            <a:ln w="19050">
              <a:gradFill>
                <a:gsLst>
                  <a:gs pos="0">
                    <a:srgbClr val="ADADAD"/>
                  </a:gs>
                  <a:gs pos="100000">
                    <a:sysClr val="window" lastClr="FFFFFF"/>
                  </a:gs>
                </a:gsLst>
                <a:lin ang="8100000" scaled="0"/>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34"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CBE"/>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35" name="文本框 84"/>
            <p:cNvSpPr txBox="1"/>
            <p:nvPr/>
          </p:nvSpPr>
          <p:spPr>
            <a:xfrm>
              <a:off x="8763735" y="4096185"/>
              <a:ext cx="962938" cy="77179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宋体"/>
                </a:rPr>
                <a:t>02</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grpSp>
        <p:nvGrpSpPr>
          <p:cNvPr id="136" name="组合 135"/>
          <p:cNvGrpSpPr/>
          <p:nvPr/>
        </p:nvGrpSpPr>
        <p:grpSpPr>
          <a:xfrm>
            <a:off x="6855770" y="2122892"/>
            <a:ext cx="771270" cy="869905"/>
            <a:chOff x="8439634" y="3544648"/>
            <a:chExt cx="1611146" cy="1817848"/>
          </a:xfrm>
          <a:effectLst>
            <a:outerShdw blurRad="38100" dist="12700" dir="2700000" algn="tl" rotWithShape="0">
              <a:prstClr val="black">
                <a:alpha val="40000"/>
              </a:prstClr>
            </a:outerShdw>
          </a:effectLst>
        </p:grpSpPr>
        <p:sp>
          <p:nvSpPr>
            <p:cNvPr id="137"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ysClr val="window" lastClr="FFFFFF"/>
                </a:gs>
                <a:gs pos="100000">
                  <a:srgbClr val="D3D3D3"/>
                </a:gs>
              </a:gsLst>
              <a:lin ang="8100000" scaled="0"/>
            </a:gradFill>
            <a:ln w="19050">
              <a:gradFill>
                <a:gsLst>
                  <a:gs pos="0">
                    <a:srgbClr val="ADADAD"/>
                  </a:gs>
                  <a:gs pos="100000">
                    <a:sysClr val="window" lastClr="FFFFFF"/>
                  </a:gs>
                </a:gsLst>
                <a:lin ang="8100000" scaled="0"/>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38"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76F70"/>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39" name="文本框 88"/>
            <p:cNvSpPr txBox="1"/>
            <p:nvPr/>
          </p:nvSpPr>
          <p:spPr>
            <a:xfrm>
              <a:off x="8763735" y="4096185"/>
              <a:ext cx="962938" cy="77179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宋体"/>
                </a:rPr>
                <a:t>03</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grpSp>
        <p:nvGrpSpPr>
          <p:cNvPr id="140" name="组合 139"/>
          <p:cNvGrpSpPr/>
          <p:nvPr/>
        </p:nvGrpSpPr>
        <p:grpSpPr>
          <a:xfrm>
            <a:off x="5227846" y="3505482"/>
            <a:ext cx="1350551" cy="1453949"/>
            <a:chOff x="1650958" y="1347071"/>
            <a:chExt cx="1800500" cy="1939047"/>
          </a:xfrm>
        </p:grpSpPr>
        <p:sp>
          <p:nvSpPr>
            <p:cNvPr id="141" name="矩形 140"/>
            <p:cNvSpPr/>
            <p:nvPr/>
          </p:nvSpPr>
          <p:spPr>
            <a:xfrm flipV="1">
              <a:off x="1650958" y="1347071"/>
              <a:ext cx="1792265" cy="2048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2" name="矩形 141"/>
            <p:cNvSpPr/>
            <p:nvPr/>
          </p:nvSpPr>
          <p:spPr>
            <a:xfrm>
              <a:off x="1653543" y="3081222"/>
              <a:ext cx="1789680" cy="2048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3" name="矩形 142"/>
            <p:cNvSpPr/>
            <p:nvPr/>
          </p:nvSpPr>
          <p:spPr>
            <a:xfrm>
              <a:off x="1650958" y="1504834"/>
              <a:ext cx="1792265" cy="1607820"/>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4" name="矩形 143"/>
            <p:cNvSpPr/>
            <p:nvPr/>
          </p:nvSpPr>
          <p:spPr>
            <a:xfrm>
              <a:off x="1653543" y="2964832"/>
              <a:ext cx="1789680" cy="1282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5" name="矩形 144"/>
            <p:cNvSpPr/>
            <p:nvPr/>
          </p:nvSpPr>
          <p:spPr>
            <a:xfrm flipV="1">
              <a:off x="1650958" y="1536330"/>
              <a:ext cx="1800499" cy="1282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6" name="矩形 145"/>
            <p:cNvSpPr/>
            <p:nvPr/>
          </p:nvSpPr>
          <p:spPr>
            <a:xfrm>
              <a:off x="1650960" y="1652335"/>
              <a:ext cx="1800498" cy="1329794"/>
            </a:xfrm>
            <a:prstGeom prst="rect">
              <a:avLst/>
            </a:prstGeom>
            <a:solidFill>
              <a:srgbClr val="663A7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pic>
        <p:nvPicPr>
          <p:cNvPr id="147" name="图片 146"/>
          <p:cNvPicPr>
            <a:picLocks noChangeAspect="1"/>
          </p:cNvPicPr>
          <p:nvPr/>
        </p:nvPicPr>
        <p:blipFill rotWithShape="1">
          <a:blip r:embed="rId4" cstate="screen">
            <a:grayscl/>
            <a:extLst>
              <a:ext uri="{BEBA8EAE-BF5A-486C-A8C5-ECC9F3942E4B}">
                <a14:imgProps xmlns:a14="http://schemas.microsoft.com/office/drawing/2010/main">
                  <a14:imgLayer r:embed="rId3">
                    <a14:imgEffect>
                      <a14:colorTemperature colorTemp="2000"/>
                    </a14:imgEffect>
                    <a14:imgEffect>
                      <a14:saturation sat="300000"/>
                    </a14:imgEffect>
                  </a14:imgLayer>
                </a14:imgProps>
              </a:ext>
              <a:ext uri="{28A0092B-C50C-407E-A947-70E740481C1C}">
                <a14:useLocalDpi xmlns:a14="http://schemas.microsoft.com/office/drawing/2010/main"/>
              </a:ext>
            </a:extLst>
          </a:blip>
          <a:srcRect/>
          <a:stretch/>
        </p:blipFill>
        <p:spPr>
          <a:xfrm rot="16200000" flipH="1">
            <a:off x="5572995" y="4110303"/>
            <a:ext cx="1834405" cy="175339"/>
          </a:xfrm>
          <a:prstGeom prst="rect">
            <a:avLst/>
          </a:prstGeom>
        </p:spPr>
      </p:pic>
      <p:pic>
        <p:nvPicPr>
          <p:cNvPr id="148" name="图片 147"/>
          <p:cNvPicPr>
            <a:picLocks noChangeAspect="1"/>
          </p:cNvPicPr>
          <p:nvPr/>
        </p:nvPicPr>
        <p:blipFill rotWithShape="1">
          <a:blip r:embed="rId4" cstate="screen">
            <a:grayscl/>
            <a:extLst>
              <a:ext uri="{BEBA8EAE-BF5A-486C-A8C5-ECC9F3942E4B}">
                <a14:imgProps xmlns:a14="http://schemas.microsoft.com/office/drawing/2010/main">
                  <a14:imgLayer r:embed="rId3">
                    <a14:imgEffect>
                      <a14:colorTemperature colorTemp="2000"/>
                    </a14:imgEffect>
                    <a14:imgEffect>
                      <a14:saturation sat="300000"/>
                    </a14:imgEffect>
                  </a14:imgLayer>
                </a14:imgProps>
              </a:ext>
              <a:ext uri="{28A0092B-C50C-407E-A947-70E740481C1C}">
                <a14:useLocalDpi xmlns:a14="http://schemas.microsoft.com/office/drawing/2010/main"/>
              </a:ext>
            </a:extLst>
          </a:blip>
          <a:srcRect/>
          <a:stretch/>
        </p:blipFill>
        <p:spPr>
          <a:xfrm rot="5400000">
            <a:off x="4395040" y="4152320"/>
            <a:ext cx="1834404" cy="175339"/>
          </a:xfrm>
          <a:prstGeom prst="rect">
            <a:avLst/>
          </a:prstGeom>
        </p:spPr>
      </p:pic>
      <p:grpSp>
        <p:nvGrpSpPr>
          <p:cNvPr id="149" name="组合 148"/>
          <p:cNvGrpSpPr/>
          <p:nvPr/>
        </p:nvGrpSpPr>
        <p:grpSpPr>
          <a:xfrm>
            <a:off x="5507103" y="3799990"/>
            <a:ext cx="771270" cy="869905"/>
            <a:chOff x="8439634" y="3544648"/>
            <a:chExt cx="1611146" cy="1817848"/>
          </a:xfrm>
          <a:effectLst>
            <a:outerShdw blurRad="38100" dist="12700" dir="2700000" algn="tl" rotWithShape="0">
              <a:prstClr val="black">
                <a:alpha val="40000"/>
              </a:prstClr>
            </a:outerShdw>
          </a:effectLst>
        </p:grpSpPr>
        <p:sp>
          <p:nvSpPr>
            <p:cNvPr id="150"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ysClr val="window" lastClr="FFFFFF"/>
                </a:gs>
                <a:gs pos="100000">
                  <a:srgbClr val="D3D3D3"/>
                </a:gs>
              </a:gsLst>
              <a:lin ang="8100000" scaled="0"/>
            </a:gradFill>
            <a:ln w="19050">
              <a:gradFill>
                <a:gsLst>
                  <a:gs pos="0">
                    <a:srgbClr val="ADADAD"/>
                  </a:gs>
                  <a:gs pos="100000">
                    <a:sysClr val="window" lastClr="FFFFFF"/>
                  </a:gs>
                </a:gsLst>
                <a:lin ang="8100000" scaled="0"/>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51"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63A77"/>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52" name="文本框 96"/>
            <p:cNvSpPr txBox="1"/>
            <p:nvPr/>
          </p:nvSpPr>
          <p:spPr>
            <a:xfrm>
              <a:off x="8763735" y="4096185"/>
              <a:ext cx="962938" cy="77179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宋体"/>
                </a:rPr>
                <a:t>05</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sp>
        <p:nvSpPr>
          <p:cNvPr id="153" name="Freeform 975"/>
          <p:cNvSpPr>
            <a:spLocks noEditPoints="1"/>
          </p:cNvSpPr>
          <p:nvPr/>
        </p:nvSpPr>
        <p:spPr bwMode="auto">
          <a:xfrm>
            <a:off x="1698354" y="3643049"/>
            <a:ext cx="318836" cy="393607"/>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rgbClr val="FFB850"/>
          </a:solidFill>
          <a:ln>
            <a:noFill/>
          </a:ln>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4" name="文本框 99"/>
          <p:cNvSpPr txBox="1"/>
          <p:nvPr/>
        </p:nvSpPr>
        <p:spPr>
          <a:xfrm>
            <a:off x="1290222" y="4076661"/>
            <a:ext cx="1240380" cy="276999"/>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155" name="Freeform 987"/>
          <p:cNvSpPr>
            <a:spLocks noEditPoints="1"/>
          </p:cNvSpPr>
          <p:nvPr/>
        </p:nvSpPr>
        <p:spPr bwMode="auto">
          <a:xfrm>
            <a:off x="7083391" y="3527939"/>
            <a:ext cx="334793" cy="538339"/>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rgbClr val="F6615B"/>
          </a:solidFill>
          <a:ln>
            <a:noFill/>
          </a:ln>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6" name="文本框 103"/>
          <p:cNvSpPr txBox="1"/>
          <p:nvPr/>
        </p:nvSpPr>
        <p:spPr>
          <a:xfrm>
            <a:off x="6669616" y="4062221"/>
            <a:ext cx="1240380" cy="276999"/>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157" name="Freeform 983"/>
          <p:cNvSpPr>
            <a:spLocks noEditPoints="1"/>
          </p:cNvSpPr>
          <p:nvPr/>
        </p:nvSpPr>
        <p:spPr bwMode="auto">
          <a:xfrm>
            <a:off x="5650759" y="2018826"/>
            <a:ext cx="405616" cy="416018"/>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rgbClr val="663A77"/>
          </a:solidFill>
          <a:ln>
            <a:noFill/>
          </a:ln>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8" name="文本框 107"/>
          <p:cNvSpPr txBox="1"/>
          <p:nvPr/>
        </p:nvSpPr>
        <p:spPr>
          <a:xfrm>
            <a:off x="5308467" y="2424835"/>
            <a:ext cx="1240380" cy="276999"/>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159" name="Freeform 979"/>
          <p:cNvSpPr>
            <a:spLocks noEditPoints="1"/>
          </p:cNvSpPr>
          <p:nvPr/>
        </p:nvSpPr>
        <p:spPr bwMode="auto">
          <a:xfrm>
            <a:off x="4294664" y="3656913"/>
            <a:ext cx="482217" cy="431066"/>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rgbClr val="01ACBE"/>
          </a:solidFill>
          <a:ln>
            <a:noFill/>
          </a:ln>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0" name="文本框 111"/>
          <p:cNvSpPr txBox="1"/>
          <p:nvPr/>
        </p:nvSpPr>
        <p:spPr>
          <a:xfrm>
            <a:off x="4004048" y="4061986"/>
            <a:ext cx="1240380" cy="276999"/>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161" name="文本框 115"/>
          <p:cNvSpPr txBox="1"/>
          <p:nvPr/>
        </p:nvSpPr>
        <p:spPr>
          <a:xfrm>
            <a:off x="2666057" y="2419304"/>
            <a:ext cx="1240380" cy="276999"/>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grpSp>
        <p:nvGrpSpPr>
          <p:cNvPr id="162" name="Group 32"/>
          <p:cNvGrpSpPr>
            <a:grpSpLocks noChangeAspect="1"/>
          </p:cNvGrpSpPr>
          <p:nvPr/>
        </p:nvGrpSpPr>
        <p:grpSpPr bwMode="auto">
          <a:xfrm>
            <a:off x="2947657" y="2100405"/>
            <a:ext cx="470565" cy="306301"/>
            <a:chOff x="3798" y="2129"/>
            <a:chExt cx="86" cy="56"/>
          </a:xfrm>
          <a:solidFill>
            <a:srgbClr val="00AF92"/>
          </a:solidFill>
          <a:effectLst/>
        </p:grpSpPr>
        <p:sp>
          <p:nvSpPr>
            <p:cNvPr id="163" name="Freeform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4" name="Freeform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5" name="Freeform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6" name="Freeform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7" name="Freeform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8" name="Freeform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9" name="Freeform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70" name="Freeform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71" name="Freeform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72" name="Freeform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73" name="Freeform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74" name="Freeform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75" name="Freeform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76" name="Freeform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sp>
        <p:nvSpPr>
          <p:cNvPr id="177" name="等腰三角形 176"/>
          <p:cNvSpPr/>
          <p:nvPr/>
        </p:nvSpPr>
        <p:spPr>
          <a:xfrm flipV="1">
            <a:off x="1841443" y="3362782"/>
            <a:ext cx="129113" cy="111264"/>
          </a:xfrm>
          <a:prstGeom prst="triangle">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78" name="等腰三角形 177"/>
          <p:cNvSpPr/>
          <p:nvPr/>
        </p:nvSpPr>
        <p:spPr>
          <a:xfrm>
            <a:off x="3170858" y="3362782"/>
            <a:ext cx="129113" cy="111264"/>
          </a:xfrm>
          <a:prstGeom prst="triangle">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79" name="等腰三角形 178"/>
          <p:cNvSpPr/>
          <p:nvPr/>
        </p:nvSpPr>
        <p:spPr>
          <a:xfrm flipV="1">
            <a:off x="4500412" y="3362782"/>
            <a:ext cx="129113" cy="111264"/>
          </a:xfrm>
          <a:prstGeom prst="triangle">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80" name="等腰三角形 179"/>
          <p:cNvSpPr/>
          <p:nvPr/>
        </p:nvSpPr>
        <p:spPr>
          <a:xfrm>
            <a:off x="5838126" y="3362782"/>
            <a:ext cx="129113" cy="111264"/>
          </a:xfrm>
          <a:prstGeom prst="triangle">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81" name="等腰三角形 180"/>
          <p:cNvSpPr/>
          <p:nvPr/>
        </p:nvSpPr>
        <p:spPr>
          <a:xfrm flipV="1">
            <a:off x="7176457" y="3362782"/>
            <a:ext cx="129113" cy="111264"/>
          </a:xfrm>
          <a:prstGeom prst="triangle">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82" name="组合 181"/>
          <p:cNvGrpSpPr/>
          <p:nvPr/>
        </p:nvGrpSpPr>
        <p:grpSpPr>
          <a:xfrm>
            <a:off x="2571220" y="3505482"/>
            <a:ext cx="1333379" cy="1453949"/>
            <a:chOff x="1652575" y="1347071"/>
            <a:chExt cx="1777608" cy="1939047"/>
          </a:xfrm>
        </p:grpSpPr>
        <p:sp>
          <p:nvSpPr>
            <p:cNvPr id="183" name="矩形 182"/>
            <p:cNvSpPr/>
            <p:nvPr/>
          </p:nvSpPr>
          <p:spPr>
            <a:xfrm flipV="1">
              <a:off x="1652575" y="1347071"/>
              <a:ext cx="1777607" cy="2048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84" name="矩形 183"/>
            <p:cNvSpPr/>
            <p:nvPr/>
          </p:nvSpPr>
          <p:spPr>
            <a:xfrm>
              <a:off x="1652575" y="3081222"/>
              <a:ext cx="1777608" cy="2048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85" name="矩形 184"/>
            <p:cNvSpPr/>
            <p:nvPr/>
          </p:nvSpPr>
          <p:spPr>
            <a:xfrm>
              <a:off x="1652575" y="1504834"/>
              <a:ext cx="1777608" cy="1607820"/>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86" name="矩形 185"/>
            <p:cNvSpPr/>
            <p:nvPr/>
          </p:nvSpPr>
          <p:spPr>
            <a:xfrm>
              <a:off x="1652575" y="2964832"/>
              <a:ext cx="1777608" cy="1282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87" name="矩形 186"/>
            <p:cNvSpPr/>
            <p:nvPr/>
          </p:nvSpPr>
          <p:spPr>
            <a:xfrm flipV="1">
              <a:off x="1652575" y="1543950"/>
              <a:ext cx="1777608" cy="128296"/>
            </a:xfrm>
            <a:prstGeom prst="rect">
              <a:avLst/>
            </a:prstGeom>
            <a:gradFill>
              <a:gsLst>
                <a:gs pos="0">
                  <a:sysClr val="windowText" lastClr="000000">
                    <a:alpha val="51000"/>
                  </a:sysClr>
                </a:gs>
                <a:gs pos="100000">
                  <a:srgbClr val="E9E9E9">
                    <a:alpha val="0"/>
                  </a:srgb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88" name="矩形 187"/>
            <p:cNvSpPr/>
            <p:nvPr/>
          </p:nvSpPr>
          <p:spPr>
            <a:xfrm>
              <a:off x="1652575" y="1652335"/>
              <a:ext cx="1775271" cy="1329794"/>
            </a:xfrm>
            <a:prstGeom prst="rect">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pic>
        <p:nvPicPr>
          <p:cNvPr id="189" name="图片 188"/>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2900755" y="4145955"/>
            <a:ext cx="1834405" cy="175339"/>
          </a:xfrm>
          <a:prstGeom prst="rect">
            <a:avLst/>
          </a:prstGeom>
        </p:spPr>
      </p:pic>
      <p:grpSp>
        <p:nvGrpSpPr>
          <p:cNvPr id="190" name="组合 189"/>
          <p:cNvGrpSpPr/>
          <p:nvPr/>
        </p:nvGrpSpPr>
        <p:grpSpPr>
          <a:xfrm>
            <a:off x="2850807" y="3799990"/>
            <a:ext cx="771270" cy="869905"/>
            <a:chOff x="8439634" y="3544648"/>
            <a:chExt cx="1611146" cy="1817848"/>
          </a:xfrm>
          <a:effectLst>
            <a:outerShdw blurRad="38100" dist="12700" dir="2700000" algn="tl" rotWithShape="0">
              <a:prstClr val="black">
                <a:alpha val="40000"/>
              </a:prstClr>
            </a:outerShdw>
          </a:effectLst>
        </p:grpSpPr>
        <p:sp>
          <p:nvSpPr>
            <p:cNvPr id="191"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ysClr val="window" lastClr="FFFFFF"/>
                </a:gs>
                <a:gs pos="100000">
                  <a:srgbClr val="D3D3D3"/>
                </a:gs>
              </a:gsLst>
              <a:lin ang="8100000" scaled="0"/>
            </a:gradFill>
            <a:ln w="19050">
              <a:gradFill>
                <a:gsLst>
                  <a:gs pos="0">
                    <a:srgbClr val="ADADAD"/>
                  </a:gs>
                  <a:gs pos="100000">
                    <a:sysClr val="window" lastClr="FFFFFF"/>
                  </a:gs>
                </a:gsLst>
                <a:lin ang="8100000" scaled="0"/>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2"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F92"/>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3" name="文本框 92"/>
            <p:cNvSpPr txBox="1"/>
            <p:nvPr/>
          </p:nvSpPr>
          <p:spPr>
            <a:xfrm>
              <a:off x="8763735" y="4096185"/>
              <a:ext cx="962938" cy="77179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宋体"/>
                </a:rPr>
                <a:t>04</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pic>
        <p:nvPicPr>
          <p:cNvPr id="194" name="图片 193"/>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1740455" y="4145955"/>
            <a:ext cx="1834405" cy="175339"/>
          </a:xfrm>
          <a:prstGeom prst="rect">
            <a:avLst/>
          </a:prstGeom>
        </p:spPr>
      </p:pic>
      <p:sp>
        <p:nvSpPr>
          <p:cNvPr id="195" name="文本框 113"/>
          <p:cNvSpPr txBox="1"/>
          <p:nvPr/>
        </p:nvSpPr>
        <p:spPr>
          <a:xfrm>
            <a:off x="1300240" y="4306332"/>
            <a:ext cx="1058888"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96" name="文本框 113"/>
          <p:cNvSpPr txBox="1"/>
          <p:nvPr/>
        </p:nvSpPr>
        <p:spPr>
          <a:xfrm>
            <a:off x="4023492" y="4306332"/>
            <a:ext cx="1058888"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97" name="文本框 113"/>
          <p:cNvSpPr txBox="1"/>
          <p:nvPr/>
        </p:nvSpPr>
        <p:spPr>
          <a:xfrm>
            <a:off x="6678508" y="4293295"/>
            <a:ext cx="1058888"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98" name="文本框 113"/>
          <p:cNvSpPr txBox="1"/>
          <p:nvPr/>
        </p:nvSpPr>
        <p:spPr>
          <a:xfrm>
            <a:off x="2671400" y="2666313"/>
            <a:ext cx="1058888"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99" name="文本框 113"/>
          <p:cNvSpPr txBox="1"/>
          <p:nvPr/>
        </p:nvSpPr>
        <p:spPr>
          <a:xfrm>
            <a:off x="5343640" y="2648848"/>
            <a:ext cx="1058888" cy="507831"/>
          </a:xfrm>
          <a:prstGeom prst="rect">
            <a:avLst/>
          </a:prstGeom>
          <a:noFill/>
        </p:spPr>
        <p:txBody>
          <a:bodyPr wrap="square" rtlCol="0">
            <a:spAutoFit/>
          </a:bodyPr>
          <a:lstStyle/>
          <a:p>
            <a:pPr algn="just" defTabSz="685800" fontAlgn="auto">
              <a:lnSpc>
                <a:spcPct val="12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18"/>
                                        </p:tgtEl>
                                        <p:attrNameLst>
                                          <p:attrName>style.visibility</p:attrName>
                                        </p:attrNameLst>
                                      </p:cBhvr>
                                      <p:to>
                                        <p:strVal val="visible"/>
                                      </p:to>
                                    </p:set>
                                    <p:animEffect transition="in" filter="wipe(down)">
                                      <p:cBhvr>
                                        <p:cTn id="7" dur="500"/>
                                        <p:tgtEl>
                                          <p:spTgt spid="11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7"/>
                                        </p:tgtEl>
                                        <p:attrNameLst>
                                          <p:attrName>style.visibility</p:attrName>
                                        </p:attrNameLst>
                                      </p:cBhvr>
                                      <p:to>
                                        <p:strVal val="visible"/>
                                      </p:to>
                                    </p:set>
                                    <p:animEffect transition="in" filter="wipe(up)">
                                      <p:cBhvr>
                                        <p:cTn id="11" dur="500"/>
                                        <p:tgtEl>
                                          <p:spTgt spid="1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94"/>
                                        </p:tgtEl>
                                        <p:attrNameLst>
                                          <p:attrName>style.visibility</p:attrName>
                                        </p:attrNameLst>
                                      </p:cBhvr>
                                      <p:to>
                                        <p:strVal val="visible"/>
                                      </p:to>
                                    </p:set>
                                    <p:animEffect transition="in" filter="wipe(up)">
                                      <p:cBhvr>
                                        <p:cTn id="15" dur="500"/>
                                        <p:tgtEl>
                                          <p:spTgt spid="19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89"/>
                                        </p:tgtEl>
                                        <p:attrNameLst>
                                          <p:attrName>style.visibility</p:attrName>
                                        </p:attrNameLst>
                                      </p:cBhvr>
                                      <p:to>
                                        <p:strVal val="visible"/>
                                      </p:to>
                                    </p:set>
                                    <p:animEffect transition="in" filter="wipe(down)">
                                      <p:cBhvr>
                                        <p:cTn id="19" dur="500"/>
                                        <p:tgtEl>
                                          <p:spTgt spid="18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31"/>
                                        </p:tgtEl>
                                        <p:attrNameLst>
                                          <p:attrName>style.visibility</p:attrName>
                                        </p:attrNameLst>
                                      </p:cBhvr>
                                      <p:to>
                                        <p:strVal val="visible"/>
                                      </p:to>
                                    </p:set>
                                    <p:animEffect transition="in" filter="wipe(down)">
                                      <p:cBhvr>
                                        <p:cTn id="23" dur="500"/>
                                        <p:tgtEl>
                                          <p:spTgt spid="131"/>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30"/>
                                        </p:tgtEl>
                                        <p:attrNameLst>
                                          <p:attrName>style.visibility</p:attrName>
                                        </p:attrNameLst>
                                      </p:cBhvr>
                                      <p:to>
                                        <p:strVal val="visible"/>
                                      </p:to>
                                    </p:set>
                                    <p:animEffect transition="in" filter="wipe(up)">
                                      <p:cBhvr>
                                        <p:cTn id="27" dur="500"/>
                                        <p:tgtEl>
                                          <p:spTgt spid="130"/>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48"/>
                                        </p:tgtEl>
                                        <p:attrNameLst>
                                          <p:attrName>style.visibility</p:attrName>
                                        </p:attrNameLst>
                                      </p:cBhvr>
                                      <p:to>
                                        <p:strVal val="visible"/>
                                      </p:to>
                                    </p:set>
                                    <p:animEffect transition="in" filter="wipe(up)">
                                      <p:cBhvr>
                                        <p:cTn id="31" dur="500"/>
                                        <p:tgtEl>
                                          <p:spTgt spid="148"/>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147"/>
                                        </p:tgtEl>
                                        <p:attrNameLst>
                                          <p:attrName>style.visibility</p:attrName>
                                        </p:attrNameLst>
                                      </p:cBhvr>
                                      <p:to>
                                        <p:strVal val="visible"/>
                                      </p:to>
                                    </p:set>
                                    <p:animEffect transition="in" filter="wipe(down)">
                                      <p:cBhvr>
                                        <p:cTn id="35" dur="500"/>
                                        <p:tgtEl>
                                          <p:spTgt spid="147"/>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109"/>
                                        </p:tgtEl>
                                        <p:attrNameLst>
                                          <p:attrName>style.visibility</p:attrName>
                                        </p:attrNameLst>
                                      </p:cBhvr>
                                      <p:to>
                                        <p:strVal val="visible"/>
                                      </p:to>
                                    </p:set>
                                    <p:animEffect transition="in" filter="wipe(down)">
                                      <p:cBhvr>
                                        <p:cTn id="39" dur="500"/>
                                        <p:tgtEl>
                                          <p:spTgt spid="109"/>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108"/>
                                        </p:tgtEl>
                                        <p:attrNameLst>
                                          <p:attrName>style.visibility</p:attrName>
                                        </p:attrNameLst>
                                      </p:cBhvr>
                                      <p:to>
                                        <p:strVal val="visible"/>
                                      </p:to>
                                    </p:set>
                                    <p:animEffect transition="in" filter="wipe(up)">
                                      <p:cBhvr>
                                        <p:cTn id="43" dur="500"/>
                                        <p:tgtEl>
                                          <p:spTgt spid="108"/>
                                        </p:tgtEl>
                                      </p:cBhvr>
                                    </p:animEffect>
                                  </p:childTnLst>
                                </p:cTn>
                              </p:par>
                            </p:childTnLst>
                          </p:cTn>
                        </p:par>
                        <p:par>
                          <p:cTn id="44" fill="hold">
                            <p:stCondLst>
                              <p:cond delay="5000"/>
                            </p:stCondLst>
                            <p:childTnLst>
                              <p:par>
                                <p:cTn id="45" presetID="16" presetClass="entr" presetSubtype="21" fill="hold" nodeType="afterEffect">
                                  <p:stCondLst>
                                    <p:cond delay="0"/>
                                  </p:stCondLst>
                                  <p:childTnLst>
                                    <p:set>
                                      <p:cBhvr>
                                        <p:cTn id="46" dur="1" fill="hold">
                                          <p:stCondLst>
                                            <p:cond delay="0"/>
                                          </p:stCondLst>
                                        </p:cTn>
                                        <p:tgtEl>
                                          <p:spTgt spid="110"/>
                                        </p:tgtEl>
                                        <p:attrNameLst>
                                          <p:attrName>style.visibility</p:attrName>
                                        </p:attrNameLst>
                                      </p:cBhvr>
                                      <p:to>
                                        <p:strVal val="visible"/>
                                      </p:to>
                                    </p:set>
                                    <p:animEffect transition="in" filter="barn(inVertical)">
                                      <p:cBhvr>
                                        <p:cTn id="47" dur="500"/>
                                        <p:tgtEl>
                                          <p:spTgt spid="110"/>
                                        </p:tgtEl>
                                      </p:cBhvr>
                                    </p:animEffect>
                                  </p:childTnLst>
                                </p:cTn>
                              </p:par>
                              <p:par>
                                <p:cTn id="48" presetID="16" presetClass="entr" presetSubtype="21" fill="hold" nodeType="withEffect">
                                  <p:stCondLst>
                                    <p:cond delay="0"/>
                                  </p:stCondLst>
                                  <p:childTnLst>
                                    <p:set>
                                      <p:cBhvr>
                                        <p:cTn id="49" dur="1" fill="hold">
                                          <p:stCondLst>
                                            <p:cond delay="0"/>
                                          </p:stCondLst>
                                        </p:cTn>
                                        <p:tgtEl>
                                          <p:spTgt spid="123"/>
                                        </p:tgtEl>
                                        <p:attrNameLst>
                                          <p:attrName>style.visibility</p:attrName>
                                        </p:attrNameLst>
                                      </p:cBhvr>
                                      <p:to>
                                        <p:strVal val="visible"/>
                                      </p:to>
                                    </p:set>
                                    <p:animEffect transition="in" filter="barn(inVertical)">
                                      <p:cBhvr>
                                        <p:cTn id="50" dur="500"/>
                                        <p:tgtEl>
                                          <p:spTgt spid="123"/>
                                        </p:tgtEl>
                                      </p:cBhvr>
                                    </p:animEffect>
                                  </p:childTnLst>
                                </p:cTn>
                              </p:par>
                              <p:par>
                                <p:cTn id="51" presetID="16" presetClass="entr" presetSubtype="21" fill="hold" nodeType="withEffect">
                                  <p:stCondLst>
                                    <p:cond delay="0"/>
                                  </p:stCondLst>
                                  <p:childTnLst>
                                    <p:set>
                                      <p:cBhvr>
                                        <p:cTn id="52" dur="1" fill="hold">
                                          <p:stCondLst>
                                            <p:cond delay="0"/>
                                          </p:stCondLst>
                                        </p:cTn>
                                        <p:tgtEl>
                                          <p:spTgt spid="101"/>
                                        </p:tgtEl>
                                        <p:attrNameLst>
                                          <p:attrName>style.visibility</p:attrName>
                                        </p:attrNameLst>
                                      </p:cBhvr>
                                      <p:to>
                                        <p:strVal val="visible"/>
                                      </p:to>
                                    </p:set>
                                    <p:animEffect transition="in" filter="barn(inVertical)">
                                      <p:cBhvr>
                                        <p:cTn id="53" dur="500"/>
                                        <p:tgtEl>
                                          <p:spTgt spid="101"/>
                                        </p:tgtEl>
                                      </p:cBhvr>
                                    </p:animEffect>
                                  </p:childTnLst>
                                </p:cTn>
                              </p:par>
                              <p:par>
                                <p:cTn id="54" presetID="16" presetClass="entr" presetSubtype="21" fill="hold" nodeType="withEffect">
                                  <p:stCondLst>
                                    <p:cond delay="0"/>
                                  </p:stCondLst>
                                  <p:childTnLst>
                                    <p:set>
                                      <p:cBhvr>
                                        <p:cTn id="55" dur="1" fill="hold">
                                          <p:stCondLst>
                                            <p:cond delay="0"/>
                                          </p:stCondLst>
                                        </p:cTn>
                                        <p:tgtEl>
                                          <p:spTgt spid="182"/>
                                        </p:tgtEl>
                                        <p:attrNameLst>
                                          <p:attrName>style.visibility</p:attrName>
                                        </p:attrNameLst>
                                      </p:cBhvr>
                                      <p:to>
                                        <p:strVal val="visible"/>
                                      </p:to>
                                    </p:set>
                                    <p:animEffect transition="in" filter="barn(inVertical)">
                                      <p:cBhvr>
                                        <p:cTn id="56" dur="500"/>
                                        <p:tgtEl>
                                          <p:spTgt spid="182"/>
                                        </p:tgtEl>
                                      </p:cBhvr>
                                    </p:animEffect>
                                  </p:childTnLst>
                                </p:cTn>
                              </p:par>
                              <p:par>
                                <p:cTn id="57" presetID="16" presetClass="entr" presetSubtype="21" fill="hold" nodeType="withEffect">
                                  <p:stCondLst>
                                    <p:cond delay="0"/>
                                  </p:stCondLst>
                                  <p:childTnLst>
                                    <p:set>
                                      <p:cBhvr>
                                        <p:cTn id="58" dur="1" fill="hold">
                                          <p:stCondLst>
                                            <p:cond delay="0"/>
                                          </p:stCondLst>
                                        </p:cTn>
                                        <p:tgtEl>
                                          <p:spTgt spid="140"/>
                                        </p:tgtEl>
                                        <p:attrNameLst>
                                          <p:attrName>style.visibility</p:attrName>
                                        </p:attrNameLst>
                                      </p:cBhvr>
                                      <p:to>
                                        <p:strVal val="visible"/>
                                      </p:to>
                                    </p:set>
                                    <p:animEffect transition="in" filter="barn(inVertical)">
                                      <p:cBhvr>
                                        <p:cTn id="59" dur="500"/>
                                        <p:tgtEl>
                                          <p:spTgt spid="140"/>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177"/>
                                        </p:tgtEl>
                                        <p:attrNameLst>
                                          <p:attrName>style.visibility</p:attrName>
                                        </p:attrNameLst>
                                      </p:cBhvr>
                                      <p:to>
                                        <p:strVal val="visible"/>
                                      </p:to>
                                    </p:set>
                                    <p:animEffect transition="in" filter="fade">
                                      <p:cBhvr>
                                        <p:cTn id="63" dur="500"/>
                                        <p:tgtEl>
                                          <p:spTgt spid="177"/>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78"/>
                                        </p:tgtEl>
                                        <p:attrNameLst>
                                          <p:attrName>style.visibility</p:attrName>
                                        </p:attrNameLst>
                                      </p:cBhvr>
                                      <p:to>
                                        <p:strVal val="visible"/>
                                      </p:to>
                                    </p:set>
                                    <p:animEffect transition="in" filter="fade">
                                      <p:cBhvr>
                                        <p:cTn id="66" dur="500"/>
                                        <p:tgtEl>
                                          <p:spTgt spid="178"/>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79"/>
                                        </p:tgtEl>
                                        <p:attrNameLst>
                                          <p:attrName>style.visibility</p:attrName>
                                        </p:attrNameLst>
                                      </p:cBhvr>
                                      <p:to>
                                        <p:strVal val="visible"/>
                                      </p:to>
                                    </p:set>
                                    <p:animEffect transition="in" filter="fade">
                                      <p:cBhvr>
                                        <p:cTn id="69" dur="500"/>
                                        <p:tgtEl>
                                          <p:spTgt spid="179"/>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80"/>
                                        </p:tgtEl>
                                        <p:attrNameLst>
                                          <p:attrName>style.visibility</p:attrName>
                                        </p:attrNameLst>
                                      </p:cBhvr>
                                      <p:to>
                                        <p:strVal val="visible"/>
                                      </p:to>
                                    </p:set>
                                    <p:animEffect transition="in" filter="fade">
                                      <p:cBhvr>
                                        <p:cTn id="72" dur="500"/>
                                        <p:tgtEl>
                                          <p:spTgt spid="18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81"/>
                                        </p:tgtEl>
                                        <p:attrNameLst>
                                          <p:attrName>style.visibility</p:attrName>
                                        </p:attrNameLst>
                                      </p:cBhvr>
                                      <p:to>
                                        <p:strVal val="visible"/>
                                      </p:to>
                                    </p:set>
                                    <p:animEffect transition="in" filter="fade">
                                      <p:cBhvr>
                                        <p:cTn id="75" dur="500"/>
                                        <p:tgtEl>
                                          <p:spTgt spid="181"/>
                                        </p:tgtEl>
                                      </p:cBhvr>
                                    </p:animEffect>
                                  </p:childTnLst>
                                </p:cTn>
                              </p:par>
                            </p:childTnLst>
                          </p:cTn>
                        </p:par>
                        <p:par>
                          <p:cTn id="76" fill="hold">
                            <p:stCondLst>
                              <p:cond delay="6000"/>
                            </p:stCondLst>
                            <p:childTnLst>
                              <p:par>
                                <p:cTn id="77" presetID="31" presetClass="entr" presetSubtype="0" fill="hold" nodeType="afterEffect">
                                  <p:stCondLst>
                                    <p:cond delay="0"/>
                                  </p:stCondLst>
                                  <p:childTnLst>
                                    <p:set>
                                      <p:cBhvr>
                                        <p:cTn id="78" dur="1" fill="hold">
                                          <p:stCondLst>
                                            <p:cond delay="0"/>
                                          </p:stCondLst>
                                        </p:cTn>
                                        <p:tgtEl>
                                          <p:spTgt spid="119"/>
                                        </p:tgtEl>
                                        <p:attrNameLst>
                                          <p:attrName>style.visibility</p:attrName>
                                        </p:attrNameLst>
                                      </p:cBhvr>
                                      <p:to>
                                        <p:strVal val="visible"/>
                                      </p:to>
                                    </p:set>
                                    <p:anim calcmode="lin" valueType="num">
                                      <p:cBhvr>
                                        <p:cTn id="79" dur="500" fill="hold"/>
                                        <p:tgtEl>
                                          <p:spTgt spid="119"/>
                                        </p:tgtEl>
                                        <p:attrNameLst>
                                          <p:attrName>ppt_w</p:attrName>
                                        </p:attrNameLst>
                                      </p:cBhvr>
                                      <p:tavLst>
                                        <p:tav tm="0">
                                          <p:val>
                                            <p:fltVal val="0"/>
                                          </p:val>
                                        </p:tav>
                                        <p:tav tm="100000">
                                          <p:val>
                                            <p:strVal val="#ppt_w"/>
                                          </p:val>
                                        </p:tav>
                                      </p:tavLst>
                                    </p:anim>
                                    <p:anim calcmode="lin" valueType="num">
                                      <p:cBhvr>
                                        <p:cTn id="80" dur="500" fill="hold"/>
                                        <p:tgtEl>
                                          <p:spTgt spid="119"/>
                                        </p:tgtEl>
                                        <p:attrNameLst>
                                          <p:attrName>ppt_h</p:attrName>
                                        </p:attrNameLst>
                                      </p:cBhvr>
                                      <p:tavLst>
                                        <p:tav tm="0">
                                          <p:val>
                                            <p:fltVal val="0"/>
                                          </p:val>
                                        </p:tav>
                                        <p:tav tm="100000">
                                          <p:val>
                                            <p:strVal val="#ppt_h"/>
                                          </p:val>
                                        </p:tav>
                                      </p:tavLst>
                                    </p:anim>
                                    <p:anim calcmode="lin" valueType="num">
                                      <p:cBhvr>
                                        <p:cTn id="81" dur="500" fill="hold"/>
                                        <p:tgtEl>
                                          <p:spTgt spid="119"/>
                                        </p:tgtEl>
                                        <p:attrNameLst>
                                          <p:attrName>style.rotation</p:attrName>
                                        </p:attrNameLst>
                                      </p:cBhvr>
                                      <p:tavLst>
                                        <p:tav tm="0">
                                          <p:val>
                                            <p:fltVal val="90"/>
                                          </p:val>
                                        </p:tav>
                                        <p:tav tm="100000">
                                          <p:val>
                                            <p:fltVal val="0"/>
                                          </p:val>
                                        </p:tav>
                                      </p:tavLst>
                                    </p:anim>
                                    <p:animEffect transition="in" filter="fade">
                                      <p:cBhvr>
                                        <p:cTn id="82" dur="500"/>
                                        <p:tgtEl>
                                          <p:spTgt spid="119"/>
                                        </p:tgtEl>
                                      </p:cBhvr>
                                    </p:animEffect>
                                  </p:childTnLst>
                                </p:cTn>
                              </p:par>
                              <p:par>
                                <p:cTn id="83" presetID="31" presetClass="entr" presetSubtype="0" fill="hold" nodeType="withEffect">
                                  <p:stCondLst>
                                    <p:cond delay="0"/>
                                  </p:stCondLst>
                                  <p:childTnLst>
                                    <p:set>
                                      <p:cBhvr>
                                        <p:cTn id="84" dur="1" fill="hold">
                                          <p:stCondLst>
                                            <p:cond delay="0"/>
                                          </p:stCondLst>
                                        </p:cTn>
                                        <p:tgtEl>
                                          <p:spTgt spid="132"/>
                                        </p:tgtEl>
                                        <p:attrNameLst>
                                          <p:attrName>style.visibility</p:attrName>
                                        </p:attrNameLst>
                                      </p:cBhvr>
                                      <p:to>
                                        <p:strVal val="visible"/>
                                      </p:to>
                                    </p:set>
                                    <p:anim calcmode="lin" valueType="num">
                                      <p:cBhvr>
                                        <p:cTn id="85" dur="500" fill="hold"/>
                                        <p:tgtEl>
                                          <p:spTgt spid="132"/>
                                        </p:tgtEl>
                                        <p:attrNameLst>
                                          <p:attrName>ppt_w</p:attrName>
                                        </p:attrNameLst>
                                      </p:cBhvr>
                                      <p:tavLst>
                                        <p:tav tm="0">
                                          <p:val>
                                            <p:fltVal val="0"/>
                                          </p:val>
                                        </p:tav>
                                        <p:tav tm="100000">
                                          <p:val>
                                            <p:strVal val="#ppt_w"/>
                                          </p:val>
                                        </p:tav>
                                      </p:tavLst>
                                    </p:anim>
                                    <p:anim calcmode="lin" valueType="num">
                                      <p:cBhvr>
                                        <p:cTn id="86" dur="500" fill="hold"/>
                                        <p:tgtEl>
                                          <p:spTgt spid="132"/>
                                        </p:tgtEl>
                                        <p:attrNameLst>
                                          <p:attrName>ppt_h</p:attrName>
                                        </p:attrNameLst>
                                      </p:cBhvr>
                                      <p:tavLst>
                                        <p:tav tm="0">
                                          <p:val>
                                            <p:fltVal val="0"/>
                                          </p:val>
                                        </p:tav>
                                        <p:tav tm="100000">
                                          <p:val>
                                            <p:strVal val="#ppt_h"/>
                                          </p:val>
                                        </p:tav>
                                      </p:tavLst>
                                    </p:anim>
                                    <p:anim calcmode="lin" valueType="num">
                                      <p:cBhvr>
                                        <p:cTn id="87" dur="500" fill="hold"/>
                                        <p:tgtEl>
                                          <p:spTgt spid="132"/>
                                        </p:tgtEl>
                                        <p:attrNameLst>
                                          <p:attrName>style.rotation</p:attrName>
                                        </p:attrNameLst>
                                      </p:cBhvr>
                                      <p:tavLst>
                                        <p:tav tm="0">
                                          <p:val>
                                            <p:fltVal val="90"/>
                                          </p:val>
                                        </p:tav>
                                        <p:tav tm="100000">
                                          <p:val>
                                            <p:fltVal val="0"/>
                                          </p:val>
                                        </p:tav>
                                      </p:tavLst>
                                    </p:anim>
                                    <p:animEffect transition="in" filter="fade">
                                      <p:cBhvr>
                                        <p:cTn id="88" dur="500"/>
                                        <p:tgtEl>
                                          <p:spTgt spid="132"/>
                                        </p:tgtEl>
                                      </p:cBhvr>
                                    </p:animEffect>
                                  </p:childTnLst>
                                </p:cTn>
                              </p:par>
                              <p:par>
                                <p:cTn id="89" presetID="31" presetClass="entr" presetSubtype="0" fill="hold" nodeType="withEffect">
                                  <p:stCondLst>
                                    <p:cond delay="0"/>
                                  </p:stCondLst>
                                  <p:childTnLst>
                                    <p:set>
                                      <p:cBhvr>
                                        <p:cTn id="90" dur="1" fill="hold">
                                          <p:stCondLst>
                                            <p:cond delay="0"/>
                                          </p:stCondLst>
                                        </p:cTn>
                                        <p:tgtEl>
                                          <p:spTgt spid="136"/>
                                        </p:tgtEl>
                                        <p:attrNameLst>
                                          <p:attrName>style.visibility</p:attrName>
                                        </p:attrNameLst>
                                      </p:cBhvr>
                                      <p:to>
                                        <p:strVal val="visible"/>
                                      </p:to>
                                    </p:set>
                                    <p:anim calcmode="lin" valueType="num">
                                      <p:cBhvr>
                                        <p:cTn id="91" dur="500" fill="hold"/>
                                        <p:tgtEl>
                                          <p:spTgt spid="136"/>
                                        </p:tgtEl>
                                        <p:attrNameLst>
                                          <p:attrName>ppt_w</p:attrName>
                                        </p:attrNameLst>
                                      </p:cBhvr>
                                      <p:tavLst>
                                        <p:tav tm="0">
                                          <p:val>
                                            <p:fltVal val="0"/>
                                          </p:val>
                                        </p:tav>
                                        <p:tav tm="100000">
                                          <p:val>
                                            <p:strVal val="#ppt_w"/>
                                          </p:val>
                                        </p:tav>
                                      </p:tavLst>
                                    </p:anim>
                                    <p:anim calcmode="lin" valueType="num">
                                      <p:cBhvr>
                                        <p:cTn id="92" dur="500" fill="hold"/>
                                        <p:tgtEl>
                                          <p:spTgt spid="136"/>
                                        </p:tgtEl>
                                        <p:attrNameLst>
                                          <p:attrName>ppt_h</p:attrName>
                                        </p:attrNameLst>
                                      </p:cBhvr>
                                      <p:tavLst>
                                        <p:tav tm="0">
                                          <p:val>
                                            <p:fltVal val="0"/>
                                          </p:val>
                                        </p:tav>
                                        <p:tav tm="100000">
                                          <p:val>
                                            <p:strVal val="#ppt_h"/>
                                          </p:val>
                                        </p:tav>
                                      </p:tavLst>
                                    </p:anim>
                                    <p:anim calcmode="lin" valueType="num">
                                      <p:cBhvr>
                                        <p:cTn id="93" dur="500" fill="hold"/>
                                        <p:tgtEl>
                                          <p:spTgt spid="136"/>
                                        </p:tgtEl>
                                        <p:attrNameLst>
                                          <p:attrName>style.rotation</p:attrName>
                                        </p:attrNameLst>
                                      </p:cBhvr>
                                      <p:tavLst>
                                        <p:tav tm="0">
                                          <p:val>
                                            <p:fltVal val="90"/>
                                          </p:val>
                                        </p:tav>
                                        <p:tav tm="100000">
                                          <p:val>
                                            <p:fltVal val="0"/>
                                          </p:val>
                                        </p:tav>
                                      </p:tavLst>
                                    </p:anim>
                                    <p:animEffect transition="in" filter="fade">
                                      <p:cBhvr>
                                        <p:cTn id="94" dur="500"/>
                                        <p:tgtEl>
                                          <p:spTgt spid="136"/>
                                        </p:tgtEl>
                                      </p:cBhvr>
                                    </p:animEffect>
                                  </p:childTnLst>
                                </p:cTn>
                              </p:par>
                              <p:par>
                                <p:cTn id="95" presetID="31" presetClass="entr" presetSubtype="0" fill="hold" nodeType="withEffect">
                                  <p:stCondLst>
                                    <p:cond delay="0"/>
                                  </p:stCondLst>
                                  <p:childTnLst>
                                    <p:set>
                                      <p:cBhvr>
                                        <p:cTn id="96" dur="1" fill="hold">
                                          <p:stCondLst>
                                            <p:cond delay="0"/>
                                          </p:stCondLst>
                                        </p:cTn>
                                        <p:tgtEl>
                                          <p:spTgt spid="190"/>
                                        </p:tgtEl>
                                        <p:attrNameLst>
                                          <p:attrName>style.visibility</p:attrName>
                                        </p:attrNameLst>
                                      </p:cBhvr>
                                      <p:to>
                                        <p:strVal val="visible"/>
                                      </p:to>
                                    </p:set>
                                    <p:anim calcmode="lin" valueType="num">
                                      <p:cBhvr>
                                        <p:cTn id="97" dur="500" fill="hold"/>
                                        <p:tgtEl>
                                          <p:spTgt spid="190"/>
                                        </p:tgtEl>
                                        <p:attrNameLst>
                                          <p:attrName>ppt_w</p:attrName>
                                        </p:attrNameLst>
                                      </p:cBhvr>
                                      <p:tavLst>
                                        <p:tav tm="0">
                                          <p:val>
                                            <p:fltVal val="0"/>
                                          </p:val>
                                        </p:tav>
                                        <p:tav tm="100000">
                                          <p:val>
                                            <p:strVal val="#ppt_w"/>
                                          </p:val>
                                        </p:tav>
                                      </p:tavLst>
                                    </p:anim>
                                    <p:anim calcmode="lin" valueType="num">
                                      <p:cBhvr>
                                        <p:cTn id="98" dur="500" fill="hold"/>
                                        <p:tgtEl>
                                          <p:spTgt spid="190"/>
                                        </p:tgtEl>
                                        <p:attrNameLst>
                                          <p:attrName>ppt_h</p:attrName>
                                        </p:attrNameLst>
                                      </p:cBhvr>
                                      <p:tavLst>
                                        <p:tav tm="0">
                                          <p:val>
                                            <p:fltVal val="0"/>
                                          </p:val>
                                        </p:tav>
                                        <p:tav tm="100000">
                                          <p:val>
                                            <p:strVal val="#ppt_h"/>
                                          </p:val>
                                        </p:tav>
                                      </p:tavLst>
                                    </p:anim>
                                    <p:anim calcmode="lin" valueType="num">
                                      <p:cBhvr>
                                        <p:cTn id="99" dur="500" fill="hold"/>
                                        <p:tgtEl>
                                          <p:spTgt spid="190"/>
                                        </p:tgtEl>
                                        <p:attrNameLst>
                                          <p:attrName>style.rotation</p:attrName>
                                        </p:attrNameLst>
                                      </p:cBhvr>
                                      <p:tavLst>
                                        <p:tav tm="0">
                                          <p:val>
                                            <p:fltVal val="90"/>
                                          </p:val>
                                        </p:tav>
                                        <p:tav tm="100000">
                                          <p:val>
                                            <p:fltVal val="0"/>
                                          </p:val>
                                        </p:tav>
                                      </p:tavLst>
                                    </p:anim>
                                    <p:animEffect transition="in" filter="fade">
                                      <p:cBhvr>
                                        <p:cTn id="100" dur="500"/>
                                        <p:tgtEl>
                                          <p:spTgt spid="190"/>
                                        </p:tgtEl>
                                      </p:cBhvr>
                                    </p:animEffect>
                                  </p:childTnLst>
                                </p:cTn>
                              </p:par>
                              <p:par>
                                <p:cTn id="101" presetID="31" presetClass="entr" presetSubtype="0" fill="hold" nodeType="withEffect">
                                  <p:stCondLst>
                                    <p:cond delay="0"/>
                                  </p:stCondLst>
                                  <p:childTnLst>
                                    <p:set>
                                      <p:cBhvr>
                                        <p:cTn id="102" dur="1" fill="hold">
                                          <p:stCondLst>
                                            <p:cond delay="0"/>
                                          </p:stCondLst>
                                        </p:cTn>
                                        <p:tgtEl>
                                          <p:spTgt spid="149"/>
                                        </p:tgtEl>
                                        <p:attrNameLst>
                                          <p:attrName>style.visibility</p:attrName>
                                        </p:attrNameLst>
                                      </p:cBhvr>
                                      <p:to>
                                        <p:strVal val="visible"/>
                                      </p:to>
                                    </p:set>
                                    <p:anim calcmode="lin" valueType="num">
                                      <p:cBhvr>
                                        <p:cTn id="103" dur="500" fill="hold"/>
                                        <p:tgtEl>
                                          <p:spTgt spid="149"/>
                                        </p:tgtEl>
                                        <p:attrNameLst>
                                          <p:attrName>ppt_w</p:attrName>
                                        </p:attrNameLst>
                                      </p:cBhvr>
                                      <p:tavLst>
                                        <p:tav tm="0">
                                          <p:val>
                                            <p:fltVal val="0"/>
                                          </p:val>
                                        </p:tav>
                                        <p:tav tm="100000">
                                          <p:val>
                                            <p:strVal val="#ppt_w"/>
                                          </p:val>
                                        </p:tav>
                                      </p:tavLst>
                                    </p:anim>
                                    <p:anim calcmode="lin" valueType="num">
                                      <p:cBhvr>
                                        <p:cTn id="104" dur="500" fill="hold"/>
                                        <p:tgtEl>
                                          <p:spTgt spid="149"/>
                                        </p:tgtEl>
                                        <p:attrNameLst>
                                          <p:attrName>ppt_h</p:attrName>
                                        </p:attrNameLst>
                                      </p:cBhvr>
                                      <p:tavLst>
                                        <p:tav tm="0">
                                          <p:val>
                                            <p:fltVal val="0"/>
                                          </p:val>
                                        </p:tav>
                                        <p:tav tm="100000">
                                          <p:val>
                                            <p:strVal val="#ppt_h"/>
                                          </p:val>
                                        </p:tav>
                                      </p:tavLst>
                                    </p:anim>
                                    <p:anim calcmode="lin" valueType="num">
                                      <p:cBhvr>
                                        <p:cTn id="105" dur="500" fill="hold"/>
                                        <p:tgtEl>
                                          <p:spTgt spid="149"/>
                                        </p:tgtEl>
                                        <p:attrNameLst>
                                          <p:attrName>style.rotation</p:attrName>
                                        </p:attrNameLst>
                                      </p:cBhvr>
                                      <p:tavLst>
                                        <p:tav tm="0">
                                          <p:val>
                                            <p:fltVal val="90"/>
                                          </p:val>
                                        </p:tav>
                                        <p:tav tm="100000">
                                          <p:val>
                                            <p:fltVal val="0"/>
                                          </p:val>
                                        </p:tav>
                                      </p:tavLst>
                                    </p:anim>
                                    <p:animEffect transition="in" filter="fade">
                                      <p:cBhvr>
                                        <p:cTn id="106" dur="500"/>
                                        <p:tgtEl>
                                          <p:spTgt spid="149"/>
                                        </p:tgtEl>
                                      </p:cBhvr>
                                    </p:animEffect>
                                  </p:childTnLst>
                                </p:cTn>
                              </p:par>
                            </p:childTnLst>
                          </p:cTn>
                        </p:par>
                        <p:par>
                          <p:cTn id="107" fill="hold">
                            <p:stCondLst>
                              <p:cond delay="6500"/>
                            </p:stCondLst>
                            <p:childTnLst>
                              <p:par>
                                <p:cTn id="108" presetID="53" presetClass="entr" presetSubtype="16" fill="hold" grpId="0" nodeType="afterEffect">
                                  <p:stCondLst>
                                    <p:cond delay="0"/>
                                  </p:stCondLst>
                                  <p:childTnLst>
                                    <p:set>
                                      <p:cBhvr>
                                        <p:cTn id="109" dur="1" fill="hold">
                                          <p:stCondLst>
                                            <p:cond delay="0"/>
                                          </p:stCondLst>
                                        </p:cTn>
                                        <p:tgtEl>
                                          <p:spTgt spid="153"/>
                                        </p:tgtEl>
                                        <p:attrNameLst>
                                          <p:attrName>style.visibility</p:attrName>
                                        </p:attrNameLst>
                                      </p:cBhvr>
                                      <p:to>
                                        <p:strVal val="visible"/>
                                      </p:to>
                                    </p:set>
                                    <p:anim calcmode="lin" valueType="num">
                                      <p:cBhvr>
                                        <p:cTn id="110" dur="500" fill="hold"/>
                                        <p:tgtEl>
                                          <p:spTgt spid="153"/>
                                        </p:tgtEl>
                                        <p:attrNameLst>
                                          <p:attrName>ppt_w</p:attrName>
                                        </p:attrNameLst>
                                      </p:cBhvr>
                                      <p:tavLst>
                                        <p:tav tm="0">
                                          <p:val>
                                            <p:fltVal val="0"/>
                                          </p:val>
                                        </p:tav>
                                        <p:tav tm="100000">
                                          <p:val>
                                            <p:strVal val="#ppt_w"/>
                                          </p:val>
                                        </p:tav>
                                      </p:tavLst>
                                    </p:anim>
                                    <p:anim calcmode="lin" valueType="num">
                                      <p:cBhvr>
                                        <p:cTn id="111" dur="500" fill="hold"/>
                                        <p:tgtEl>
                                          <p:spTgt spid="153"/>
                                        </p:tgtEl>
                                        <p:attrNameLst>
                                          <p:attrName>ppt_h</p:attrName>
                                        </p:attrNameLst>
                                      </p:cBhvr>
                                      <p:tavLst>
                                        <p:tav tm="0">
                                          <p:val>
                                            <p:fltVal val="0"/>
                                          </p:val>
                                        </p:tav>
                                        <p:tav tm="100000">
                                          <p:val>
                                            <p:strVal val="#ppt_h"/>
                                          </p:val>
                                        </p:tav>
                                      </p:tavLst>
                                    </p:anim>
                                    <p:animEffect transition="in" filter="fade">
                                      <p:cBhvr>
                                        <p:cTn id="112" dur="500"/>
                                        <p:tgtEl>
                                          <p:spTgt spid="153"/>
                                        </p:tgtEl>
                                      </p:cBhvr>
                                    </p:animEffect>
                                  </p:childTnLst>
                                </p:cTn>
                              </p:par>
                              <p:par>
                                <p:cTn id="113" presetID="53" presetClass="entr" presetSubtype="16" fill="hold" nodeType="withEffect">
                                  <p:stCondLst>
                                    <p:cond delay="0"/>
                                  </p:stCondLst>
                                  <p:childTnLst>
                                    <p:set>
                                      <p:cBhvr>
                                        <p:cTn id="114" dur="1" fill="hold">
                                          <p:stCondLst>
                                            <p:cond delay="0"/>
                                          </p:stCondLst>
                                        </p:cTn>
                                        <p:tgtEl>
                                          <p:spTgt spid="162"/>
                                        </p:tgtEl>
                                        <p:attrNameLst>
                                          <p:attrName>style.visibility</p:attrName>
                                        </p:attrNameLst>
                                      </p:cBhvr>
                                      <p:to>
                                        <p:strVal val="visible"/>
                                      </p:to>
                                    </p:set>
                                    <p:anim calcmode="lin" valueType="num">
                                      <p:cBhvr>
                                        <p:cTn id="115" dur="500" fill="hold"/>
                                        <p:tgtEl>
                                          <p:spTgt spid="162"/>
                                        </p:tgtEl>
                                        <p:attrNameLst>
                                          <p:attrName>ppt_w</p:attrName>
                                        </p:attrNameLst>
                                      </p:cBhvr>
                                      <p:tavLst>
                                        <p:tav tm="0">
                                          <p:val>
                                            <p:fltVal val="0"/>
                                          </p:val>
                                        </p:tav>
                                        <p:tav tm="100000">
                                          <p:val>
                                            <p:strVal val="#ppt_w"/>
                                          </p:val>
                                        </p:tav>
                                      </p:tavLst>
                                    </p:anim>
                                    <p:anim calcmode="lin" valueType="num">
                                      <p:cBhvr>
                                        <p:cTn id="116" dur="500" fill="hold"/>
                                        <p:tgtEl>
                                          <p:spTgt spid="162"/>
                                        </p:tgtEl>
                                        <p:attrNameLst>
                                          <p:attrName>ppt_h</p:attrName>
                                        </p:attrNameLst>
                                      </p:cBhvr>
                                      <p:tavLst>
                                        <p:tav tm="0">
                                          <p:val>
                                            <p:fltVal val="0"/>
                                          </p:val>
                                        </p:tav>
                                        <p:tav tm="100000">
                                          <p:val>
                                            <p:strVal val="#ppt_h"/>
                                          </p:val>
                                        </p:tav>
                                      </p:tavLst>
                                    </p:anim>
                                    <p:animEffect transition="in" filter="fade">
                                      <p:cBhvr>
                                        <p:cTn id="117" dur="500"/>
                                        <p:tgtEl>
                                          <p:spTgt spid="16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159"/>
                                        </p:tgtEl>
                                        <p:attrNameLst>
                                          <p:attrName>style.visibility</p:attrName>
                                        </p:attrNameLst>
                                      </p:cBhvr>
                                      <p:to>
                                        <p:strVal val="visible"/>
                                      </p:to>
                                    </p:set>
                                    <p:anim calcmode="lin" valueType="num">
                                      <p:cBhvr>
                                        <p:cTn id="120" dur="500" fill="hold"/>
                                        <p:tgtEl>
                                          <p:spTgt spid="159"/>
                                        </p:tgtEl>
                                        <p:attrNameLst>
                                          <p:attrName>ppt_w</p:attrName>
                                        </p:attrNameLst>
                                      </p:cBhvr>
                                      <p:tavLst>
                                        <p:tav tm="0">
                                          <p:val>
                                            <p:fltVal val="0"/>
                                          </p:val>
                                        </p:tav>
                                        <p:tav tm="100000">
                                          <p:val>
                                            <p:strVal val="#ppt_w"/>
                                          </p:val>
                                        </p:tav>
                                      </p:tavLst>
                                    </p:anim>
                                    <p:anim calcmode="lin" valueType="num">
                                      <p:cBhvr>
                                        <p:cTn id="121" dur="500" fill="hold"/>
                                        <p:tgtEl>
                                          <p:spTgt spid="159"/>
                                        </p:tgtEl>
                                        <p:attrNameLst>
                                          <p:attrName>ppt_h</p:attrName>
                                        </p:attrNameLst>
                                      </p:cBhvr>
                                      <p:tavLst>
                                        <p:tav tm="0">
                                          <p:val>
                                            <p:fltVal val="0"/>
                                          </p:val>
                                        </p:tav>
                                        <p:tav tm="100000">
                                          <p:val>
                                            <p:strVal val="#ppt_h"/>
                                          </p:val>
                                        </p:tav>
                                      </p:tavLst>
                                    </p:anim>
                                    <p:animEffect transition="in" filter="fade">
                                      <p:cBhvr>
                                        <p:cTn id="122" dur="500"/>
                                        <p:tgtEl>
                                          <p:spTgt spid="159"/>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157"/>
                                        </p:tgtEl>
                                        <p:attrNameLst>
                                          <p:attrName>style.visibility</p:attrName>
                                        </p:attrNameLst>
                                      </p:cBhvr>
                                      <p:to>
                                        <p:strVal val="visible"/>
                                      </p:to>
                                    </p:set>
                                    <p:anim calcmode="lin" valueType="num">
                                      <p:cBhvr>
                                        <p:cTn id="125" dur="500" fill="hold"/>
                                        <p:tgtEl>
                                          <p:spTgt spid="157"/>
                                        </p:tgtEl>
                                        <p:attrNameLst>
                                          <p:attrName>ppt_w</p:attrName>
                                        </p:attrNameLst>
                                      </p:cBhvr>
                                      <p:tavLst>
                                        <p:tav tm="0">
                                          <p:val>
                                            <p:fltVal val="0"/>
                                          </p:val>
                                        </p:tav>
                                        <p:tav tm="100000">
                                          <p:val>
                                            <p:strVal val="#ppt_w"/>
                                          </p:val>
                                        </p:tav>
                                      </p:tavLst>
                                    </p:anim>
                                    <p:anim calcmode="lin" valueType="num">
                                      <p:cBhvr>
                                        <p:cTn id="126" dur="500" fill="hold"/>
                                        <p:tgtEl>
                                          <p:spTgt spid="157"/>
                                        </p:tgtEl>
                                        <p:attrNameLst>
                                          <p:attrName>ppt_h</p:attrName>
                                        </p:attrNameLst>
                                      </p:cBhvr>
                                      <p:tavLst>
                                        <p:tav tm="0">
                                          <p:val>
                                            <p:fltVal val="0"/>
                                          </p:val>
                                        </p:tav>
                                        <p:tav tm="100000">
                                          <p:val>
                                            <p:strVal val="#ppt_h"/>
                                          </p:val>
                                        </p:tav>
                                      </p:tavLst>
                                    </p:anim>
                                    <p:animEffect transition="in" filter="fade">
                                      <p:cBhvr>
                                        <p:cTn id="127" dur="500"/>
                                        <p:tgtEl>
                                          <p:spTgt spid="157"/>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155"/>
                                        </p:tgtEl>
                                        <p:attrNameLst>
                                          <p:attrName>style.visibility</p:attrName>
                                        </p:attrNameLst>
                                      </p:cBhvr>
                                      <p:to>
                                        <p:strVal val="visible"/>
                                      </p:to>
                                    </p:set>
                                    <p:anim calcmode="lin" valueType="num">
                                      <p:cBhvr>
                                        <p:cTn id="130" dur="500" fill="hold"/>
                                        <p:tgtEl>
                                          <p:spTgt spid="155"/>
                                        </p:tgtEl>
                                        <p:attrNameLst>
                                          <p:attrName>ppt_w</p:attrName>
                                        </p:attrNameLst>
                                      </p:cBhvr>
                                      <p:tavLst>
                                        <p:tav tm="0">
                                          <p:val>
                                            <p:fltVal val="0"/>
                                          </p:val>
                                        </p:tav>
                                        <p:tav tm="100000">
                                          <p:val>
                                            <p:strVal val="#ppt_w"/>
                                          </p:val>
                                        </p:tav>
                                      </p:tavLst>
                                    </p:anim>
                                    <p:anim calcmode="lin" valueType="num">
                                      <p:cBhvr>
                                        <p:cTn id="131" dur="500" fill="hold"/>
                                        <p:tgtEl>
                                          <p:spTgt spid="155"/>
                                        </p:tgtEl>
                                        <p:attrNameLst>
                                          <p:attrName>ppt_h</p:attrName>
                                        </p:attrNameLst>
                                      </p:cBhvr>
                                      <p:tavLst>
                                        <p:tav tm="0">
                                          <p:val>
                                            <p:fltVal val="0"/>
                                          </p:val>
                                        </p:tav>
                                        <p:tav tm="100000">
                                          <p:val>
                                            <p:strVal val="#ppt_h"/>
                                          </p:val>
                                        </p:tav>
                                      </p:tavLst>
                                    </p:anim>
                                    <p:animEffect transition="in" filter="fade">
                                      <p:cBhvr>
                                        <p:cTn id="132" dur="500"/>
                                        <p:tgtEl>
                                          <p:spTgt spid="155"/>
                                        </p:tgtEl>
                                      </p:cBhvr>
                                    </p:animEffect>
                                  </p:childTnLst>
                                </p:cTn>
                              </p:par>
                            </p:childTnLst>
                          </p:cTn>
                        </p:par>
                        <p:par>
                          <p:cTn id="133" fill="hold">
                            <p:stCondLst>
                              <p:cond delay="7000"/>
                            </p:stCondLst>
                            <p:childTnLst>
                              <p:par>
                                <p:cTn id="134" presetID="14" presetClass="entr" presetSubtype="5" fill="hold" grpId="0" nodeType="afterEffect">
                                  <p:stCondLst>
                                    <p:cond delay="0"/>
                                  </p:stCondLst>
                                  <p:childTnLst>
                                    <p:set>
                                      <p:cBhvr>
                                        <p:cTn id="135" dur="1" fill="hold">
                                          <p:stCondLst>
                                            <p:cond delay="0"/>
                                          </p:stCondLst>
                                        </p:cTn>
                                        <p:tgtEl>
                                          <p:spTgt spid="161"/>
                                        </p:tgtEl>
                                        <p:attrNameLst>
                                          <p:attrName>style.visibility</p:attrName>
                                        </p:attrNameLst>
                                      </p:cBhvr>
                                      <p:to>
                                        <p:strVal val="visible"/>
                                      </p:to>
                                    </p:set>
                                    <p:animEffect transition="in" filter="randombar(vertical)">
                                      <p:cBhvr>
                                        <p:cTn id="136" dur="500"/>
                                        <p:tgtEl>
                                          <p:spTgt spid="161"/>
                                        </p:tgtEl>
                                      </p:cBhvr>
                                    </p:animEffect>
                                  </p:childTnLst>
                                </p:cTn>
                              </p:par>
                              <p:par>
                                <p:cTn id="137" presetID="14" presetClass="entr" presetSubtype="5" fill="hold" grpId="0" nodeType="withEffect">
                                  <p:stCondLst>
                                    <p:cond delay="0"/>
                                  </p:stCondLst>
                                  <p:childTnLst>
                                    <p:set>
                                      <p:cBhvr>
                                        <p:cTn id="138" dur="1" fill="hold">
                                          <p:stCondLst>
                                            <p:cond delay="0"/>
                                          </p:stCondLst>
                                        </p:cTn>
                                        <p:tgtEl>
                                          <p:spTgt spid="198"/>
                                        </p:tgtEl>
                                        <p:attrNameLst>
                                          <p:attrName>style.visibility</p:attrName>
                                        </p:attrNameLst>
                                      </p:cBhvr>
                                      <p:to>
                                        <p:strVal val="visible"/>
                                      </p:to>
                                    </p:set>
                                    <p:animEffect transition="in" filter="randombar(vertical)">
                                      <p:cBhvr>
                                        <p:cTn id="139" dur="500"/>
                                        <p:tgtEl>
                                          <p:spTgt spid="198"/>
                                        </p:tgtEl>
                                      </p:cBhvr>
                                    </p:animEffect>
                                  </p:childTnLst>
                                </p:cTn>
                              </p:par>
                              <p:par>
                                <p:cTn id="140" presetID="14" presetClass="entr" presetSubtype="5" fill="hold" grpId="0" nodeType="withEffect">
                                  <p:stCondLst>
                                    <p:cond delay="0"/>
                                  </p:stCondLst>
                                  <p:childTnLst>
                                    <p:set>
                                      <p:cBhvr>
                                        <p:cTn id="141" dur="1" fill="hold">
                                          <p:stCondLst>
                                            <p:cond delay="0"/>
                                          </p:stCondLst>
                                        </p:cTn>
                                        <p:tgtEl>
                                          <p:spTgt spid="158"/>
                                        </p:tgtEl>
                                        <p:attrNameLst>
                                          <p:attrName>style.visibility</p:attrName>
                                        </p:attrNameLst>
                                      </p:cBhvr>
                                      <p:to>
                                        <p:strVal val="visible"/>
                                      </p:to>
                                    </p:set>
                                    <p:animEffect transition="in" filter="randombar(vertical)">
                                      <p:cBhvr>
                                        <p:cTn id="142" dur="500"/>
                                        <p:tgtEl>
                                          <p:spTgt spid="158"/>
                                        </p:tgtEl>
                                      </p:cBhvr>
                                    </p:animEffect>
                                  </p:childTnLst>
                                </p:cTn>
                              </p:par>
                              <p:par>
                                <p:cTn id="143" presetID="14" presetClass="entr" presetSubtype="5" fill="hold" grpId="0" nodeType="withEffect">
                                  <p:stCondLst>
                                    <p:cond delay="0"/>
                                  </p:stCondLst>
                                  <p:childTnLst>
                                    <p:set>
                                      <p:cBhvr>
                                        <p:cTn id="144" dur="1" fill="hold">
                                          <p:stCondLst>
                                            <p:cond delay="0"/>
                                          </p:stCondLst>
                                        </p:cTn>
                                        <p:tgtEl>
                                          <p:spTgt spid="199"/>
                                        </p:tgtEl>
                                        <p:attrNameLst>
                                          <p:attrName>style.visibility</p:attrName>
                                        </p:attrNameLst>
                                      </p:cBhvr>
                                      <p:to>
                                        <p:strVal val="visible"/>
                                      </p:to>
                                    </p:set>
                                    <p:animEffect transition="in" filter="randombar(vertical)">
                                      <p:cBhvr>
                                        <p:cTn id="145" dur="500"/>
                                        <p:tgtEl>
                                          <p:spTgt spid="199"/>
                                        </p:tgtEl>
                                      </p:cBhvr>
                                    </p:animEffect>
                                  </p:childTnLst>
                                </p:cTn>
                              </p:par>
                              <p:par>
                                <p:cTn id="146" presetID="14" presetClass="entr" presetSubtype="5" fill="hold" grpId="0" nodeType="withEffect">
                                  <p:stCondLst>
                                    <p:cond delay="0"/>
                                  </p:stCondLst>
                                  <p:childTnLst>
                                    <p:set>
                                      <p:cBhvr>
                                        <p:cTn id="147" dur="1" fill="hold">
                                          <p:stCondLst>
                                            <p:cond delay="0"/>
                                          </p:stCondLst>
                                        </p:cTn>
                                        <p:tgtEl>
                                          <p:spTgt spid="160"/>
                                        </p:tgtEl>
                                        <p:attrNameLst>
                                          <p:attrName>style.visibility</p:attrName>
                                        </p:attrNameLst>
                                      </p:cBhvr>
                                      <p:to>
                                        <p:strVal val="visible"/>
                                      </p:to>
                                    </p:set>
                                    <p:animEffect transition="in" filter="randombar(vertical)">
                                      <p:cBhvr>
                                        <p:cTn id="148" dur="500"/>
                                        <p:tgtEl>
                                          <p:spTgt spid="160"/>
                                        </p:tgtEl>
                                      </p:cBhvr>
                                    </p:animEffect>
                                  </p:childTnLst>
                                </p:cTn>
                              </p:par>
                              <p:par>
                                <p:cTn id="149" presetID="14" presetClass="entr" presetSubtype="5" fill="hold" grpId="0" nodeType="withEffect">
                                  <p:stCondLst>
                                    <p:cond delay="0"/>
                                  </p:stCondLst>
                                  <p:childTnLst>
                                    <p:set>
                                      <p:cBhvr>
                                        <p:cTn id="150" dur="1" fill="hold">
                                          <p:stCondLst>
                                            <p:cond delay="0"/>
                                          </p:stCondLst>
                                        </p:cTn>
                                        <p:tgtEl>
                                          <p:spTgt spid="196"/>
                                        </p:tgtEl>
                                        <p:attrNameLst>
                                          <p:attrName>style.visibility</p:attrName>
                                        </p:attrNameLst>
                                      </p:cBhvr>
                                      <p:to>
                                        <p:strVal val="visible"/>
                                      </p:to>
                                    </p:set>
                                    <p:animEffect transition="in" filter="randombar(vertical)">
                                      <p:cBhvr>
                                        <p:cTn id="151" dur="500"/>
                                        <p:tgtEl>
                                          <p:spTgt spid="196"/>
                                        </p:tgtEl>
                                      </p:cBhvr>
                                    </p:animEffect>
                                  </p:childTnLst>
                                </p:cTn>
                              </p:par>
                              <p:par>
                                <p:cTn id="152" presetID="14" presetClass="entr" presetSubtype="5" fill="hold" grpId="0" nodeType="withEffect">
                                  <p:stCondLst>
                                    <p:cond delay="0"/>
                                  </p:stCondLst>
                                  <p:childTnLst>
                                    <p:set>
                                      <p:cBhvr>
                                        <p:cTn id="153" dur="1" fill="hold">
                                          <p:stCondLst>
                                            <p:cond delay="0"/>
                                          </p:stCondLst>
                                        </p:cTn>
                                        <p:tgtEl>
                                          <p:spTgt spid="154"/>
                                        </p:tgtEl>
                                        <p:attrNameLst>
                                          <p:attrName>style.visibility</p:attrName>
                                        </p:attrNameLst>
                                      </p:cBhvr>
                                      <p:to>
                                        <p:strVal val="visible"/>
                                      </p:to>
                                    </p:set>
                                    <p:animEffect transition="in" filter="randombar(vertical)">
                                      <p:cBhvr>
                                        <p:cTn id="154" dur="500"/>
                                        <p:tgtEl>
                                          <p:spTgt spid="154"/>
                                        </p:tgtEl>
                                      </p:cBhvr>
                                    </p:animEffect>
                                  </p:childTnLst>
                                </p:cTn>
                              </p:par>
                              <p:par>
                                <p:cTn id="155" presetID="14" presetClass="entr" presetSubtype="5" fill="hold" grpId="0" nodeType="withEffect">
                                  <p:stCondLst>
                                    <p:cond delay="0"/>
                                  </p:stCondLst>
                                  <p:childTnLst>
                                    <p:set>
                                      <p:cBhvr>
                                        <p:cTn id="156" dur="1" fill="hold">
                                          <p:stCondLst>
                                            <p:cond delay="0"/>
                                          </p:stCondLst>
                                        </p:cTn>
                                        <p:tgtEl>
                                          <p:spTgt spid="195"/>
                                        </p:tgtEl>
                                        <p:attrNameLst>
                                          <p:attrName>style.visibility</p:attrName>
                                        </p:attrNameLst>
                                      </p:cBhvr>
                                      <p:to>
                                        <p:strVal val="visible"/>
                                      </p:to>
                                    </p:set>
                                    <p:animEffect transition="in" filter="randombar(vertical)">
                                      <p:cBhvr>
                                        <p:cTn id="157" dur="500"/>
                                        <p:tgtEl>
                                          <p:spTgt spid="195"/>
                                        </p:tgtEl>
                                      </p:cBhvr>
                                    </p:animEffect>
                                  </p:childTnLst>
                                </p:cTn>
                              </p:par>
                              <p:par>
                                <p:cTn id="158" presetID="14" presetClass="entr" presetSubtype="5" fill="hold" grpId="0" nodeType="withEffect">
                                  <p:stCondLst>
                                    <p:cond delay="0"/>
                                  </p:stCondLst>
                                  <p:childTnLst>
                                    <p:set>
                                      <p:cBhvr>
                                        <p:cTn id="159" dur="1" fill="hold">
                                          <p:stCondLst>
                                            <p:cond delay="0"/>
                                          </p:stCondLst>
                                        </p:cTn>
                                        <p:tgtEl>
                                          <p:spTgt spid="156"/>
                                        </p:tgtEl>
                                        <p:attrNameLst>
                                          <p:attrName>style.visibility</p:attrName>
                                        </p:attrNameLst>
                                      </p:cBhvr>
                                      <p:to>
                                        <p:strVal val="visible"/>
                                      </p:to>
                                    </p:set>
                                    <p:animEffect transition="in" filter="randombar(vertical)">
                                      <p:cBhvr>
                                        <p:cTn id="160" dur="500"/>
                                        <p:tgtEl>
                                          <p:spTgt spid="156"/>
                                        </p:tgtEl>
                                      </p:cBhvr>
                                    </p:animEffect>
                                  </p:childTnLst>
                                </p:cTn>
                              </p:par>
                              <p:par>
                                <p:cTn id="161" presetID="14" presetClass="entr" presetSubtype="5" fill="hold" grpId="0" nodeType="withEffect">
                                  <p:stCondLst>
                                    <p:cond delay="0"/>
                                  </p:stCondLst>
                                  <p:childTnLst>
                                    <p:set>
                                      <p:cBhvr>
                                        <p:cTn id="162" dur="1" fill="hold">
                                          <p:stCondLst>
                                            <p:cond delay="0"/>
                                          </p:stCondLst>
                                        </p:cTn>
                                        <p:tgtEl>
                                          <p:spTgt spid="197"/>
                                        </p:tgtEl>
                                        <p:attrNameLst>
                                          <p:attrName>style.visibility</p:attrName>
                                        </p:attrNameLst>
                                      </p:cBhvr>
                                      <p:to>
                                        <p:strVal val="visible"/>
                                      </p:to>
                                    </p:set>
                                    <p:animEffect transition="in" filter="randombar(vertical)">
                                      <p:cBhvr>
                                        <p:cTn id="163" dur="500"/>
                                        <p:tgtEl>
                                          <p:spTgt spid="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 grpId="0" animBg="1"/>
      <p:bldP spid="154" grpId="0"/>
      <p:bldP spid="155" grpId="0" animBg="1"/>
      <p:bldP spid="156" grpId="0"/>
      <p:bldP spid="157" grpId="0" animBg="1"/>
      <p:bldP spid="158" grpId="0"/>
      <p:bldP spid="159" grpId="0" animBg="1"/>
      <p:bldP spid="160" grpId="0"/>
      <p:bldP spid="161" grpId="0"/>
      <p:bldP spid="177" grpId="0" animBg="1"/>
      <p:bldP spid="178" grpId="0" animBg="1"/>
      <p:bldP spid="179" grpId="0" animBg="1"/>
      <p:bldP spid="180" grpId="0" animBg="1"/>
      <p:bldP spid="181" grpId="0" animBg="1"/>
      <p:bldP spid="195" grpId="0"/>
      <p:bldP spid="196" grpId="0"/>
      <p:bldP spid="197" grpId="0"/>
      <p:bldP spid="198" grpId="0"/>
      <p:bldP spid="19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组合 68"/>
          <p:cNvGrpSpPr/>
          <p:nvPr/>
        </p:nvGrpSpPr>
        <p:grpSpPr>
          <a:xfrm>
            <a:off x="3265339" y="3591454"/>
            <a:ext cx="2105129" cy="2570468"/>
            <a:chOff x="4408748" y="2851198"/>
            <a:chExt cx="2806473" cy="3428085"/>
          </a:xfrm>
          <a:solidFill>
            <a:srgbClr val="A6A6A6"/>
          </a:solidFill>
        </p:grpSpPr>
        <p:sp>
          <p:nvSpPr>
            <p:cNvPr id="70" name="矩形 69"/>
            <p:cNvSpPr/>
            <p:nvPr/>
          </p:nvSpPr>
          <p:spPr>
            <a:xfrm>
              <a:off x="5654903" y="2851198"/>
              <a:ext cx="308446" cy="3428085"/>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1" name="矩形 70"/>
            <p:cNvSpPr/>
            <p:nvPr/>
          </p:nvSpPr>
          <p:spPr>
            <a:xfrm rot="3628266">
              <a:off x="6344896" y="3307680"/>
              <a:ext cx="240375" cy="1500275"/>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2" name="矩形 71"/>
            <p:cNvSpPr/>
            <p:nvPr/>
          </p:nvSpPr>
          <p:spPr>
            <a:xfrm rot="3222577">
              <a:off x="6279379" y="4508173"/>
              <a:ext cx="117002" cy="1500275"/>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3" name="矩形 72"/>
            <p:cNvSpPr/>
            <p:nvPr/>
          </p:nvSpPr>
          <p:spPr>
            <a:xfrm rot="18144688" flipH="1">
              <a:off x="5094796" y="2855932"/>
              <a:ext cx="152149" cy="1500275"/>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4" name="矩形 73"/>
            <p:cNvSpPr/>
            <p:nvPr/>
          </p:nvSpPr>
          <p:spPr>
            <a:xfrm rot="17368525" flipH="1">
              <a:off x="5067148" y="4124428"/>
              <a:ext cx="183475" cy="1500275"/>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75" name="组合 74"/>
          <p:cNvGrpSpPr/>
          <p:nvPr/>
        </p:nvGrpSpPr>
        <p:grpSpPr>
          <a:xfrm>
            <a:off x="3533383" y="2053081"/>
            <a:ext cx="1686239" cy="1685630"/>
            <a:chOff x="4710563" y="795050"/>
            <a:chExt cx="2248026" cy="2248026"/>
          </a:xfrm>
        </p:grpSpPr>
        <p:grpSp>
          <p:nvGrpSpPr>
            <p:cNvPr id="76" name="组合 75"/>
            <p:cNvGrpSpPr/>
            <p:nvPr/>
          </p:nvGrpSpPr>
          <p:grpSpPr>
            <a:xfrm>
              <a:off x="4710563" y="795050"/>
              <a:ext cx="2248026" cy="2248026"/>
              <a:chOff x="1200760" y="3842074"/>
              <a:chExt cx="1784148" cy="1784148"/>
            </a:xfrm>
          </p:grpSpPr>
          <p:sp>
            <p:nvSpPr>
              <p:cNvPr id="78" name="椭圆 77"/>
              <p:cNvSpPr/>
              <p:nvPr/>
            </p:nvSpPr>
            <p:spPr>
              <a:xfrm>
                <a:off x="1200760" y="3842074"/>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9" name="椭圆 78"/>
              <p:cNvSpPr/>
              <p:nvPr/>
            </p:nvSpPr>
            <p:spPr>
              <a:xfrm>
                <a:off x="1475770" y="4117085"/>
                <a:ext cx="1234127" cy="1234127"/>
              </a:xfrm>
              <a:prstGeom prst="ellipse">
                <a:avLst/>
              </a:prstGeom>
              <a:solidFill>
                <a:srgbClr val="FFB850"/>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77" name="Freeform 987"/>
            <p:cNvSpPr>
              <a:spLocks noEditPoints="1"/>
            </p:cNvSpPr>
            <p:nvPr/>
          </p:nvSpPr>
          <p:spPr bwMode="auto">
            <a:xfrm>
              <a:off x="5564060" y="1377589"/>
              <a:ext cx="540619" cy="869615"/>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ysClr val="window" lastClr="FFFFFF"/>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80" name="组合 79"/>
          <p:cNvGrpSpPr/>
          <p:nvPr/>
        </p:nvGrpSpPr>
        <p:grpSpPr>
          <a:xfrm>
            <a:off x="5054034" y="3226152"/>
            <a:ext cx="1457974" cy="1457447"/>
            <a:chOff x="6737835" y="2359506"/>
            <a:chExt cx="1943712" cy="1943712"/>
          </a:xfrm>
        </p:grpSpPr>
        <p:grpSp>
          <p:nvGrpSpPr>
            <p:cNvPr id="81" name="组合 80"/>
            <p:cNvGrpSpPr/>
            <p:nvPr/>
          </p:nvGrpSpPr>
          <p:grpSpPr>
            <a:xfrm>
              <a:off x="6737835" y="2359506"/>
              <a:ext cx="1943712" cy="1943712"/>
              <a:chOff x="1200760" y="3842075"/>
              <a:chExt cx="1784148" cy="1784148"/>
            </a:xfrm>
          </p:grpSpPr>
          <p:sp>
            <p:nvSpPr>
              <p:cNvPr id="83" name="椭圆 82"/>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4" name="椭圆 83"/>
              <p:cNvSpPr/>
              <p:nvPr/>
            </p:nvSpPr>
            <p:spPr>
              <a:xfrm>
                <a:off x="1475770" y="4117085"/>
                <a:ext cx="1234127" cy="1234127"/>
              </a:xfrm>
              <a:prstGeom prst="ellipse">
                <a:avLst/>
              </a:prstGeom>
              <a:solidFill>
                <a:srgbClr val="00AF92"/>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82" name="Freeform 975"/>
            <p:cNvSpPr>
              <a:spLocks noEditPoints="1"/>
            </p:cNvSpPr>
            <p:nvPr/>
          </p:nvSpPr>
          <p:spPr bwMode="auto">
            <a:xfrm>
              <a:off x="7454671" y="2997168"/>
              <a:ext cx="514323" cy="635166"/>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ysClr val="window" lastClr="FFFFFF"/>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85" name="组合 84"/>
          <p:cNvGrpSpPr/>
          <p:nvPr/>
        </p:nvGrpSpPr>
        <p:grpSpPr>
          <a:xfrm>
            <a:off x="2335963" y="4287707"/>
            <a:ext cx="1301495" cy="1301024"/>
            <a:chOff x="3114213" y="3775241"/>
            <a:chExt cx="1735100" cy="1735100"/>
          </a:xfrm>
        </p:grpSpPr>
        <p:grpSp>
          <p:nvGrpSpPr>
            <p:cNvPr id="86" name="组合 85"/>
            <p:cNvGrpSpPr/>
            <p:nvPr/>
          </p:nvGrpSpPr>
          <p:grpSpPr>
            <a:xfrm>
              <a:off x="3114213" y="3775241"/>
              <a:ext cx="1735100" cy="1735100"/>
              <a:chOff x="1200760" y="3842075"/>
              <a:chExt cx="1784148" cy="1784148"/>
            </a:xfrm>
          </p:grpSpPr>
          <p:sp>
            <p:nvSpPr>
              <p:cNvPr id="88" name="椭圆 87"/>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9" name="椭圆 88"/>
              <p:cNvSpPr/>
              <p:nvPr/>
            </p:nvSpPr>
            <p:spPr>
              <a:xfrm>
                <a:off x="1475770" y="4117085"/>
                <a:ext cx="1234127" cy="1234127"/>
              </a:xfrm>
              <a:prstGeom prst="ellipse">
                <a:avLst/>
              </a:prstGeom>
              <a:solidFill>
                <a:srgbClr val="01ACBE"/>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87" name="Freeform 979"/>
            <p:cNvSpPr>
              <a:spLocks noEditPoints="1"/>
            </p:cNvSpPr>
            <p:nvPr/>
          </p:nvSpPr>
          <p:spPr bwMode="auto">
            <a:xfrm>
              <a:off x="3652134" y="4331642"/>
              <a:ext cx="707159" cy="632376"/>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ysClr val="window" lastClr="FFFFFF"/>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90" name="组合 89"/>
          <p:cNvGrpSpPr/>
          <p:nvPr/>
        </p:nvGrpSpPr>
        <p:grpSpPr>
          <a:xfrm>
            <a:off x="2447236" y="3035519"/>
            <a:ext cx="1145447" cy="1145033"/>
            <a:chOff x="3262555" y="2105270"/>
            <a:chExt cx="1527064" cy="1527064"/>
          </a:xfrm>
        </p:grpSpPr>
        <p:grpSp>
          <p:nvGrpSpPr>
            <p:cNvPr id="91" name="组合 90"/>
            <p:cNvGrpSpPr/>
            <p:nvPr/>
          </p:nvGrpSpPr>
          <p:grpSpPr>
            <a:xfrm>
              <a:off x="3262555" y="2105270"/>
              <a:ext cx="1527064" cy="1527064"/>
              <a:chOff x="1200760" y="3842075"/>
              <a:chExt cx="1784148" cy="1784148"/>
            </a:xfrm>
          </p:grpSpPr>
          <p:sp>
            <p:nvSpPr>
              <p:cNvPr id="93" name="椭圆 92"/>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4" name="椭圆 93"/>
              <p:cNvSpPr/>
              <p:nvPr/>
            </p:nvSpPr>
            <p:spPr>
              <a:xfrm>
                <a:off x="1475770" y="4117085"/>
                <a:ext cx="1234127" cy="1234127"/>
              </a:xfrm>
              <a:prstGeom prst="ellipse">
                <a:avLst/>
              </a:prstGeom>
              <a:solidFill>
                <a:srgbClr val="F6615B"/>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92" name="Freeform 983"/>
            <p:cNvSpPr>
              <a:spLocks noEditPoints="1"/>
            </p:cNvSpPr>
            <p:nvPr/>
          </p:nvSpPr>
          <p:spPr bwMode="auto">
            <a:xfrm>
              <a:off x="3706500" y="2533067"/>
              <a:ext cx="654309" cy="671330"/>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ysClr val="window" lastClr="FFFFFF"/>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95" name="组合 94"/>
          <p:cNvGrpSpPr/>
          <p:nvPr/>
        </p:nvGrpSpPr>
        <p:grpSpPr>
          <a:xfrm>
            <a:off x="4825111" y="4731885"/>
            <a:ext cx="917585" cy="917254"/>
            <a:chOff x="6432642" y="4367614"/>
            <a:chExt cx="1223288" cy="1223288"/>
          </a:xfrm>
        </p:grpSpPr>
        <p:grpSp>
          <p:nvGrpSpPr>
            <p:cNvPr id="96" name="组合 95"/>
            <p:cNvGrpSpPr/>
            <p:nvPr/>
          </p:nvGrpSpPr>
          <p:grpSpPr>
            <a:xfrm>
              <a:off x="6432642" y="4367614"/>
              <a:ext cx="1223288" cy="1223288"/>
              <a:chOff x="1200760" y="3842075"/>
              <a:chExt cx="1784148" cy="1784148"/>
            </a:xfrm>
          </p:grpSpPr>
          <p:sp>
            <p:nvSpPr>
              <p:cNvPr id="100" name="椭圆 99"/>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1" name="椭圆 100"/>
              <p:cNvSpPr/>
              <p:nvPr/>
            </p:nvSpPr>
            <p:spPr>
              <a:xfrm>
                <a:off x="1475770" y="4117085"/>
                <a:ext cx="1234127" cy="1234127"/>
              </a:xfrm>
              <a:prstGeom prst="ellipse">
                <a:avLst/>
              </a:prstGeom>
              <a:solidFill>
                <a:srgbClr val="663A77"/>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97" name="Group 17"/>
            <p:cNvGrpSpPr>
              <a:grpSpLocks noChangeAspect="1"/>
            </p:cNvGrpSpPr>
            <p:nvPr/>
          </p:nvGrpSpPr>
          <p:grpSpPr bwMode="auto">
            <a:xfrm>
              <a:off x="6852573" y="4726587"/>
              <a:ext cx="457188" cy="490764"/>
              <a:chOff x="231" y="1205"/>
              <a:chExt cx="640" cy="687"/>
            </a:xfrm>
            <a:solidFill>
              <a:sysClr val="window" lastClr="FFFFFF"/>
            </a:solidFill>
            <a:effectLst>
              <a:outerShdw blurRad="50800" dist="38100" dir="2700000" algn="tl" rotWithShape="0">
                <a:prstClr val="black">
                  <a:alpha val="40000"/>
                </a:prstClr>
              </a:outerShdw>
            </a:effectLst>
          </p:grpSpPr>
          <p:sp>
            <p:nvSpPr>
              <p:cNvPr id="98"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02" name="组合 101"/>
          <p:cNvGrpSpPr/>
          <p:nvPr/>
        </p:nvGrpSpPr>
        <p:grpSpPr>
          <a:xfrm>
            <a:off x="3593020" y="5604728"/>
            <a:ext cx="564393" cy="555415"/>
            <a:chOff x="646691" y="2628229"/>
            <a:chExt cx="2672598" cy="2631032"/>
          </a:xfrm>
        </p:grpSpPr>
        <p:grpSp>
          <p:nvGrpSpPr>
            <p:cNvPr id="103" name="组合 102"/>
            <p:cNvGrpSpPr/>
            <p:nvPr/>
          </p:nvGrpSpPr>
          <p:grpSpPr>
            <a:xfrm>
              <a:off x="1066991" y="3331434"/>
              <a:ext cx="1712544" cy="1927827"/>
              <a:chOff x="3442680" y="2338959"/>
              <a:chExt cx="3567427" cy="4015885"/>
            </a:xfrm>
            <a:solidFill>
              <a:sysClr val="window" lastClr="FFFFFF">
                <a:lumMod val="65000"/>
              </a:sysClr>
            </a:solidFill>
            <a:effectLst/>
          </p:grpSpPr>
          <p:sp>
            <p:nvSpPr>
              <p:cNvPr id="109" name="矩形 108"/>
              <p:cNvSpPr/>
              <p:nvPr/>
            </p:nvSpPr>
            <p:spPr>
              <a:xfrm>
                <a:off x="5138533" y="2338959"/>
                <a:ext cx="246743" cy="4015885"/>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0" name="矩形 109"/>
              <p:cNvSpPr/>
              <p:nvPr/>
            </p:nvSpPr>
            <p:spPr>
              <a:xfrm rot="3540000">
                <a:off x="5934433" y="3106991"/>
                <a:ext cx="246743" cy="1904604"/>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1" name="矩形 110"/>
              <p:cNvSpPr/>
              <p:nvPr/>
            </p:nvSpPr>
            <p:spPr>
              <a:xfrm rot="3000000">
                <a:off x="5675244" y="4619284"/>
                <a:ext cx="246743" cy="1445997"/>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2" name="矩形 111"/>
              <p:cNvSpPr/>
              <p:nvPr/>
            </p:nvSpPr>
            <p:spPr>
              <a:xfrm rot="18060000" flipH="1">
                <a:off x="4447752" y="2660478"/>
                <a:ext cx="160051" cy="1904604"/>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3" name="矩形 112"/>
              <p:cNvSpPr/>
              <p:nvPr/>
            </p:nvSpPr>
            <p:spPr>
              <a:xfrm rot="17340000" flipH="1">
                <a:off x="4336072" y="3870037"/>
                <a:ext cx="117819" cy="1904604"/>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04" name="椭圆 103"/>
            <p:cNvSpPr/>
            <p:nvPr/>
          </p:nvSpPr>
          <p:spPr>
            <a:xfrm>
              <a:off x="1413019" y="2628229"/>
              <a:ext cx="1079165" cy="1079165"/>
            </a:xfrm>
            <a:prstGeom prst="ellipse">
              <a:avLst/>
            </a:prstGeom>
            <a:solidFill>
              <a:srgbClr val="FFB850"/>
            </a:solidFill>
            <a:ln w="317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5" name="椭圆 104"/>
            <p:cNvSpPr/>
            <p:nvPr/>
          </p:nvSpPr>
          <p:spPr>
            <a:xfrm>
              <a:off x="646691" y="4058872"/>
              <a:ext cx="832935" cy="832935"/>
            </a:xfrm>
            <a:prstGeom prst="ellipse">
              <a:avLst/>
            </a:prstGeom>
            <a:solidFill>
              <a:srgbClr val="01ACBE"/>
            </a:solidFill>
            <a:ln w="317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6" name="椭圆 105"/>
            <p:cNvSpPr/>
            <p:nvPr/>
          </p:nvSpPr>
          <p:spPr>
            <a:xfrm>
              <a:off x="2239703" y="4343238"/>
              <a:ext cx="587239" cy="587239"/>
            </a:xfrm>
            <a:prstGeom prst="ellipse">
              <a:avLst/>
            </a:prstGeom>
            <a:solidFill>
              <a:srgbClr val="663A77"/>
            </a:solidFill>
            <a:ln w="317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7" name="椭圆 106"/>
            <p:cNvSpPr/>
            <p:nvPr/>
          </p:nvSpPr>
          <p:spPr>
            <a:xfrm>
              <a:off x="717904" y="3257202"/>
              <a:ext cx="733068" cy="733068"/>
            </a:xfrm>
            <a:prstGeom prst="ellipse">
              <a:avLst/>
            </a:prstGeom>
            <a:solidFill>
              <a:srgbClr val="F6615B"/>
            </a:solidFill>
            <a:ln w="317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8" name="椭圆 107"/>
            <p:cNvSpPr/>
            <p:nvPr/>
          </p:nvSpPr>
          <p:spPr>
            <a:xfrm>
              <a:off x="2386211" y="3379248"/>
              <a:ext cx="933078" cy="933080"/>
            </a:xfrm>
            <a:prstGeom prst="ellipse">
              <a:avLst/>
            </a:prstGeom>
            <a:solidFill>
              <a:srgbClr val="00AF92"/>
            </a:solidFill>
            <a:ln w="317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14" name="组合 113"/>
          <p:cNvGrpSpPr/>
          <p:nvPr/>
        </p:nvGrpSpPr>
        <p:grpSpPr>
          <a:xfrm>
            <a:off x="4602904" y="5748014"/>
            <a:ext cx="424037" cy="417290"/>
            <a:chOff x="646691" y="2628229"/>
            <a:chExt cx="2672598" cy="2631032"/>
          </a:xfrm>
        </p:grpSpPr>
        <p:grpSp>
          <p:nvGrpSpPr>
            <p:cNvPr id="115" name="组合 114"/>
            <p:cNvGrpSpPr/>
            <p:nvPr/>
          </p:nvGrpSpPr>
          <p:grpSpPr>
            <a:xfrm>
              <a:off x="1066991" y="3331434"/>
              <a:ext cx="1712544" cy="1927827"/>
              <a:chOff x="3442680" y="2338959"/>
              <a:chExt cx="3567427" cy="4015885"/>
            </a:xfrm>
            <a:solidFill>
              <a:sysClr val="window" lastClr="FFFFFF">
                <a:lumMod val="65000"/>
              </a:sysClr>
            </a:solidFill>
            <a:effectLst/>
          </p:grpSpPr>
          <p:sp>
            <p:nvSpPr>
              <p:cNvPr id="121" name="矩形 120"/>
              <p:cNvSpPr/>
              <p:nvPr/>
            </p:nvSpPr>
            <p:spPr>
              <a:xfrm>
                <a:off x="5138533" y="2338959"/>
                <a:ext cx="246743" cy="4015885"/>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2" name="矩形 121"/>
              <p:cNvSpPr/>
              <p:nvPr/>
            </p:nvSpPr>
            <p:spPr>
              <a:xfrm rot="3540000">
                <a:off x="5934433" y="3106991"/>
                <a:ext cx="246743" cy="1904604"/>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3" name="矩形 122"/>
              <p:cNvSpPr/>
              <p:nvPr/>
            </p:nvSpPr>
            <p:spPr>
              <a:xfrm rot="3000000">
                <a:off x="5675244" y="4619284"/>
                <a:ext cx="246743" cy="1445997"/>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4" name="矩形 123"/>
              <p:cNvSpPr/>
              <p:nvPr/>
            </p:nvSpPr>
            <p:spPr>
              <a:xfrm rot="18060000" flipH="1">
                <a:off x="4447752" y="2660478"/>
                <a:ext cx="160051" cy="1904604"/>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5" name="矩形 124"/>
              <p:cNvSpPr/>
              <p:nvPr/>
            </p:nvSpPr>
            <p:spPr>
              <a:xfrm rot="17340000" flipH="1">
                <a:off x="4336072" y="3870037"/>
                <a:ext cx="117819" cy="1904604"/>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16" name="椭圆 115"/>
            <p:cNvSpPr/>
            <p:nvPr/>
          </p:nvSpPr>
          <p:spPr>
            <a:xfrm>
              <a:off x="1413019" y="2628229"/>
              <a:ext cx="1079165" cy="1079165"/>
            </a:xfrm>
            <a:prstGeom prst="ellipse">
              <a:avLst/>
            </a:prstGeom>
            <a:solidFill>
              <a:srgbClr val="FFB850"/>
            </a:solidFill>
            <a:ln w="317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7" name="椭圆 116"/>
            <p:cNvSpPr/>
            <p:nvPr/>
          </p:nvSpPr>
          <p:spPr>
            <a:xfrm>
              <a:off x="646691" y="4058872"/>
              <a:ext cx="832935" cy="832935"/>
            </a:xfrm>
            <a:prstGeom prst="ellipse">
              <a:avLst/>
            </a:prstGeom>
            <a:solidFill>
              <a:srgbClr val="01ACBE"/>
            </a:solidFill>
            <a:ln w="317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8" name="椭圆 117"/>
            <p:cNvSpPr/>
            <p:nvPr/>
          </p:nvSpPr>
          <p:spPr>
            <a:xfrm>
              <a:off x="2239703" y="4343238"/>
              <a:ext cx="587239" cy="587239"/>
            </a:xfrm>
            <a:prstGeom prst="ellipse">
              <a:avLst/>
            </a:prstGeom>
            <a:solidFill>
              <a:srgbClr val="663A77"/>
            </a:solidFill>
            <a:ln w="317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9" name="椭圆 118"/>
            <p:cNvSpPr/>
            <p:nvPr/>
          </p:nvSpPr>
          <p:spPr>
            <a:xfrm>
              <a:off x="717904" y="3257202"/>
              <a:ext cx="733068" cy="733068"/>
            </a:xfrm>
            <a:prstGeom prst="ellipse">
              <a:avLst/>
            </a:prstGeom>
            <a:solidFill>
              <a:srgbClr val="F6615B"/>
            </a:solidFill>
            <a:ln w="317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0" name="椭圆 119"/>
            <p:cNvSpPr/>
            <p:nvPr/>
          </p:nvSpPr>
          <p:spPr>
            <a:xfrm>
              <a:off x="2386211" y="3379248"/>
              <a:ext cx="933078" cy="933080"/>
            </a:xfrm>
            <a:prstGeom prst="ellipse">
              <a:avLst/>
            </a:prstGeom>
            <a:solidFill>
              <a:srgbClr val="00AF92"/>
            </a:solidFill>
            <a:ln w="3175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26" name="文本框 161"/>
          <p:cNvSpPr txBox="1"/>
          <p:nvPr/>
        </p:nvSpPr>
        <p:spPr>
          <a:xfrm>
            <a:off x="5437495" y="2341326"/>
            <a:ext cx="1403053" cy="323165"/>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FFB850"/>
                </a:solidFill>
                <a:latin typeface="微软雅黑" panose="020B0503020204020204" pitchFamily="34" charset="-122"/>
                <a:ea typeface="微软雅黑" panose="020B0503020204020204" pitchFamily="34" charset="-122"/>
              </a:rPr>
              <a:t>在此添加标题</a:t>
            </a:r>
          </a:p>
        </p:txBody>
      </p:sp>
      <p:sp>
        <p:nvSpPr>
          <p:cNvPr id="127" name="文本框 163"/>
          <p:cNvSpPr txBox="1"/>
          <p:nvPr/>
        </p:nvSpPr>
        <p:spPr>
          <a:xfrm>
            <a:off x="6708389" y="3625884"/>
            <a:ext cx="1403053" cy="323165"/>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00AF92"/>
                </a:solidFill>
                <a:latin typeface="微软雅黑" panose="020B0503020204020204" pitchFamily="34" charset="-122"/>
                <a:ea typeface="微软雅黑" panose="020B0503020204020204" pitchFamily="34" charset="-122"/>
              </a:rPr>
              <a:t>在此添加标题</a:t>
            </a:r>
          </a:p>
        </p:txBody>
      </p:sp>
      <p:sp>
        <p:nvSpPr>
          <p:cNvPr id="128" name="文本框 166"/>
          <p:cNvSpPr txBox="1"/>
          <p:nvPr/>
        </p:nvSpPr>
        <p:spPr>
          <a:xfrm>
            <a:off x="5936982" y="4855515"/>
            <a:ext cx="1403053" cy="323165"/>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7030A0"/>
                </a:solidFill>
                <a:latin typeface="微软雅黑" panose="020B0503020204020204" pitchFamily="34" charset="-122"/>
                <a:ea typeface="微软雅黑" panose="020B0503020204020204" pitchFamily="34" charset="-122"/>
              </a:rPr>
              <a:t>在此添加标题</a:t>
            </a:r>
          </a:p>
        </p:txBody>
      </p:sp>
      <p:sp>
        <p:nvSpPr>
          <p:cNvPr id="129" name="文本框 168"/>
          <p:cNvSpPr txBox="1"/>
          <p:nvPr/>
        </p:nvSpPr>
        <p:spPr>
          <a:xfrm>
            <a:off x="902892" y="3225984"/>
            <a:ext cx="1403053" cy="323165"/>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F6615B"/>
                </a:solidFill>
                <a:latin typeface="微软雅黑" panose="020B0503020204020204" pitchFamily="34" charset="-122"/>
                <a:ea typeface="微软雅黑" panose="020B0503020204020204" pitchFamily="34" charset="-122"/>
              </a:rPr>
              <a:t>在此添加标题</a:t>
            </a:r>
          </a:p>
        </p:txBody>
      </p:sp>
      <p:sp>
        <p:nvSpPr>
          <p:cNvPr id="130" name="文本框 170"/>
          <p:cNvSpPr txBox="1"/>
          <p:nvPr/>
        </p:nvSpPr>
        <p:spPr>
          <a:xfrm>
            <a:off x="845735" y="4611961"/>
            <a:ext cx="1403053" cy="323165"/>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01ACBE"/>
                </a:solidFill>
                <a:latin typeface="微软雅黑" panose="020B0503020204020204" pitchFamily="34" charset="-122"/>
                <a:ea typeface="微软雅黑" panose="020B0503020204020204" pitchFamily="34" charset="-122"/>
              </a:rPr>
              <a:t>在此添加标题</a:t>
            </a:r>
          </a:p>
        </p:txBody>
      </p:sp>
      <p:sp>
        <p:nvSpPr>
          <p:cNvPr id="131" name="文本框 113"/>
          <p:cNvSpPr txBox="1"/>
          <p:nvPr/>
        </p:nvSpPr>
        <p:spPr>
          <a:xfrm>
            <a:off x="916624" y="3502258"/>
            <a:ext cx="1295660" cy="611706"/>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32" name="文本框 113"/>
          <p:cNvSpPr txBox="1"/>
          <p:nvPr/>
        </p:nvSpPr>
        <p:spPr>
          <a:xfrm>
            <a:off x="888045" y="4903554"/>
            <a:ext cx="1295660" cy="611706"/>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33" name="文本框 113"/>
          <p:cNvSpPr txBox="1"/>
          <p:nvPr/>
        </p:nvSpPr>
        <p:spPr>
          <a:xfrm>
            <a:off x="6733174" y="3890877"/>
            <a:ext cx="1295660" cy="611706"/>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34" name="文本框 113"/>
          <p:cNvSpPr txBox="1"/>
          <p:nvPr/>
        </p:nvSpPr>
        <p:spPr>
          <a:xfrm>
            <a:off x="5976991" y="5167987"/>
            <a:ext cx="1295660" cy="611706"/>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35" name="文本框 113"/>
          <p:cNvSpPr txBox="1"/>
          <p:nvPr/>
        </p:nvSpPr>
        <p:spPr>
          <a:xfrm>
            <a:off x="5436208" y="2570857"/>
            <a:ext cx="1295660" cy="611706"/>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down)">
                                      <p:cBhvr>
                                        <p:cTn id="7" dur="500"/>
                                        <p:tgtEl>
                                          <p:spTgt spid="10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4"/>
                                        </p:tgtEl>
                                        <p:attrNameLst>
                                          <p:attrName>style.visibility</p:attrName>
                                        </p:attrNameLst>
                                      </p:cBhvr>
                                      <p:to>
                                        <p:strVal val="visible"/>
                                      </p:to>
                                    </p:set>
                                    <p:animEffect transition="in" filter="wipe(down)">
                                      <p:cBhvr>
                                        <p:cTn id="11" dur="500"/>
                                        <p:tgtEl>
                                          <p:spTgt spid="11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wipe(down)">
                                      <p:cBhvr>
                                        <p:cTn id="15" dur="500"/>
                                        <p:tgtEl>
                                          <p:spTgt spid="69"/>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 calcmode="lin" valueType="num">
                                      <p:cBhvr>
                                        <p:cTn id="19" dur="100" fill="hold"/>
                                        <p:tgtEl>
                                          <p:spTgt spid="75"/>
                                        </p:tgtEl>
                                        <p:attrNameLst>
                                          <p:attrName>ppt_w</p:attrName>
                                        </p:attrNameLst>
                                      </p:cBhvr>
                                      <p:tavLst>
                                        <p:tav tm="0">
                                          <p:val>
                                            <p:fltVal val="0"/>
                                          </p:val>
                                        </p:tav>
                                        <p:tav tm="100000">
                                          <p:val>
                                            <p:strVal val="#ppt_w"/>
                                          </p:val>
                                        </p:tav>
                                      </p:tavLst>
                                    </p:anim>
                                    <p:anim calcmode="lin" valueType="num">
                                      <p:cBhvr>
                                        <p:cTn id="20" dur="100" fill="hold"/>
                                        <p:tgtEl>
                                          <p:spTgt spid="75"/>
                                        </p:tgtEl>
                                        <p:attrNameLst>
                                          <p:attrName>ppt_h</p:attrName>
                                        </p:attrNameLst>
                                      </p:cBhvr>
                                      <p:tavLst>
                                        <p:tav tm="0">
                                          <p:val>
                                            <p:fltVal val="0"/>
                                          </p:val>
                                        </p:tav>
                                        <p:tav tm="100000">
                                          <p:val>
                                            <p:strVal val="#ppt_h"/>
                                          </p:val>
                                        </p:tav>
                                      </p:tavLst>
                                    </p:anim>
                                    <p:animEffect transition="in" filter="fade">
                                      <p:cBhvr>
                                        <p:cTn id="21" dur="100"/>
                                        <p:tgtEl>
                                          <p:spTgt spid="75"/>
                                        </p:tgtEl>
                                      </p:cBhvr>
                                    </p:animEffect>
                                  </p:childTnLst>
                                </p:cTn>
                              </p:par>
                              <p:par>
                                <p:cTn id="22" presetID="6" presetClass="emph" presetSubtype="0" fill="hold" nodeType="withEffect">
                                  <p:stCondLst>
                                    <p:cond delay="100"/>
                                  </p:stCondLst>
                                  <p:childTnLst>
                                    <p:animScale>
                                      <p:cBhvr>
                                        <p:cTn id="23" dur="100" fill="hold"/>
                                        <p:tgtEl>
                                          <p:spTgt spid="75"/>
                                        </p:tgtEl>
                                      </p:cBhvr>
                                      <p:by x="110000" y="110000"/>
                                    </p:animScale>
                                  </p:childTnLst>
                                </p:cTn>
                              </p:par>
                              <p:par>
                                <p:cTn id="24" presetID="6" presetClass="emph" presetSubtype="0" fill="hold" nodeType="withEffect">
                                  <p:stCondLst>
                                    <p:cond delay="200"/>
                                  </p:stCondLst>
                                  <p:childTnLst>
                                    <p:animScale>
                                      <p:cBhvr>
                                        <p:cTn id="25" dur="200" fill="hold"/>
                                        <p:tgtEl>
                                          <p:spTgt spid="75"/>
                                        </p:tgtEl>
                                      </p:cBhvr>
                                      <p:by x="90000" y="90000"/>
                                    </p:animScale>
                                  </p:childTnLst>
                                </p:cTn>
                              </p:par>
                              <p:par>
                                <p:cTn id="26" presetID="6" presetClass="emph" presetSubtype="0" fill="hold" nodeType="withEffect">
                                  <p:stCondLst>
                                    <p:cond delay="400"/>
                                  </p:stCondLst>
                                  <p:childTnLst>
                                    <p:animScale>
                                      <p:cBhvr>
                                        <p:cTn id="27" dur="100" fill="hold"/>
                                        <p:tgtEl>
                                          <p:spTgt spid="75"/>
                                        </p:tgtEl>
                                      </p:cBhvr>
                                      <p:by x="105000" y="105000"/>
                                    </p:animScale>
                                  </p:childTnLst>
                                </p:cTn>
                              </p:par>
                              <p:par>
                                <p:cTn id="28" presetID="6" presetClass="emph" presetSubtype="0" fill="hold" nodeType="withEffect">
                                  <p:stCondLst>
                                    <p:cond delay="500"/>
                                  </p:stCondLst>
                                  <p:childTnLst>
                                    <p:animScale>
                                      <p:cBhvr>
                                        <p:cTn id="29" dur="200" fill="hold"/>
                                        <p:tgtEl>
                                          <p:spTgt spid="75"/>
                                        </p:tgtEl>
                                      </p:cBhvr>
                                      <p:by x="95000" y="95000"/>
                                    </p:animScale>
                                  </p:childTnLst>
                                </p:cTn>
                              </p:par>
                            </p:childTnLst>
                          </p:cTn>
                        </p:par>
                        <p:par>
                          <p:cTn id="30" fill="hold">
                            <p:stCondLst>
                              <p:cond delay="2200"/>
                            </p:stCondLst>
                            <p:childTnLst>
                              <p:par>
                                <p:cTn id="31" presetID="53" presetClass="entr" presetSubtype="16" fill="hold" nodeType="afterEffect">
                                  <p:stCondLst>
                                    <p:cond delay="0"/>
                                  </p:stCondLst>
                                  <p:childTnLst>
                                    <p:set>
                                      <p:cBhvr>
                                        <p:cTn id="32" dur="1" fill="hold">
                                          <p:stCondLst>
                                            <p:cond delay="0"/>
                                          </p:stCondLst>
                                        </p:cTn>
                                        <p:tgtEl>
                                          <p:spTgt spid="90"/>
                                        </p:tgtEl>
                                        <p:attrNameLst>
                                          <p:attrName>style.visibility</p:attrName>
                                        </p:attrNameLst>
                                      </p:cBhvr>
                                      <p:to>
                                        <p:strVal val="visible"/>
                                      </p:to>
                                    </p:set>
                                    <p:anim calcmode="lin" valueType="num">
                                      <p:cBhvr>
                                        <p:cTn id="33" dur="100" fill="hold"/>
                                        <p:tgtEl>
                                          <p:spTgt spid="90"/>
                                        </p:tgtEl>
                                        <p:attrNameLst>
                                          <p:attrName>ppt_w</p:attrName>
                                        </p:attrNameLst>
                                      </p:cBhvr>
                                      <p:tavLst>
                                        <p:tav tm="0">
                                          <p:val>
                                            <p:fltVal val="0"/>
                                          </p:val>
                                        </p:tav>
                                        <p:tav tm="100000">
                                          <p:val>
                                            <p:strVal val="#ppt_w"/>
                                          </p:val>
                                        </p:tav>
                                      </p:tavLst>
                                    </p:anim>
                                    <p:anim calcmode="lin" valueType="num">
                                      <p:cBhvr>
                                        <p:cTn id="34" dur="100" fill="hold"/>
                                        <p:tgtEl>
                                          <p:spTgt spid="90"/>
                                        </p:tgtEl>
                                        <p:attrNameLst>
                                          <p:attrName>ppt_h</p:attrName>
                                        </p:attrNameLst>
                                      </p:cBhvr>
                                      <p:tavLst>
                                        <p:tav tm="0">
                                          <p:val>
                                            <p:fltVal val="0"/>
                                          </p:val>
                                        </p:tav>
                                        <p:tav tm="100000">
                                          <p:val>
                                            <p:strVal val="#ppt_h"/>
                                          </p:val>
                                        </p:tav>
                                      </p:tavLst>
                                    </p:anim>
                                    <p:animEffect transition="in" filter="fade">
                                      <p:cBhvr>
                                        <p:cTn id="35" dur="100"/>
                                        <p:tgtEl>
                                          <p:spTgt spid="90"/>
                                        </p:tgtEl>
                                      </p:cBhvr>
                                    </p:animEffect>
                                  </p:childTnLst>
                                </p:cTn>
                              </p:par>
                              <p:par>
                                <p:cTn id="36" presetID="6" presetClass="emph" presetSubtype="0" fill="hold" nodeType="withEffect">
                                  <p:stCondLst>
                                    <p:cond delay="100"/>
                                  </p:stCondLst>
                                  <p:childTnLst>
                                    <p:animScale>
                                      <p:cBhvr>
                                        <p:cTn id="37" dur="100" fill="hold"/>
                                        <p:tgtEl>
                                          <p:spTgt spid="90"/>
                                        </p:tgtEl>
                                      </p:cBhvr>
                                      <p:by x="110000" y="110000"/>
                                    </p:animScale>
                                  </p:childTnLst>
                                </p:cTn>
                              </p:par>
                              <p:par>
                                <p:cTn id="38" presetID="6" presetClass="emph" presetSubtype="0" fill="hold" nodeType="withEffect">
                                  <p:stCondLst>
                                    <p:cond delay="200"/>
                                  </p:stCondLst>
                                  <p:childTnLst>
                                    <p:animScale>
                                      <p:cBhvr>
                                        <p:cTn id="39" dur="200" fill="hold"/>
                                        <p:tgtEl>
                                          <p:spTgt spid="90"/>
                                        </p:tgtEl>
                                      </p:cBhvr>
                                      <p:by x="90000" y="90000"/>
                                    </p:animScale>
                                  </p:childTnLst>
                                </p:cTn>
                              </p:par>
                              <p:par>
                                <p:cTn id="40" presetID="6" presetClass="emph" presetSubtype="0" fill="hold" nodeType="withEffect">
                                  <p:stCondLst>
                                    <p:cond delay="400"/>
                                  </p:stCondLst>
                                  <p:childTnLst>
                                    <p:animScale>
                                      <p:cBhvr>
                                        <p:cTn id="41" dur="100" fill="hold"/>
                                        <p:tgtEl>
                                          <p:spTgt spid="90"/>
                                        </p:tgtEl>
                                      </p:cBhvr>
                                      <p:by x="105000" y="105000"/>
                                    </p:animScale>
                                  </p:childTnLst>
                                </p:cTn>
                              </p:par>
                              <p:par>
                                <p:cTn id="42" presetID="6" presetClass="emph" presetSubtype="0" fill="hold" nodeType="withEffect">
                                  <p:stCondLst>
                                    <p:cond delay="500"/>
                                  </p:stCondLst>
                                  <p:childTnLst>
                                    <p:animScale>
                                      <p:cBhvr>
                                        <p:cTn id="43" dur="200" fill="hold"/>
                                        <p:tgtEl>
                                          <p:spTgt spid="90"/>
                                        </p:tgtEl>
                                      </p:cBhvr>
                                      <p:by x="95000" y="95000"/>
                                    </p:animScale>
                                  </p:childTnLst>
                                </p:cTn>
                              </p:par>
                            </p:childTnLst>
                          </p:cTn>
                        </p:par>
                        <p:par>
                          <p:cTn id="44" fill="hold">
                            <p:stCondLst>
                              <p:cond delay="2900"/>
                            </p:stCondLst>
                            <p:childTnLst>
                              <p:par>
                                <p:cTn id="45" presetID="53" presetClass="entr" presetSubtype="16" fill="hold" nodeType="afterEffect">
                                  <p:stCondLst>
                                    <p:cond delay="0"/>
                                  </p:stCondLst>
                                  <p:childTnLst>
                                    <p:set>
                                      <p:cBhvr>
                                        <p:cTn id="46" dur="1" fill="hold">
                                          <p:stCondLst>
                                            <p:cond delay="0"/>
                                          </p:stCondLst>
                                        </p:cTn>
                                        <p:tgtEl>
                                          <p:spTgt spid="80"/>
                                        </p:tgtEl>
                                        <p:attrNameLst>
                                          <p:attrName>style.visibility</p:attrName>
                                        </p:attrNameLst>
                                      </p:cBhvr>
                                      <p:to>
                                        <p:strVal val="visible"/>
                                      </p:to>
                                    </p:set>
                                    <p:anim calcmode="lin" valueType="num">
                                      <p:cBhvr>
                                        <p:cTn id="47" dur="100" fill="hold"/>
                                        <p:tgtEl>
                                          <p:spTgt spid="80"/>
                                        </p:tgtEl>
                                        <p:attrNameLst>
                                          <p:attrName>ppt_w</p:attrName>
                                        </p:attrNameLst>
                                      </p:cBhvr>
                                      <p:tavLst>
                                        <p:tav tm="0">
                                          <p:val>
                                            <p:fltVal val="0"/>
                                          </p:val>
                                        </p:tav>
                                        <p:tav tm="100000">
                                          <p:val>
                                            <p:strVal val="#ppt_w"/>
                                          </p:val>
                                        </p:tav>
                                      </p:tavLst>
                                    </p:anim>
                                    <p:anim calcmode="lin" valueType="num">
                                      <p:cBhvr>
                                        <p:cTn id="48" dur="100" fill="hold"/>
                                        <p:tgtEl>
                                          <p:spTgt spid="80"/>
                                        </p:tgtEl>
                                        <p:attrNameLst>
                                          <p:attrName>ppt_h</p:attrName>
                                        </p:attrNameLst>
                                      </p:cBhvr>
                                      <p:tavLst>
                                        <p:tav tm="0">
                                          <p:val>
                                            <p:fltVal val="0"/>
                                          </p:val>
                                        </p:tav>
                                        <p:tav tm="100000">
                                          <p:val>
                                            <p:strVal val="#ppt_h"/>
                                          </p:val>
                                        </p:tav>
                                      </p:tavLst>
                                    </p:anim>
                                    <p:animEffect transition="in" filter="fade">
                                      <p:cBhvr>
                                        <p:cTn id="49" dur="100"/>
                                        <p:tgtEl>
                                          <p:spTgt spid="80"/>
                                        </p:tgtEl>
                                      </p:cBhvr>
                                    </p:animEffect>
                                  </p:childTnLst>
                                </p:cTn>
                              </p:par>
                              <p:par>
                                <p:cTn id="50" presetID="6" presetClass="emph" presetSubtype="0" fill="hold" nodeType="withEffect">
                                  <p:stCondLst>
                                    <p:cond delay="100"/>
                                  </p:stCondLst>
                                  <p:childTnLst>
                                    <p:animScale>
                                      <p:cBhvr>
                                        <p:cTn id="51" dur="100" fill="hold"/>
                                        <p:tgtEl>
                                          <p:spTgt spid="80"/>
                                        </p:tgtEl>
                                      </p:cBhvr>
                                      <p:by x="110000" y="110000"/>
                                    </p:animScale>
                                  </p:childTnLst>
                                </p:cTn>
                              </p:par>
                              <p:par>
                                <p:cTn id="52" presetID="6" presetClass="emph" presetSubtype="0" fill="hold" nodeType="withEffect">
                                  <p:stCondLst>
                                    <p:cond delay="200"/>
                                  </p:stCondLst>
                                  <p:childTnLst>
                                    <p:animScale>
                                      <p:cBhvr>
                                        <p:cTn id="53" dur="200" fill="hold"/>
                                        <p:tgtEl>
                                          <p:spTgt spid="80"/>
                                        </p:tgtEl>
                                      </p:cBhvr>
                                      <p:by x="90000" y="90000"/>
                                    </p:animScale>
                                  </p:childTnLst>
                                </p:cTn>
                              </p:par>
                              <p:par>
                                <p:cTn id="54" presetID="6" presetClass="emph" presetSubtype="0" fill="hold" nodeType="withEffect">
                                  <p:stCondLst>
                                    <p:cond delay="400"/>
                                  </p:stCondLst>
                                  <p:childTnLst>
                                    <p:animScale>
                                      <p:cBhvr>
                                        <p:cTn id="55" dur="100" fill="hold"/>
                                        <p:tgtEl>
                                          <p:spTgt spid="80"/>
                                        </p:tgtEl>
                                      </p:cBhvr>
                                      <p:by x="105000" y="105000"/>
                                    </p:animScale>
                                  </p:childTnLst>
                                </p:cTn>
                              </p:par>
                              <p:par>
                                <p:cTn id="56" presetID="6" presetClass="emph" presetSubtype="0" fill="hold" nodeType="withEffect">
                                  <p:stCondLst>
                                    <p:cond delay="500"/>
                                  </p:stCondLst>
                                  <p:childTnLst>
                                    <p:animScale>
                                      <p:cBhvr>
                                        <p:cTn id="57" dur="200" fill="hold"/>
                                        <p:tgtEl>
                                          <p:spTgt spid="80"/>
                                        </p:tgtEl>
                                      </p:cBhvr>
                                      <p:by x="95000" y="95000"/>
                                    </p:animScale>
                                  </p:childTnLst>
                                </p:cTn>
                              </p:par>
                            </p:childTnLst>
                          </p:cTn>
                        </p:par>
                        <p:par>
                          <p:cTn id="58" fill="hold">
                            <p:stCondLst>
                              <p:cond delay="3600"/>
                            </p:stCondLst>
                            <p:childTnLst>
                              <p:par>
                                <p:cTn id="59" presetID="53" presetClass="entr" presetSubtype="16" fill="hold" nodeType="afterEffect">
                                  <p:stCondLst>
                                    <p:cond delay="0"/>
                                  </p:stCondLst>
                                  <p:childTnLst>
                                    <p:set>
                                      <p:cBhvr>
                                        <p:cTn id="60" dur="1" fill="hold">
                                          <p:stCondLst>
                                            <p:cond delay="0"/>
                                          </p:stCondLst>
                                        </p:cTn>
                                        <p:tgtEl>
                                          <p:spTgt spid="85"/>
                                        </p:tgtEl>
                                        <p:attrNameLst>
                                          <p:attrName>style.visibility</p:attrName>
                                        </p:attrNameLst>
                                      </p:cBhvr>
                                      <p:to>
                                        <p:strVal val="visible"/>
                                      </p:to>
                                    </p:set>
                                    <p:anim calcmode="lin" valueType="num">
                                      <p:cBhvr>
                                        <p:cTn id="61" dur="100" fill="hold"/>
                                        <p:tgtEl>
                                          <p:spTgt spid="85"/>
                                        </p:tgtEl>
                                        <p:attrNameLst>
                                          <p:attrName>ppt_w</p:attrName>
                                        </p:attrNameLst>
                                      </p:cBhvr>
                                      <p:tavLst>
                                        <p:tav tm="0">
                                          <p:val>
                                            <p:fltVal val="0"/>
                                          </p:val>
                                        </p:tav>
                                        <p:tav tm="100000">
                                          <p:val>
                                            <p:strVal val="#ppt_w"/>
                                          </p:val>
                                        </p:tav>
                                      </p:tavLst>
                                    </p:anim>
                                    <p:anim calcmode="lin" valueType="num">
                                      <p:cBhvr>
                                        <p:cTn id="62" dur="100" fill="hold"/>
                                        <p:tgtEl>
                                          <p:spTgt spid="85"/>
                                        </p:tgtEl>
                                        <p:attrNameLst>
                                          <p:attrName>ppt_h</p:attrName>
                                        </p:attrNameLst>
                                      </p:cBhvr>
                                      <p:tavLst>
                                        <p:tav tm="0">
                                          <p:val>
                                            <p:fltVal val="0"/>
                                          </p:val>
                                        </p:tav>
                                        <p:tav tm="100000">
                                          <p:val>
                                            <p:strVal val="#ppt_h"/>
                                          </p:val>
                                        </p:tav>
                                      </p:tavLst>
                                    </p:anim>
                                    <p:animEffect transition="in" filter="fade">
                                      <p:cBhvr>
                                        <p:cTn id="63" dur="100"/>
                                        <p:tgtEl>
                                          <p:spTgt spid="85"/>
                                        </p:tgtEl>
                                      </p:cBhvr>
                                    </p:animEffect>
                                  </p:childTnLst>
                                </p:cTn>
                              </p:par>
                              <p:par>
                                <p:cTn id="64" presetID="6" presetClass="emph" presetSubtype="0" fill="hold" nodeType="withEffect">
                                  <p:stCondLst>
                                    <p:cond delay="100"/>
                                  </p:stCondLst>
                                  <p:childTnLst>
                                    <p:animScale>
                                      <p:cBhvr>
                                        <p:cTn id="65" dur="100" fill="hold"/>
                                        <p:tgtEl>
                                          <p:spTgt spid="85"/>
                                        </p:tgtEl>
                                      </p:cBhvr>
                                      <p:by x="110000" y="110000"/>
                                    </p:animScale>
                                  </p:childTnLst>
                                </p:cTn>
                              </p:par>
                              <p:par>
                                <p:cTn id="66" presetID="6" presetClass="emph" presetSubtype="0" fill="hold" nodeType="withEffect">
                                  <p:stCondLst>
                                    <p:cond delay="200"/>
                                  </p:stCondLst>
                                  <p:childTnLst>
                                    <p:animScale>
                                      <p:cBhvr>
                                        <p:cTn id="67" dur="200" fill="hold"/>
                                        <p:tgtEl>
                                          <p:spTgt spid="85"/>
                                        </p:tgtEl>
                                      </p:cBhvr>
                                      <p:by x="90000" y="90000"/>
                                    </p:animScale>
                                  </p:childTnLst>
                                </p:cTn>
                              </p:par>
                              <p:par>
                                <p:cTn id="68" presetID="6" presetClass="emph" presetSubtype="0" fill="hold" nodeType="withEffect">
                                  <p:stCondLst>
                                    <p:cond delay="400"/>
                                  </p:stCondLst>
                                  <p:childTnLst>
                                    <p:animScale>
                                      <p:cBhvr>
                                        <p:cTn id="69" dur="100" fill="hold"/>
                                        <p:tgtEl>
                                          <p:spTgt spid="85"/>
                                        </p:tgtEl>
                                      </p:cBhvr>
                                      <p:by x="105000" y="105000"/>
                                    </p:animScale>
                                  </p:childTnLst>
                                </p:cTn>
                              </p:par>
                              <p:par>
                                <p:cTn id="70" presetID="6" presetClass="emph" presetSubtype="0" fill="hold" nodeType="withEffect">
                                  <p:stCondLst>
                                    <p:cond delay="500"/>
                                  </p:stCondLst>
                                  <p:childTnLst>
                                    <p:animScale>
                                      <p:cBhvr>
                                        <p:cTn id="71" dur="200" fill="hold"/>
                                        <p:tgtEl>
                                          <p:spTgt spid="85"/>
                                        </p:tgtEl>
                                      </p:cBhvr>
                                      <p:by x="95000" y="95000"/>
                                    </p:animScale>
                                  </p:childTnLst>
                                </p:cTn>
                              </p:par>
                            </p:childTnLst>
                          </p:cTn>
                        </p:par>
                        <p:par>
                          <p:cTn id="72" fill="hold">
                            <p:stCondLst>
                              <p:cond delay="4300"/>
                            </p:stCondLst>
                            <p:childTnLst>
                              <p:par>
                                <p:cTn id="73" presetID="53" presetClass="entr" presetSubtype="16" fill="hold" nodeType="afterEffect">
                                  <p:stCondLst>
                                    <p:cond delay="0"/>
                                  </p:stCondLst>
                                  <p:childTnLst>
                                    <p:set>
                                      <p:cBhvr>
                                        <p:cTn id="74" dur="1" fill="hold">
                                          <p:stCondLst>
                                            <p:cond delay="0"/>
                                          </p:stCondLst>
                                        </p:cTn>
                                        <p:tgtEl>
                                          <p:spTgt spid="95"/>
                                        </p:tgtEl>
                                        <p:attrNameLst>
                                          <p:attrName>style.visibility</p:attrName>
                                        </p:attrNameLst>
                                      </p:cBhvr>
                                      <p:to>
                                        <p:strVal val="visible"/>
                                      </p:to>
                                    </p:set>
                                    <p:anim calcmode="lin" valueType="num">
                                      <p:cBhvr>
                                        <p:cTn id="75" dur="100" fill="hold"/>
                                        <p:tgtEl>
                                          <p:spTgt spid="95"/>
                                        </p:tgtEl>
                                        <p:attrNameLst>
                                          <p:attrName>ppt_w</p:attrName>
                                        </p:attrNameLst>
                                      </p:cBhvr>
                                      <p:tavLst>
                                        <p:tav tm="0">
                                          <p:val>
                                            <p:fltVal val="0"/>
                                          </p:val>
                                        </p:tav>
                                        <p:tav tm="100000">
                                          <p:val>
                                            <p:strVal val="#ppt_w"/>
                                          </p:val>
                                        </p:tav>
                                      </p:tavLst>
                                    </p:anim>
                                    <p:anim calcmode="lin" valueType="num">
                                      <p:cBhvr>
                                        <p:cTn id="76" dur="100" fill="hold"/>
                                        <p:tgtEl>
                                          <p:spTgt spid="95"/>
                                        </p:tgtEl>
                                        <p:attrNameLst>
                                          <p:attrName>ppt_h</p:attrName>
                                        </p:attrNameLst>
                                      </p:cBhvr>
                                      <p:tavLst>
                                        <p:tav tm="0">
                                          <p:val>
                                            <p:fltVal val="0"/>
                                          </p:val>
                                        </p:tav>
                                        <p:tav tm="100000">
                                          <p:val>
                                            <p:strVal val="#ppt_h"/>
                                          </p:val>
                                        </p:tav>
                                      </p:tavLst>
                                    </p:anim>
                                    <p:animEffect transition="in" filter="fade">
                                      <p:cBhvr>
                                        <p:cTn id="77" dur="100"/>
                                        <p:tgtEl>
                                          <p:spTgt spid="95"/>
                                        </p:tgtEl>
                                      </p:cBhvr>
                                    </p:animEffect>
                                  </p:childTnLst>
                                </p:cTn>
                              </p:par>
                              <p:par>
                                <p:cTn id="78" presetID="6" presetClass="emph" presetSubtype="0" fill="hold" nodeType="withEffect">
                                  <p:stCondLst>
                                    <p:cond delay="100"/>
                                  </p:stCondLst>
                                  <p:childTnLst>
                                    <p:animScale>
                                      <p:cBhvr>
                                        <p:cTn id="79" dur="100" fill="hold"/>
                                        <p:tgtEl>
                                          <p:spTgt spid="95"/>
                                        </p:tgtEl>
                                      </p:cBhvr>
                                      <p:by x="110000" y="110000"/>
                                    </p:animScale>
                                  </p:childTnLst>
                                </p:cTn>
                              </p:par>
                              <p:par>
                                <p:cTn id="80" presetID="6" presetClass="emph" presetSubtype="0" fill="hold" nodeType="withEffect">
                                  <p:stCondLst>
                                    <p:cond delay="200"/>
                                  </p:stCondLst>
                                  <p:childTnLst>
                                    <p:animScale>
                                      <p:cBhvr>
                                        <p:cTn id="81" dur="200" fill="hold"/>
                                        <p:tgtEl>
                                          <p:spTgt spid="95"/>
                                        </p:tgtEl>
                                      </p:cBhvr>
                                      <p:by x="90000" y="90000"/>
                                    </p:animScale>
                                  </p:childTnLst>
                                </p:cTn>
                              </p:par>
                              <p:par>
                                <p:cTn id="82" presetID="6" presetClass="emph" presetSubtype="0" fill="hold" nodeType="withEffect">
                                  <p:stCondLst>
                                    <p:cond delay="400"/>
                                  </p:stCondLst>
                                  <p:childTnLst>
                                    <p:animScale>
                                      <p:cBhvr>
                                        <p:cTn id="83" dur="100" fill="hold"/>
                                        <p:tgtEl>
                                          <p:spTgt spid="95"/>
                                        </p:tgtEl>
                                      </p:cBhvr>
                                      <p:by x="105000" y="105000"/>
                                    </p:animScale>
                                  </p:childTnLst>
                                </p:cTn>
                              </p:par>
                              <p:par>
                                <p:cTn id="84" presetID="6" presetClass="emph" presetSubtype="0" fill="hold" nodeType="withEffect">
                                  <p:stCondLst>
                                    <p:cond delay="500"/>
                                  </p:stCondLst>
                                  <p:childTnLst>
                                    <p:animScale>
                                      <p:cBhvr>
                                        <p:cTn id="85" dur="200" fill="hold"/>
                                        <p:tgtEl>
                                          <p:spTgt spid="95"/>
                                        </p:tgtEl>
                                      </p:cBhvr>
                                      <p:by x="95000" y="95000"/>
                                    </p:animScale>
                                  </p:childTnLst>
                                </p:cTn>
                              </p:par>
                            </p:childTnLst>
                          </p:cTn>
                        </p:par>
                        <p:par>
                          <p:cTn id="86" fill="hold">
                            <p:stCondLst>
                              <p:cond delay="5000"/>
                            </p:stCondLst>
                            <p:childTnLst>
                              <p:par>
                                <p:cTn id="87" presetID="22" presetClass="entr" presetSubtype="2" fill="hold" grpId="0" nodeType="afterEffect">
                                  <p:stCondLst>
                                    <p:cond delay="0"/>
                                  </p:stCondLst>
                                  <p:childTnLst>
                                    <p:set>
                                      <p:cBhvr>
                                        <p:cTn id="88" dur="1" fill="hold">
                                          <p:stCondLst>
                                            <p:cond delay="0"/>
                                          </p:stCondLst>
                                        </p:cTn>
                                        <p:tgtEl>
                                          <p:spTgt spid="129"/>
                                        </p:tgtEl>
                                        <p:attrNameLst>
                                          <p:attrName>style.visibility</p:attrName>
                                        </p:attrNameLst>
                                      </p:cBhvr>
                                      <p:to>
                                        <p:strVal val="visible"/>
                                      </p:to>
                                    </p:set>
                                    <p:animEffect transition="in" filter="wipe(right)">
                                      <p:cBhvr>
                                        <p:cTn id="89" dur="500"/>
                                        <p:tgtEl>
                                          <p:spTgt spid="129"/>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130"/>
                                        </p:tgtEl>
                                        <p:attrNameLst>
                                          <p:attrName>style.visibility</p:attrName>
                                        </p:attrNameLst>
                                      </p:cBhvr>
                                      <p:to>
                                        <p:strVal val="visible"/>
                                      </p:to>
                                    </p:set>
                                    <p:animEffect transition="in" filter="wipe(right)">
                                      <p:cBhvr>
                                        <p:cTn id="92" dur="500"/>
                                        <p:tgtEl>
                                          <p:spTgt spid="130"/>
                                        </p:tgtEl>
                                      </p:cBhvr>
                                    </p:animEffect>
                                  </p:childTnLst>
                                </p:cTn>
                              </p:par>
                              <p:par>
                                <p:cTn id="93" presetID="22" presetClass="entr" presetSubtype="2" fill="hold" grpId="0" nodeType="withEffect">
                                  <p:stCondLst>
                                    <p:cond delay="0"/>
                                  </p:stCondLst>
                                  <p:childTnLst>
                                    <p:set>
                                      <p:cBhvr>
                                        <p:cTn id="94" dur="1" fill="hold">
                                          <p:stCondLst>
                                            <p:cond delay="0"/>
                                          </p:stCondLst>
                                        </p:cTn>
                                        <p:tgtEl>
                                          <p:spTgt spid="131"/>
                                        </p:tgtEl>
                                        <p:attrNameLst>
                                          <p:attrName>style.visibility</p:attrName>
                                        </p:attrNameLst>
                                      </p:cBhvr>
                                      <p:to>
                                        <p:strVal val="visible"/>
                                      </p:to>
                                    </p:set>
                                    <p:animEffect transition="in" filter="wipe(right)">
                                      <p:cBhvr>
                                        <p:cTn id="95" dur="500"/>
                                        <p:tgtEl>
                                          <p:spTgt spid="131"/>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132"/>
                                        </p:tgtEl>
                                        <p:attrNameLst>
                                          <p:attrName>style.visibility</p:attrName>
                                        </p:attrNameLst>
                                      </p:cBhvr>
                                      <p:to>
                                        <p:strVal val="visible"/>
                                      </p:to>
                                    </p:set>
                                    <p:animEffect transition="in" filter="wipe(right)">
                                      <p:cBhvr>
                                        <p:cTn id="98" dur="500"/>
                                        <p:tgtEl>
                                          <p:spTgt spid="132"/>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126"/>
                                        </p:tgtEl>
                                        <p:attrNameLst>
                                          <p:attrName>style.visibility</p:attrName>
                                        </p:attrNameLst>
                                      </p:cBhvr>
                                      <p:to>
                                        <p:strVal val="visible"/>
                                      </p:to>
                                    </p:set>
                                    <p:animEffect transition="in" filter="wipe(left)">
                                      <p:cBhvr>
                                        <p:cTn id="101" dur="500"/>
                                        <p:tgtEl>
                                          <p:spTgt spid="126"/>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135"/>
                                        </p:tgtEl>
                                        <p:attrNameLst>
                                          <p:attrName>style.visibility</p:attrName>
                                        </p:attrNameLst>
                                      </p:cBhvr>
                                      <p:to>
                                        <p:strVal val="visible"/>
                                      </p:to>
                                    </p:set>
                                    <p:animEffect transition="in" filter="wipe(left)">
                                      <p:cBhvr>
                                        <p:cTn id="104" dur="500"/>
                                        <p:tgtEl>
                                          <p:spTgt spid="135"/>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127"/>
                                        </p:tgtEl>
                                        <p:attrNameLst>
                                          <p:attrName>style.visibility</p:attrName>
                                        </p:attrNameLst>
                                      </p:cBhvr>
                                      <p:to>
                                        <p:strVal val="visible"/>
                                      </p:to>
                                    </p:set>
                                    <p:animEffect transition="in" filter="wipe(left)">
                                      <p:cBhvr>
                                        <p:cTn id="107" dur="500"/>
                                        <p:tgtEl>
                                          <p:spTgt spid="127"/>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33"/>
                                        </p:tgtEl>
                                        <p:attrNameLst>
                                          <p:attrName>style.visibility</p:attrName>
                                        </p:attrNameLst>
                                      </p:cBhvr>
                                      <p:to>
                                        <p:strVal val="visible"/>
                                      </p:to>
                                    </p:set>
                                    <p:animEffect transition="in" filter="wipe(left)">
                                      <p:cBhvr>
                                        <p:cTn id="110" dur="500"/>
                                        <p:tgtEl>
                                          <p:spTgt spid="133"/>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128"/>
                                        </p:tgtEl>
                                        <p:attrNameLst>
                                          <p:attrName>style.visibility</p:attrName>
                                        </p:attrNameLst>
                                      </p:cBhvr>
                                      <p:to>
                                        <p:strVal val="visible"/>
                                      </p:to>
                                    </p:set>
                                    <p:animEffect transition="in" filter="wipe(left)">
                                      <p:cBhvr>
                                        <p:cTn id="113" dur="500"/>
                                        <p:tgtEl>
                                          <p:spTgt spid="128"/>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34"/>
                                        </p:tgtEl>
                                        <p:attrNameLst>
                                          <p:attrName>style.visibility</p:attrName>
                                        </p:attrNameLst>
                                      </p:cBhvr>
                                      <p:to>
                                        <p:strVal val="visible"/>
                                      </p:to>
                                    </p:set>
                                    <p:animEffect transition="in" filter="wipe(left)">
                                      <p:cBhvr>
                                        <p:cTn id="116" dur="5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p:bldP spid="127" grpId="0"/>
      <p:bldP spid="128" grpId="0"/>
      <p:bldP spid="129" grpId="0"/>
      <p:bldP spid="130" grpId="0"/>
      <p:bldP spid="131" grpId="0"/>
      <p:bldP spid="132" grpId="0"/>
      <p:bldP spid="133" grpId="0"/>
      <p:bldP spid="134" grpId="0"/>
      <p:bldP spid="1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圆角矩形 21"/>
          <p:cNvSpPr/>
          <p:nvPr/>
        </p:nvSpPr>
        <p:spPr>
          <a:xfrm>
            <a:off x="866775" y="2009355"/>
            <a:ext cx="5448300" cy="956633"/>
          </a:xfrm>
          <a:prstGeom prst="roundRect">
            <a:avLst/>
          </a:prstGeom>
          <a:solidFill>
            <a:srgbClr val="FFB850"/>
          </a:solid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3" name="Freeform 13"/>
          <p:cNvSpPr>
            <a:spLocks noEditPoints="1"/>
          </p:cNvSpPr>
          <p:nvPr/>
        </p:nvSpPr>
        <p:spPr bwMode="auto">
          <a:xfrm>
            <a:off x="4722736" y="4354586"/>
            <a:ext cx="3076575" cy="658590"/>
          </a:xfrm>
          <a:custGeom>
            <a:avLst/>
            <a:gdLst>
              <a:gd name="T0" fmla="*/ 229 w 695"/>
              <a:gd name="T1" fmla="*/ 157 h 174"/>
              <a:gd name="T2" fmla="*/ 338 w 695"/>
              <a:gd name="T3" fmla="*/ 173 h 174"/>
              <a:gd name="T4" fmla="*/ 395 w 695"/>
              <a:gd name="T5" fmla="*/ 157 h 174"/>
              <a:gd name="T6" fmla="*/ 273 w 695"/>
              <a:gd name="T7" fmla="*/ 86 h 174"/>
              <a:gd name="T8" fmla="*/ 273 w 695"/>
              <a:gd name="T9" fmla="*/ 72 h 174"/>
              <a:gd name="T10" fmla="*/ 355 w 695"/>
              <a:gd name="T11" fmla="*/ 82 h 174"/>
              <a:gd name="T12" fmla="*/ 493 w 695"/>
              <a:gd name="T13" fmla="*/ 99 h 174"/>
              <a:gd name="T14" fmla="*/ 563 w 695"/>
              <a:gd name="T15" fmla="*/ 86 h 174"/>
              <a:gd name="T16" fmla="*/ 534 w 695"/>
              <a:gd name="T17" fmla="*/ 47 h 174"/>
              <a:gd name="T18" fmla="*/ 569 w 695"/>
              <a:gd name="T19" fmla="*/ 32 h 174"/>
              <a:gd name="T20" fmla="*/ 656 w 695"/>
              <a:gd name="T21" fmla="*/ 39 h 174"/>
              <a:gd name="T22" fmla="*/ 653 w 695"/>
              <a:gd name="T23" fmla="*/ 8 h 174"/>
              <a:gd name="T24" fmla="*/ 656 w 695"/>
              <a:gd name="T25" fmla="*/ 4 h 174"/>
              <a:gd name="T26" fmla="*/ 677 w 695"/>
              <a:gd name="T27" fmla="*/ 3 h 174"/>
              <a:gd name="T28" fmla="*/ 689 w 695"/>
              <a:gd name="T29" fmla="*/ 2 h 174"/>
              <a:gd name="T30" fmla="*/ 656 w 695"/>
              <a:gd name="T31" fmla="*/ 1 h 174"/>
              <a:gd name="T32" fmla="*/ 645 w 695"/>
              <a:gd name="T33" fmla="*/ 8 h 174"/>
              <a:gd name="T34" fmla="*/ 652 w 695"/>
              <a:gd name="T35" fmla="*/ 28 h 174"/>
              <a:gd name="T36" fmla="*/ 633 w 695"/>
              <a:gd name="T37" fmla="*/ 32 h 174"/>
              <a:gd name="T38" fmla="*/ 631 w 695"/>
              <a:gd name="T39" fmla="*/ 31 h 174"/>
              <a:gd name="T40" fmla="*/ 623 w 695"/>
              <a:gd name="T41" fmla="*/ 29 h 174"/>
              <a:gd name="T42" fmla="*/ 588 w 695"/>
              <a:gd name="T43" fmla="*/ 27 h 174"/>
              <a:gd name="T44" fmla="*/ 573 w 695"/>
              <a:gd name="T45" fmla="*/ 24 h 174"/>
              <a:gd name="T46" fmla="*/ 562 w 695"/>
              <a:gd name="T47" fmla="*/ 22 h 174"/>
              <a:gd name="T48" fmla="*/ 532 w 695"/>
              <a:gd name="T49" fmla="*/ 21 h 174"/>
              <a:gd name="T50" fmla="*/ 498 w 695"/>
              <a:gd name="T51" fmla="*/ 36 h 174"/>
              <a:gd name="T52" fmla="*/ 500 w 695"/>
              <a:gd name="T53" fmla="*/ 43 h 174"/>
              <a:gd name="T54" fmla="*/ 516 w 695"/>
              <a:gd name="T55" fmla="*/ 47 h 174"/>
              <a:gd name="T56" fmla="*/ 509 w 695"/>
              <a:gd name="T57" fmla="*/ 51 h 174"/>
              <a:gd name="T58" fmla="*/ 529 w 695"/>
              <a:gd name="T59" fmla="*/ 74 h 174"/>
              <a:gd name="T60" fmla="*/ 535 w 695"/>
              <a:gd name="T61" fmla="*/ 83 h 174"/>
              <a:gd name="T62" fmla="*/ 515 w 695"/>
              <a:gd name="T63" fmla="*/ 91 h 174"/>
              <a:gd name="T64" fmla="*/ 466 w 695"/>
              <a:gd name="T65" fmla="*/ 86 h 174"/>
              <a:gd name="T66" fmla="*/ 444 w 695"/>
              <a:gd name="T67" fmla="*/ 84 h 174"/>
              <a:gd name="T68" fmla="*/ 435 w 695"/>
              <a:gd name="T69" fmla="*/ 82 h 174"/>
              <a:gd name="T70" fmla="*/ 418 w 695"/>
              <a:gd name="T71" fmla="*/ 82 h 174"/>
              <a:gd name="T72" fmla="*/ 383 w 695"/>
              <a:gd name="T73" fmla="*/ 77 h 174"/>
              <a:gd name="T74" fmla="*/ 346 w 695"/>
              <a:gd name="T75" fmla="*/ 71 h 174"/>
              <a:gd name="T76" fmla="*/ 307 w 695"/>
              <a:gd name="T77" fmla="*/ 68 h 174"/>
              <a:gd name="T78" fmla="*/ 240 w 695"/>
              <a:gd name="T79" fmla="*/ 69 h 174"/>
              <a:gd name="T80" fmla="*/ 241 w 695"/>
              <a:gd name="T81" fmla="*/ 78 h 174"/>
              <a:gd name="T82" fmla="*/ 247 w 695"/>
              <a:gd name="T83" fmla="*/ 84 h 174"/>
              <a:gd name="T84" fmla="*/ 245 w 695"/>
              <a:gd name="T85" fmla="*/ 86 h 174"/>
              <a:gd name="T86" fmla="*/ 269 w 695"/>
              <a:gd name="T87" fmla="*/ 98 h 174"/>
              <a:gd name="T88" fmla="*/ 293 w 695"/>
              <a:gd name="T89" fmla="*/ 111 h 174"/>
              <a:gd name="T90" fmla="*/ 308 w 695"/>
              <a:gd name="T91" fmla="*/ 118 h 174"/>
              <a:gd name="T92" fmla="*/ 332 w 695"/>
              <a:gd name="T93" fmla="*/ 128 h 174"/>
              <a:gd name="T94" fmla="*/ 352 w 695"/>
              <a:gd name="T95" fmla="*/ 144 h 174"/>
              <a:gd name="T96" fmla="*/ 371 w 695"/>
              <a:gd name="T97" fmla="*/ 156 h 174"/>
              <a:gd name="T98" fmla="*/ 370 w 695"/>
              <a:gd name="T99" fmla="*/ 167 h 174"/>
              <a:gd name="T100" fmla="*/ 281 w 695"/>
              <a:gd name="T101" fmla="*/ 157 h 174"/>
              <a:gd name="T102" fmla="*/ 249 w 695"/>
              <a:gd name="T103" fmla="*/ 152 h 174"/>
              <a:gd name="T104" fmla="*/ 160 w 695"/>
              <a:gd name="T105" fmla="*/ 140 h 174"/>
              <a:gd name="T106" fmla="*/ 79 w 695"/>
              <a:gd name="T107" fmla="*/ 123 h 174"/>
              <a:gd name="T108" fmla="*/ 656 w 695"/>
              <a:gd name="T109" fmla="*/ 33 h 174"/>
              <a:gd name="T110" fmla="*/ 648 w 695"/>
              <a:gd name="T111" fmla="*/ 5 h 174"/>
              <a:gd name="T112" fmla="*/ 655 w 695"/>
              <a:gd name="T113" fmla="*/ 33 h 174"/>
              <a:gd name="T114" fmla="*/ 648 w 695"/>
              <a:gd name="T115" fmla="*/ 37 h 174"/>
              <a:gd name="T116" fmla="*/ 535 w 695"/>
              <a:gd name="T117" fmla="*/ 9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5" h="174">
                <a:moveTo>
                  <a:pt x="78" y="130"/>
                </a:moveTo>
                <a:cubicBezTo>
                  <a:pt x="88" y="132"/>
                  <a:pt x="101" y="134"/>
                  <a:pt x="109" y="136"/>
                </a:cubicBezTo>
                <a:cubicBezTo>
                  <a:pt x="147" y="143"/>
                  <a:pt x="179" y="151"/>
                  <a:pt x="220" y="157"/>
                </a:cubicBezTo>
                <a:cubicBezTo>
                  <a:pt x="219" y="157"/>
                  <a:pt x="222" y="157"/>
                  <a:pt x="225" y="157"/>
                </a:cubicBezTo>
                <a:cubicBezTo>
                  <a:pt x="224" y="157"/>
                  <a:pt x="224" y="157"/>
                  <a:pt x="224" y="157"/>
                </a:cubicBezTo>
                <a:cubicBezTo>
                  <a:pt x="229" y="157"/>
                  <a:pt x="229" y="157"/>
                  <a:pt x="229" y="157"/>
                </a:cubicBezTo>
                <a:cubicBezTo>
                  <a:pt x="232" y="157"/>
                  <a:pt x="229" y="158"/>
                  <a:pt x="226" y="158"/>
                </a:cubicBezTo>
                <a:cubicBezTo>
                  <a:pt x="242" y="160"/>
                  <a:pt x="257" y="162"/>
                  <a:pt x="272" y="165"/>
                </a:cubicBezTo>
                <a:cubicBezTo>
                  <a:pt x="275" y="164"/>
                  <a:pt x="280" y="166"/>
                  <a:pt x="283" y="165"/>
                </a:cubicBezTo>
                <a:cubicBezTo>
                  <a:pt x="283" y="166"/>
                  <a:pt x="283" y="166"/>
                  <a:pt x="282" y="166"/>
                </a:cubicBezTo>
                <a:cubicBezTo>
                  <a:pt x="294" y="167"/>
                  <a:pt x="295" y="167"/>
                  <a:pt x="303" y="169"/>
                </a:cubicBezTo>
                <a:cubicBezTo>
                  <a:pt x="314" y="171"/>
                  <a:pt x="325" y="172"/>
                  <a:pt x="338" y="173"/>
                </a:cubicBezTo>
                <a:cubicBezTo>
                  <a:pt x="346" y="174"/>
                  <a:pt x="351" y="174"/>
                  <a:pt x="366" y="173"/>
                </a:cubicBezTo>
                <a:cubicBezTo>
                  <a:pt x="367" y="173"/>
                  <a:pt x="372" y="173"/>
                  <a:pt x="375" y="172"/>
                </a:cubicBezTo>
                <a:cubicBezTo>
                  <a:pt x="379" y="171"/>
                  <a:pt x="379" y="171"/>
                  <a:pt x="379" y="171"/>
                </a:cubicBezTo>
                <a:cubicBezTo>
                  <a:pt x="396" y="166"/>
                  <a:pt x="387" y="169"/>
                  <a:pt x="391" y="167"/>
                </a:cubicBezTo>
                <a:cubicBezTo>
                  <a:pt x="398" y="163"/>
                  <a:pt x="396" y="163"/>
                  <a:pt x="397" y="161"/>
                </a:cubicBezTo>
                <a:cubicBezTo>
                  <a:pt x="397" y="160"/>
                  <a:pt x="396" y="158"/>
                  <a:pt x="395" y="157"/>
                </a:cubicBezTo>
                <a:cubicBezTo>
                  <a:pt x="389" y="149"/>
                  <a:pt x="378" y="143"/>
                  <a:pt x="368" y="136"/>
                </a:cubicBezTo>
                <a:cubicBezTo>
                  <a:pt x="347" y="123"/>
                  <a:pt x="322" y="111"/>
                  <a:pt x="300" y="97"/>
                </a:cubicBezTo>
                <a:cubicBezTo>
                  <a:pt x="292" y="96"/>
                  <a:pt x="289" y="93"/>
                  <a:pt x="282" y="92"/>
                </a:cubicBezTo>
                <a:cubicBezTo>
                  <a:pt x="283" y="91"/>
                  <a:pt x="283" y="91"/>
                  <a:pt x="283" y="91"/>
                </a:cubicBezTo>
                <a:cubicBezTo>
                  <a:pt x="278" y="90"/>
                  <a:pt x="279" y="89"/>
                  <a:pt x="277" y="86"/>
                </a:cubicBezTo>
                <a:cubicBezTo>
                  <a:pt x="276" y="86"/>
                  <a:pt x="275" y="85"/>
                  <a:pt x="273" y="86"/>
                </a:cubicBezTo>
                <a:cubicBezTo>
                  <a:pt x="270" y="85"/>
                  <a:pt x="274" y="83"/>
                  <a:pt x="271" y="82"/>
                </a:cubicBezTo>
                <a:cubicBezTo>
                  <a:pt x="272" y="82"/>
                  <a:pt x="270" y="83"/>
                  <a:pt x="270" y="82"/>
                </a:cubicBezTo>
                <a:cubicBezTo>
                  <a:pt x="262" y="79"/>
                  <a:pt x="272" y="82"/>
                  <a:pt x="269" y="77"/>
                </a:cubicBezTo>
                <a:cubicBezTo>
                  <a:pt x="267" y="76"/>
                  <a:pt x="264" y="74"/>
                  <a:pt x="262" y="72"/>
                </a:cubicBezTo>
                <a:cubicBezTo>
                  <a:pt x="265" y="72"/>
                  <a:pt x="269" y="72"/>
                  <a:pt x="272" y="73"/>
                </a:cubicBezTo>
                <a:cubicBezTo>
                  <a:pt x="270" y="73"/>
                  <a:pt x="271" y="72"/>
                  <a:pt x="273" y="72"/>
                </a:cubicBezTo>
                <a:cubicBezTo>
                  <a:pt x="273" y="74"/>
                  <a:pt x="281" y="72"/>
                  <a:pt x="284" y="73"/>
                </a:cubicBezTo>
                <a:cubicBezTo>
                  <a:pt x="283" y="73"/>
                  <a:pt x="281" y="73"/>
                  <a:pt x="280" y="73"/>
                </a:cubicBezTo>
                <a:cubicBezTo>
                  <a:pt x="288" y="75"/>
                  <a:pt x="297" y="75"/>
                  <a:pt x="304" y="76"/>
                </a:cubicBezTo>
                <a:cubicBezTo>
                  <a:pt x="314" y="76"/>
                  <a:pt x="320" y="79"/>
                  <a:pt x="327" y="78"/>
                </a:cubicBezTo>
                <a:cubicBezTo>
                  <a:pt x="325" y="79"/>
                  <a:pt x="330" y="79"/>
                  <a:pt x="331" y="80"/>
                </a:cubicBezTo>
                <a:cubicBezTo>
                  <a:pt x="341" y="79"/>
                  <a:pt x="345" y="82"/>
                  <a:pt x="355" y="82"/>
                </a:cubicBezTo>
                <a:cubicBezTo>
                  <a:pt x="354" y="82"/>
                  <a:pt x="354" y="82"/>
                  <a:pt x="354" y="82"/>
                </a:cubicBezTo>
                <a:cubicBezTo>
                  <a:pt x="376" y="85"/>
                  <a:pt x="398" y="88"/>
                  <a:pt x="422" y="90"/>
                </a:cubicBezTo>
                <a:cubicBezTo>
                  <a:pt x="436" y="92"/>
                  <a:pt x="446" y="95"/>
                  <a:pt x="463" y="96"/>
                </a:cubicBezTo>
                <a:cubicBezTo>
                  <a:pt x="466" y="96"/>
                  <a:pt x="464" y="96"/>
                  <a:pt x="467" y="96"/>
                </a:cubicBezTo>
                <a:cubicBezTo>
                  <a:pt x="470" y="96"/>
                  <a:pt x="466" y="96"/>
                  <a:pt x="467" y="96"/>
                </a:cubicBezTo>
                <a:cubicBezTo>
                  <a:pt x="475" y="97"/>
                  <a:pt x="483" y="98"/>
                  <a:pt x="493" y="99"/>
                </a:cubicBezTo>
                <a:cubicBezTo>
                  <a:pt x="494" y="99"/>
                  <a:pt x="497" y="99"/>
                  <a:pt x="497" y="99"/>
                </a:cubicBezTo>
                <a:cubicBezTo>
                  <a:pt x="501" y="100"/>
                  <a:pt x="508" y="100"/>
                  <a:pt x="516" y="100"/>
                </a:cubicBezTo>
                <a:cubicBezTo>
                  <a:pt x="520" y="100"/>
                  <a:pt x="524" y="100"/>
                  <a:pt x="530" y="100"/>
                </a:cubicBezTo>
                <a:cubicBezTo>
                  <a:pt x="534" y="101"/>
                  <a:pt x="558" y="94"/>
                  <a:pt x="557" y="93"/>
                </a:cubicBezTo>
                <a:cubicBezTo>
                  <a:pt x="549" y="96"/>
                  <a:pt x="562" y="89"/>
                  <a:pt x="560" y="87"/>
                </a:cubicBezTo>
                <a:cubicBezTo>
                  <a:pt x="561" y="86"/>
                  <a:pt x="562" y="86"/>
                  <a:pt x="563" y="86"/>
                </a:cubicBezTo>
                <a:cubicBezTo>
                  <a:pt x="564" y="83"/>
                  <a:pt x="563" y="81"/>
                  <a:pt x="563" y="77"/>
                </a:cubicBezTo>
                <a:cubicBezTo>
                  <a:pt x="562" y="76"/>
                  <a:pt x="559" y="76"/>
                  <a:pt x="559" y="74"/>
                </a:cubicBezTo>
                <a:cubicBezTo>
                  <a:pt x="561" y="72"/>
                  <a:pt x="557" y="70"/>
                  <a:pt x="557" y="68"/>
                </a:cubicBezTo>
                <a:cubicBezTo>
                  <a:pt x="554" y="69"/>
                  <a:pt x="551" y="68"/>
                  <a:pt x="550" y="66"/>
                </a:cubicBezTo>
                <a:cubicBezTo>
                  <a:pt x="554" y="65"/>
                  <a:pt x="554" y="65"/>
                  <a:pt x="554" y="65"/>
                </a:cubicBezTo>
                <a:cubicBezTo>
                  <a:pt x="548" y="61"/>
                  <a:pt x="545" y="52"/>
                  <a:pt x="534" y="47"/>
                </a:cubicBezTo>
                <a:cubicBezTo>
                  <a:pt x="536" y="46"/>
                  <a:pt x="536" y="46"/>
                  <a:pt x="536" y="46"/>
                </a:cubicBezTo>
                <a:cubicBezTo>
                  <a:pt x="528" y="41"/>
                  <a:pt x="524" y="34"/>
                  <a:pt x="521" y="29"/>
                </a:cubicBezTo>
                <a:cubicBezTo>
                  <a:pt x="521" y="29"/>
                  <a:pt x="520" y="30"/>
                  <a:pt x="527" y="30"/>
                </a:cubicBezTo>
                <a:cubicBezTo>
                  <a:pt x="534" y="29"/>
                  <a:pt x="537" y="29"/>
                  <a:pt x="543" y="29"/>
                </a:cubicBezTo>
                <a:cubicBezTo>
                  <a:pt x="546" y="29"/>
                  <a:pt x="546" y="30"/>
                  <a:pt x="547" y="30"/>
                </a:cubicBezTo>
                <a:cubicBezTo>
                  <a:pt x="555" y="31"/>
                  <a:pt x="560" y="33"/>
                  <a:pt x="569" y="32"/>
                </a:cubicBezTo>
                <a:cubicBezTo>
                  <a:pt x="568" y="33"/>
                  <a:pt x="568" y="33"/>
                  <a:pt x="568" y="33"/>
                </a:cubicBezTo>
                <a:cubicBezTo>
                  <a:pt x="575" y="33"/>
                  <a:pt x="586" y="34"/>
                  <a:pt x="592" y="35"/>
                </a:cubicBezTo>
                <a:cubicBezTo>
                  <a:pt x="595" y="35"/>
                  <a:pt x="603" y="36"/>
                  <a:pt x="601" y="35"/>
                </a:cubicBezTo>
                <a:cubicBezTo>
                  <a:pt x="604" y="35"/>
                  <a:pt x="600" y="36"/>
                  <a:pt x="605" y="36"/>
                </a:cubicBezTo>
                <a:cubicBezTo>
                  <a:pt x="600" y="36"/>
                  <a:pt x="600" y="36"/>
                  <a:pt x="600" y="36"/>
                </a:cubicBezTo>
                <a:cubicBezTo>
                  <a:pt x="618" y="38"/>
                  <a:pt x="625" y="42"/>
                  <a:pt x="656" y="39"/>
                </a:cubicBezTo>
                <a:cubicBezTo>
                  <a:pt x="672" y="35"/>
                  <a:pt x="667" y="30"/>
                  <a:pt x="667" y="26"/>
                </a:cubicBezTo>
                <a:cubicBezTo>
                  <a:pt x="665" y="25"/>
                  <a:pt x="664" y="21"/>
                  <a:pt x="659" y="21"/>
                </a:cubicBezTo>
                <a:cubicBezTo>
                  <a:pt x="661" y="20"/>
                  <a:pt x="661" y="20"/>
                  <a:pt x="661" y="20"/>
                </a:cubicBezTo>
                <a:cubicBezTo>
                  <a:pt x="659" y="18"/>
                  <a:pt x="657" y="14"/>
                  <a:pt x="655" y="11"/>
                </a:cubicBezTo>
                <a:cubicBezTo>
                  <a:pt x="655" y="9"/>
                  <a:pt x="653" y="10"/>
                  <a:pt x="651" y="8"/>
                </a:cubicBezTo>
                <a:cubicBezTo>
                  <a:pt x="653" y="8"/>
                  <a:pt x="653" y="8"/>
                  <a:pt x="653" y="8"/>
                </a:cubicBezTo>
                <a:cubicBezTo>
                  <a:pt x="651" y="6"/>
                  <a:pt x="649" y="6"/>
                  <a:pt x="647" y="6"/>
                </a:cubicBezTo>
                <a:cubicBezTo>
                  <a:pt x="648" y="5"/>
                  <a:pt x="648" y="5"/>
                  <a:pt x="648" y="5"/>
                </a:cubicBezTo>
                <a:cubicBezTo>
                  <a:pt x="649" y="5"/>
                  <a:pt x="650" y="4"/>
                  <a:pt x="651" y="4"/>
                </a:cubicBezTo>
                <a:cubicBezTo>
                  <a:pt x="652" y="5"/>
                  <a:pt x="653" y="5"/>
                  <a:pt x="654" y="5"/>
                </a:cubicBezTo>
                <a:cubicBezTo>
                  <a:pt x="653" y="5"/>
                  <a:pt x="654" y="5"/>
                  <a:pt x="654" y="4"/>
                </a:cubicBezTo>
                <a:cubicBezTo>
                  <a:pt x="655" y="4"/>
                  <a:pt x="655" y="4"/>
                  <a:pt x="656" y="4"/>
                </a:cubicBezTo>
                <a:cubicBezTo>
                  <a:pt x="662" y="4"/>
                  <a:pt x="666" y="4"/>
                  <a:pt x="668" y="3"/>
                </a:cubicBezTo>
                <a:cubicBezTo>
                  <a:pt x="666" y="4"/>
                  <a:pt x="671" y="4"/>
                  <a:pt x="667" y="4"/>
                </a:cubicBezTo>
                <a:cubicBezTo>
                  <a:pt x="671" y="4"/>
                  <a:pt x="674" y="4"/>
                  <a:pt x="677" y="4"/>
                </a:cubicBezTo>
                <a:cubicBezTo>
                  <a:pt x="676" y="4"/>
                  <a:pt x="675" y="4"/>
                  <a:pt x="674" y="4"/>
                </a:cubicBezTo>
                <a:cubicBezTo>
                  <a:pt x="678" y="3"/>
                  <a:pt x="682" y="3"/>
                  <a:pt x="682" y="3"/>
                </a:cubicBezTo>
                <a:cubicBezTo>
                  <a:pt x="680" y="3"/>
                  <a:pt x="679" y="3"/>
                  <a:pt x="677" y="3"/>
                </a:cubicBezTo>
                <a:cubicBezTo>
                  <a:pt x="679" y="2"/>
                  <a:pt x="687" y="2"/>
                  <a:pt x="687" y="3"/>
                </a:cubicBezTo>
                <a:cubicBezTo>
                  <a:pt x="687" y="4"/>
                  <a:pt x="681" y="4"/>
                  <a:pt x="683" y="4"/>
                </a:cubicBezTo>
                <a:cubicBezTo>
                  <a:pt x="695" y="4"/>
                  <a:pt x="695" y="4"/>
                  <a:pt x="695" y="4"/>
                </a:cubicBezTo>
                <a:cubicBezTo>
                  <a:pt x="692" y="4"/>
                  <a:pt x="691" y="3"/>
                  <a:pt x="693" y="3"/>
                </a:cubicBezTo>
                <a:cubicBezTo>
                  <a:pt x="688" y="3"/>
                  <a:pt x="688" y="3"/>
                  <a:pt x="688" y="3"/>
                </a:cubicBezTo>
                <a:cubicBezTo>
                  <a:pt x="689" y="2"/>
                  <a:pt x="689" y="2"/>
                  <a:pt x="689" y="2"/>
                </a:cubicBezTo>
                <a:cubicBezTo>
                  <a:pt x="682" y="2"/>
                  <a:pt x="677" y="1"/>
                  <a:pt x="668" y="1"/>
                </a:cubicBezTo>
                <a:cubicBezTo>
                  <a:pt x="670" y="2"/>
                  <a:pt x="670" y="2"/>
                  <a:pt x="670" y="2"/>
                </a:cubicBezTo>
                <a:cubicBezTo>
                  <a:pt x="665" y="2"/>
                  <a:pt x="659" y="3"/>
                  <a:pt x="655" y="3"/>
                </a:cubicBezTo>
                <a:cubicBezTo>
                  <a:pt x="658" y="2"/>
                  <a:pt x="656" y="2"/>
                  <a:pt x="657" y="2"/>
                </a:cubicBezTo>
                <a:cubicBezTo>
                  <a:pt x="655" y="2"/>
                  <a:pt x="654" y="2"/>
                  <a:pt x="652" y="2"/>
                </a:cubicBezTo>
                <a:cubicBezTo>
                  <a:pt x="656" y="1"/>
                  <a:pt x="656" y="1"/>
                  <a:pt x="656" y="1"/>
                </a:cubicBezTo>
                <a:cubicBezTo>
                  <a:pt x="655" y="1"/>
                  <a:pt x="654" y="2"/>
                  <a:pt x="652" y="2"/>
                </a:cubicBezTo>
                <a:cubicBezTo>
                  <a:pt x="649" y="3"/>
                  <a:pt x="655" y="0"/>
                  <a:pt x="645" y="4"/>
                </a:cubicBezTo>
                <a:cubicBezTo>
                  <a:pt x="644" y="4"/>
                  <a:pt x="644" y="4"/>
                  <a:pt x="644" y="4"/>
                </a:cubicBezTo>
                <a:cubicBezTo>
                  <a:pt x="644" y="6"/>
                  <a:pt x="643" y="7"/>
                  <a:pt x="643" y="7"/>
                </a:cubicBezTo>
                <a:cubicBezTo>
                  <a:pt x="643" y="7"/>
                  <a:pt x="643" y="7"/>
                  <a:pt x="643" y="7"/>
                </a:cubicBezTo>
                <a:cubicBezTo>
                  <a:pt x="641" y="10"/>
                  <a:pt x="645" y="6"/>
                  <a:pt x="645" y="8"/>
                </a:cubicBezTo>
                <a:cubicBezTo>
                  <a:pt x="644" y="9"/>
                  <a:pt x="641" y="9"/>
                  <a:pt x="640" y="11"/>
                </a:cubicBezTo>
                <a:cubicBezTo>
                  <a:pt x="640" y="13"/>
                  <a:pt x="645" y="16"/>
                  <a:pt x="644" y="19"/>
                </a:cubicBezTo>
                <a:cubicBezTo>
                  <a:pt x="647" y="21"/>
                  <a:pt x="650" y="23"/>
                  <a:pt x="653" y="24"/>
                </a:cubicBezTo>
                <a:cubicBezTo>
                  <a:pt x="654" y="25"/>
                  <a:pt x="649" y="25"/>
                  <a:pt x="652" y="26"/>
                </a:cubicBezTo>
                <a:cubicBezTo>
                  <a:pt x="650" y="26"/>
                  <a:pt x="649" y="26"/>
                  <a:pt x="648" y="27"/>
                </a:cubicBezTo>
                <a:cubicBezTo>
                  <a:pt x="650" y="27"/>
                  <a:pt x="650" y="30"/>
                  <a:pt x="652" y="28"/>
                </a:cubicBezTo>
                <a:cubicBezTo>
                  <a:pt x="653" y="30"/>
                  <a:pt x="654" y="32"/>
                  <a:pt x="653" y="33"/>
                </a:cubicBezTo>
                <a:cubicBezTo>
                  <a:pt x="652" y="33"/>
                  <a:pt x="650" y="33"/>
                  <a:pt x="649" y="33"/>
                </a:cubicBezTo>
                <a:cubicBezTo>
                  <a:pt x="648" y="34"/>
                  <a:pt x="650" y="34"/>
                  <a:pt x="646" y="34"/>
                </a:cubicBezTo>
                <a:cubicBezTo>
                  <a:pt x="638" y="35"/>
                  <a:pt x="640" y="33"/>
                  <a:pt x="639" y="32"/>
                </a:cubicBezTo>
                <a:cubicBezTo>
                  <a:pt x="643" y="32"/>
                  <a:pt x="643" y="32"/>
                  <a:pt x="643" y="32"/>
                </a:cubicBezTo>
                <a:cubicBezTo>
                  <a:pt x="640" y="32"/>
                  <a:pt x="637" y="32"/>
                  <a:pt x="633" y="32"/>
                </a:cubicBezTo>
                <a:cubicBezTo>
                  <a:pt x="635" y="30"/>
                  <a:pt x="640" y="32"/>
                  <a:pt x="643" y="32"/>
                </a:cubicBezTo>
                <a:cubicBezTo>
                  <a:pt x="642" y="30"/>
                  <a:pt x="642" y="30"/>
                  <a:pt x="642" y="30"/>
                </a:cubicBezTo>
                <a:cubicBezTo>
                  <a:pt x="636" y="29"/>
                  <a:pt x="638" y="31"/>
                  <a:pt x="632" y="30"/>
                </a:cubicBezTo>
                <a:cubicBezTo>
                  <a:pt x="634" y="30"/>
                  <a:pt x="634" y="30"/>
                  <a:pt x="634" y="30"/>
                </a:cubicBezTo>
                <a:cubicBezTo>
                  <a:pt x="629" y="29"/>
                  <a:pt x="629" y="29"/>
                  <a:pt x="629" y="29"/>
                </a:cubicBezTo>
                <a:cubicBezTo>
                  <a:pt x="628" y="30"/>
                  <a:pt x="627" y="31"/>
                  <a:pt x="631" y="31"/>
                </a:cubicBezTo>
                <a:cubicBezTo>
                  <a:pt x="626" y="32"/>
                  <a:pt x="627" y="31"/>
                  <a:pt x="621" y="30"/>
                </a:cubicBezTo>
                <a:cubicBezTo>
                  <a:pt x="618" y="31"/>
                  <a:pt x="624" y="31"/>
                  <a:pt x="622" y="31"/>
                </a:cubicBezTo>
                <a:cubicBezTo>
                  <a:pt x="621" y="32"/>
                  <a:pt x="617" y="32"/>
                  <a:pt x="614" y="31"/>
                </a:cubicBezTo>
                <a:cubicBezTo>
                  <a:pt x="609" y="31"/>
                  <a:pt x="614" y="30"/>
                  <a:pt x="613" y="30"/>
                </a:cubicBezTo>
                <a:cubicBezTo>
                  <a:pt x="614" y="30"/>
                  <a:pt x="618" y="30"/>
                  <a:pt x="616" y="30"/>
                </a:cubicBezTo>
                <a:cubicBezTo>
                  <a:pt x="624" y="30"/>
                  <a:pt x="618" y="29"/>
                  <a:pt x="623" y="29"/>
                </a:cubicBezTo>
                <a:cubicBezTo>
                  <a:pt x="619" y="27"/>
                  <a:pt x="617" y="28"/>
                  <a:pt x="615" y="28"/>
                </a:cubicBezTo>
                <a:cubicBezTo>
                  <a:pt x="616" y="29"/>
                  <a:pt x="612" y="29"/>
                  <a:pt x="613" y="29"/>
                </a:cubicBezTo>
                <a:cubicBezTo>
                  <a:pt x="600" y="30"/>
                  <a:pt x="611" y="27"/>
                  <a:pt x="603" y="27"/>
                </a:cubicBezTo>
                <a:cubicBezTo>
                  <a:pt x="602" y="28"/>
                  <a:pt x="589" y="27"/>
                  <a:pt x="591" y="29"/>
                </a:cubicBezTo>
                <a:cubicBezTo>
                  <a:pt x="589" y="29"/>
                  <a:pt x="586" y="29"/>
                  <a:pt x="585" y="29"/>
                </a:cubicBezTo>
                <a:cubicBezTo>
                  <a:pt x="589" y="28"/>
                  <a:pt x="583" y="28"/>
                  <a:pt x="588" y="27"/>
                </a:cubicBezTo>
                <a:cubicBezTo>
                  <a:pt x="586" y="27"/>
                  <a:pt x="586" y="27"/>
                  <a:pt x="586" y="27"/>
                </a:cubicBezTo>
                <a:cubicBezTo>
                  <a:pt x="592" y="27"/>
                  <a:pt x="592" y="27"/>
                  <a:pt x="592" y="27"/>
                </a:cubicBezTo>
                <a:cubicBezTo>
                  <a:pt x="590" y="26"/>
                  <a:pt x="587" y="24"/>
                  <a:pt x="586" y="24"/>
                </a:cubicBezTo>
                <a:cubicBezTo>
                  <a:pt x="581" y="24"/>
                  <a:pt x="586" y="25"/>
                  <a:pt x="580" y="24"/>
                </a:cubicBezTo>
                <a:cubicBezTo>
                  <a:pt x="583" y="24"/>
                  <a:pt x="581" y="23"/>
                  <a:pt x="579" y="23"/>
                </a:cubicBezTo>
                <a:cubicBezTo>
                  <a:pt x="582" y="24"/>
                  <a:pt x="576" y="24"/>
                  <a:pt x="573" y="24"/>
                </a:cubicBezTo>
                <a:cubicBezTo>
                  <a:pt x="569" y="24"/>
                  <a:pt x="567" y="23"/>
                  <a:pt x="568" y="23"/>
                </a:cubicBezTo>
                <a:cubicBezTo>
                  <a:pt x="574" y="22"/>
                  <a:pt x="574" y="22"/>
                  <a:pt x="574" y="22"/>
                </a:cubicBezTo>
                <a:cubicBezTo>
                  <a:pt x="570" y="23"/>
                  <a:pt x="573" y="22"/>
                  <a:pt x="570" y="22"/>
                </a:cubicBezTo>
                <a:cubicBezTo>
                  <a:pt x="568" y="22"/>
                  <a:pt x="564" y="23"/>
                  <a:pt x="562" y="23"/>
                </a:cubicBezTo>
                <a:cubicBezTo>
                  <a:pt x="558" y="23"/>
                  <a:pt x="558" y="22"/>
                  <a:pt x="556" y="22"/>
                </a:cubicBezTo>
                <a:cubicBezTo>
                  <a:pt x="562" y="22"/>
                  <a:pt x="562" y="22"/>
                  <a:pt x="562" y="22"/>
                </a:cubicBezTo>
                <a:cubicBezTo>
                  <a:pt x="556" y="22"/>
                  <a:pt x="564" y="21"/>
                  <a:pt x="556" y="21"/>
                </a:cubicBezTo>
                <a:cubicBezTo>
                  <a:pt x="553" y="21"/>
                  <a:pt x="553" y="21"/>
                  <a:pt x="553" y="21"/>
                </a:cubicBezTo>
                <a:cubicBezTo>
                  <a:pt x="552" y="21"/>
                  <a:pt x="552" y="21"/>
                  <a:pt x="554" y="20"/>
                </a:cubicBezTo>
                <a:cubicBezTo>
                  <a:pt x="552" y="21"/>
                  <a:pt x="548" y="21"/>
                  <a:pt x="546" y="21"/>
                </a:cubicBezTo>
                <a:cubicBezTo>
                  <a:pt x="546" y="20"/>
                  <a:pt x="546" y="20"/>
                  <a:pt x="546" y="20"/>
                </a:cubicBezTo>
                <a:cubicBezTo>
                  <a:pt x="543" y="20"/>
                  <a:pt x="536" y="21"/>
                  <a:pt x="532" y="21"/>
                </a:cubicBezTo>
                <a:cubicBezTo>
                  <a:pt x="534" y="22"/>
                  <a:pt x="538" y="20"/>
                  <a:pt x="543" y="21"/>
                </a:cubicBezTo>
                <a:cubicBezTo>
                  <a:pt x="545" y="22"/>
                  <a:pt x="536" y="22"/>
                  <a:pt x="534" y="22"/>
                </a:cubicBezTo>
                <a:cubicBezTo>
                  <a:pt x="537" y="21"/>
                  <a:pt x="523" y="22"/>
                  <a:pt x="513" y="25"/>
                </a:cubicBezTo>
                <a:cubicBezTo>
                  <a:pt x="507" y="26"/>
                  <a:pt x="500" y="29"/>
                  <a:pt x="500" y="29"/>
                </a:cubicBezTo>
                <a:cubicBezTo>
                  <a:pt x="501" y="30"/>
                  <a:pt x="501" y="30"/>
                  <a:pt x="501" y="30"/>
                </a:cubicBezTo>
                <a:cubicBezTo>
                  <a:pt x="493" y="32"/>
                  <a:pt x="499" y="34"/>
                  <a:pt x="498" y="36"/>
                </a:cubicBezTo>
                <a:cubicBezTo>
                  <a:pt x="496" y="35"/>
                  <a:pt x="494" y="35"/>
                  <a:pt x="494" y="37"/>
                </a:cubicBezTo>
                <a:cubicBezTo>
                  <a:pt x="497" y="35"/>
                  <a:pt x="499" y="38"/>
                  <a:pt x="501" y="37"/>
                </a:cubicBezTo>
                <a:cubicBezTo>
                  <a:pt x="501" y="39"/>
                  <a:pt x="496" y="37"/>
                  <a:pt x="494" y="38"/>
                </a:cubicBezTo>
                <a:cubicBezTo>
                  <a:pt x="497" y="39"/>
                  <a:pt x="494" y="41"/>
                  <a:pt x="498" y="41"/>
                </a:cubicBezTo>
                <a:cubicBezTo>
                  <a:pt x="498" y="40"/>
                  <a:pt x="500" y="41"/>
                  <a:pt x="502" y="41"/>
                </a:cubicBezTo>
                <a:cubicBezTo>
                  <a:pt x="503" y="43"/>
                  <a:pt x="500" y="41"/>
                  <a:pt x="500" y="43"/>
                </a:cubicBezTo>
                <a:cubicBezTo>
                  <a:pt x="501" y="43"/>
                  <a:pt x="504" y="44"/>
                  <a:pt x="504" y="42"/>
                </a:cubicBezTo>
                <a:cubicBezTo>
                  <a:pt x="504" y="43"/>
                  <a:pt x="509" y="44"/>
                  <a:pt x="507" y="45"/>
                </a:cubicBezTo>
                <a:cubicBezTo>
                  <a:pt x="506" y="46"/>
                  <a:pt x="505" y="44"/>
                  <a:pt x="504" y="45"/>
                </a:cubicBezTo>
                <a:cubicBezTo>
                  <a:pt x="505" y="47"/>
                  <a:pt x="510" y="45"/>
                  <a:pt x="513" y="47"/>
                </a:cubicBezTo>
                <a:cubicBezTo>
                  <a:pt x="513" y="45"/>
                  <a:pt x="518" y="45"/>
                  <a:pt x="520" y="46"/>
                </a:cubicBezTo>
                <a:cubicBezTo>
                  <a:pt x="521" y="49"/>
                  <a:pt x="518" y="45"/>
                  <a:pt x="516" y="47"/>
                </a:cubicBezTo>
                <a:cubicBezTo>
                  <a:pt x="517" y="48"/>
                  <a:pt x="517" y="48"/>
                  <a:pt x="517" y="48"/>
                </a:cubicBezTo>
                <a:cubicBezTo>
                  <a:pt x="515" y="50"/>
                  <a:pt x="508" y="46"/>
                  <a:pt x="506" y="48"/>
                </a:cubicBezTo>
                <a:cubicBezTo>
                  <a:pt x="509" y="49"/>
                  <a:pt x="509" y="49"/>
                  <a:pt x="509" y="49"/>
                </a:cubicBezTo>
                <a:cubicBezTo>
                  <a:pt x="507" y="49"/>
                  <a:pt x="505" y="49"/>
                  <a:pt x="504" y="50"/>
                </a:cubicBezTo>
                <a:cubicBezTo>
                  <a:pt x="507" y="50"/>
                  <a:pt x="507" y="52"/>
                  <a:pt x="508" y="52"/>
                </a:cubicBezTo>
                <a:cubicBezTo>
                  <a:pt x="511" y="52"/>
                  <a:pt x="507" y="52"/>
                  <a:pt x="509" y="51"/>
                </a:cubicBezTo>
                <a:cubicBezTo>
                  <a:pt x="510" y="52"/>
                  <a:pt x="514" y="52"/>
                  <a:pt x="515" y="54"/>
                </a:cubicBezTo>
                <a:cubicBezTo>
                  <a:pt x="512" y="53"/>
                  <a:pt x="512" y="55"/>
                  <a:pt x="510" y="55"/>
                </a:cubicBezTo>
                <a:cubicBezTo>
                  <a:pt x="510" y="56"/>
                  <a:pt x="513" y="55"/>
                  <a:pt x="513" y="56"/>
                </a:cubicBezTo>
                <a:cubicBezTo>
                  <a:pt x="512" y="56"/>
                  <a:pt x="512" y="56"/>
                  <a:pt x="512" y="56"/>
                </a:cubicBezTo>
                <a:cubicBezTo>
                  <a:pt x="516" y="61"/>
                  <a:pt x="521" y="66"/>
                  <a:pt x="530" y="69"/>
                </a:cubicBezTo>
                <a:cubicBezTo>
                  <a:pt x="528" y="70"/>
                  <a:pt x="529" y="72"/>
                  <a:pt x="529" y="74"/>
                </a:cubicBezTo>
                <a:cubicBezTo>
                  <a:pt x="529" y="73"/>
                  <a:pt x="531" y="74"/>
                  <a:pt x="532" y="74"/>
                </a:cubicBezTo>
                <a:cubicBezTo>
                  <a:pt x="530" y="76"/>
                  <a:pt x="530" y="76"/>
                  <a:pt x="530" y="76"/>
                </a:cubicBezTo>
                <a:cubicBezTo>
                  <a:pt x="530" y="78"/>
                  <a:pt x="533" y="79"/>
                  <a:pt x="535" y="80"/>
                </a:cubicBezTo>
                <a:cubicBezTo>
                  <a:pt x="535" y="80"/>
                  <a:pt x="534" y="80"/>
                  <a:pt x="534" y="80"/>
                </a:cubicBezTo>
                <a:cubicBezTo>
                  <a:pt x="533" y="82"/>
                  <a:pt x="536" y="81"/>
                  <a:pt x="537" y="82"/>
                </a:cubicBezTo>
                <a:cubicBezTo>
                  <a:pt x="535" y="83"/>
                  <a:pt x="535" y="83"/>
                  <a:pt x="535" y="83"/>
                </a:cubicBezTo>
                <a:cubicBezTo>
                  <a:pt x="537" y="83"/>
                  <a:pt x="537" y="83"/>
                  <a:pt x="537" y="83"/>
                </a:cubicBezTo>
                <a:cubicBezTo>
                  <a:pt x="538" y="84"/>
                  <a:pt x="538" y="86"/>
                  <a:pt x="535" y="86"/>
                </a:cubicBezTo>
                <a:cubicBezTo>
                  <a:pt x="536" y="86"/>
                  <a:pt x="536" y="87"/>
                  <a:pt x="537" y="86"/>
                </a:cubicBezTo>
                <a:cubicBezTo>
                  <a:pt x="536" y="87"/>
                  <a:pt x="535" y="90"/>
                  <a:pt x="535" y="91"/>
                </a:cubicBezTo>
                <a:cubicBezTo>
                  <a:pt x="530" y="91"/>
                  <a:pt x="523" y="91"/>
                  <a:pt x="518" y="91"/>
                </a:cubicBezTo>
                <a:cubicBezTo>
                  <a:pt x="516" y="91"/>
                  <a:pt x="516" y="91"/>
                  <a:pt x="515" y="91"/>
                </a:cubicBezTo>
                <a:cubicBezTo>
                  <a:pt x="510" y="89"/>
                  <a:pt x="499" y="90"/>
                  <a:pt x="493" y="88"/>
                </a:cubicBezTo>
                <a:cubicBezTo>
                  <a:pt x="494" y="89"/>
                  <a:pt x="489" y="90"/>
                  <a:pt x="485" y="90"/>
                </a:cubicBezTo>
                <a:cubicBezTo>
                  <a:pt x="479" y="90"/>
                  <a:pt x="486" y="88"/>
                  <a:pt x="483" y="87"/>
                </a:cubicBezTo>
                <a:cubicBezTo>
                  <a:pt x="480" y="87"/>
                  <a:pt x="476" y="87"/>
                  <a:pt x="475" y="87"/>
                </a:cubicBezTo>
                <a:cubicBezTo>
                  <a:pt x="475" y="87"/>
                  <a:pt x="475" y="87"/>
                  <a:pt x="475" y="87"/>
                </a:cubicBezTo>
                <a:cubicBezTo>
                  <a:pt x="472" y="87"/>
                  <a:pt x="468" y="87"/>
                  <a:pt x="466" y="86"/>
                </a:cubicBezTo>
                <a:cubicBezTo>
                  <a:pt x="466" y="86"/>
                  <a:pt x="466" y="86"/>
                  <a:pt x="466" y="86"/>
                </a:cubicBezTo>
                <a:cubicBezTo>
                  <a:pt x="464" y="86"/>
                  <a:pt x="463" y="85"/>
                  <a:pt x="460" y="85"/>
                </a:cubicBezTo>
                <a:cubicBezTo>
                  <a:pt x="457" y="85"/>
                  <a:pt x="453" y="84"/>
                  <a:pt x="450" y="85"/>
                </a:cubicBezTo>
                <a:cubicBezTo>
                  <a:pt x="450" y="84"/>
                  <a:pt x="450" y="84"/>
                  <a:pt x="450" y="84"/>
                </a:cubicBezTo>
                <a:cubicBezTo>
                  <a:pt x="448" y="85"/>
                  <a:pt x="448" y="85"/>
                  <a:pt x="448" y="85"/>
                </a:cubicBezTo>
                <a:cubicBezTo>
                  <a:pt x="444" y="84"/>
                  <a:pt x="444" y="84"/>
                  <a:pt x="444" y="84"/>
                </a:cubicBezTo>
                <a:cubicBezTo>
                  <a:pt x="446" y="84"/>
                  <a:pt x="447" y="83"/>
                  <a:pt x="448" y="83"/>
                </a:cubicBezTo>
                <a:cubicBezTo>
                  <a:pt x="444" y="82"/>
                  <a:pt x="445" y="84"/>
                  <a:pt x="442" y="84"/>
                </a:cubicBezTo>
                <a:cubicBezTo>
                  <a:pt x="437" y="84"/>
                  <a:pt x="439" y="83"/>
                  <a:pt x="438" y="83"/>
                </a:cubicBezTo>
                <a:cubicBezTo>
                  <a:pt x="440" y="83"/>
                  <a:pt x="440" y="83"/>
                  <a:pt x="441" y="83"/>
                </a:cubicBezTo>
                <a:cubicBezTo>
                  <a:pt x="445" y="83"/>
                  <a:pt x="440" y="83"/>
                  <a:pt x="440" y="82"/>
                </a:cubicBezTo>
                <a:cubicBezTo>
                  <a:pt x="440" y="82"/>
                  <a:pt x="438" y="83"/>
                  <a:pt x="435" y="82"/>
                </a:cubicBezTo>
                <a:cubicBezTo>
                  <a:pt x="433" y="82"/>
                  <a:pt x="428" y="82"/>
                  <a:pt x="430" y="81"/>
                </a:cubicBezTo>
                <a:cubicBezTo>
                  <a:pt x="427" y="81"/>
                  <a:pt x="425" y="81"/>
                  <a:pt x="423" y="81"/>
                </a:cubicBezTo>
                <a:cubicBezTo>
                  <a:pt x="424" y="81"/>
                  <a:pt x="427" y="82"/>
                  <a:pt x="427" y="82"/>
                </a:cubicBezTo>
                <a:cubicBezTo>
                  <a:pt x="425" y="82"/>
                  <a:pt x="421" y="82"/>
                  <a:pt x="421" y="82"/>
                </a:cubicBezTo>
                <a:cubicBezTo>
                  <a:pt x="423" y="82"/>
                  <a:pt x="423" y="82"/>
                  <a:pt x="423" y="82"/>
                </a:cubicBezTo>
                <a:cubicBezTo>
                  <a:pt x="421" y="82"/>
                  <a:pt x="417" y="81"/>
                  <a:pt x="418" y="82"/>
                </a:cubicBezTo>
                <a:cubicBezTo>
                  <a:pt x="417" y="80"/>
                  <a:pt x="417" y="80"/>
                  <a:pt x="417" y="80"/>
                </a:cubicBezTo>
                <a:cubicBezTo>
                  <a:pt x="414" y="81"/>
                  <a:pt x="411" y="80"/>
                  <a:pt x="408" y="80"/>
                </a:cubicBezTo>
                <a:cubicBezTo>
                  <a:pt x="409" y="79"/>
                  <a:pt x="413" y="79"/>
                  <a:pt x="408" y="78"/>
                </a:cubicBezTo>
                <a:cubicBezTo>
                  <a:pt x="402" y="78"/>
                  <a:pt x="402" y="78"/>
                  <a:pt x="402" y="78"/>
                </a:cubicBezTo>
                <a:cubicBezTo>
                  <a:pt x="400" y="78"/>
                  <a:pt x="399" y="78"/>
                  <a:pt x="401" y="77"/>
                </a:cubicBezTo>
                <a:cubicBezTo>
                  <a:pt x="393" y="76"/>
                  <a:pt x="388" y="78"/>
                  <a:pt x="383" y="77"/>
                </a:cubicBezTo>
                <a:cubicBezTo>
                  <a:pt x="387" y="76"/>
                  <a:pt x="385" y="76"/>
                  <a:pt x="383" y="75"/>
                </a:cubicBezTo>
                <a:cubicBezTo>
                  <a:pt x="383" y="75"/>
                  <a:pt x="382" y="76"/>
                  <a:pt x="380" y="76"/>
                </a:cubicBezTo>
                <a:cubicBezTo>
                  <a:pt x="380" y="76"/>
                  <a:pt x="383" y="75"/>
                  <a:pt x="384" y="76"/>
                </a:cubicBezTo>
                <a:cubicBezTo>
                  <a:pt x="384" y="77"/>
                  <a:pt x="381" y="76"/>
                  <a:pt x="379" y="76"/>
                </a:cubicBezTo>
                <a:cubicBezTo>
                  <a:pt x="378" y="73"/>
                  <a:pt x="361" y="73"/>
                  <a:pt x="354" y="71"/>
                </a:cubicBezTo>
                <a:cubicBezTo>
                  <a:pt x="352" y="72"/>
                  <a:pt x="349" y="71"/>
                  <a:pt x="346" y="71"/>
                </a:cubicBezTo>
                <a:cubicBezTo>
                  <a:pt x="349" y="70"/>
                  <a:pt x="340" y="71"/>
                  <a:pt x="339" y="70"/>
                </a:cubicBezTo>
                <a:cubicBezTo>
                  <a:pt x="338" y="71"/>
                  <a:pt x="338" y="71"/>
                  <a:pt x="338" y="71"/>
                </a:cubicBezTo>
                <a:cubicBezTo>
                  <a:pt x="333" y="70"/>
                  <a:pt x="325" y="71"/>
                  <a:pt x="324" y="70"/>
                </a:cubicBezTo>
                <a:cubicBezTo>
                  <a:pt x="321" y="69"/>
                  <a:pt x="327" y="69"/>
                  <a:pt x="329" y="69"/>
                </a:cubicBezTo>
                <a:cubicBezTo>
                  <a:pt x="327" y="67"/>
                  <a:pt x="314" y="69"/>
                  <a:pt x="313" y="67"/>
                </a:cubicBezTo>
                <a:cubicBezTo>
                  <a:pt x="312" y="67"/>
                  <a:pt x="312" y="68"/>
                  <a:pt x="307" y="68"/>
                </a:cubicBezTo>
                <a:cubicBezTo>
                  <a:pt x="305" y="68"/>
                  <a:pt x="299" y="66"/>
                  <a:pt x="300" y="66"/>
                </a:cubicBezTo>
                <a:cubicBezTo>
                  <a:pt x="297" y="66"/>
                  <a:pt x="295" y="67"/>
                  <a:pt x="293" y="66"/>
                </a:cubicBezTo>
                <a:cubicBezTo>
                  <a:pt x="294" y="66"/>
                  <a:pt x="295" y="66"/>
                  <a:pt x="297" y="66"/>
                </a:cubicBezTo>
                <a:cubicBezTo>
                  <a:pt x="292" y="65"/>
                  <a:pt x="287" y="65"/>
                  <a:pt x="282" y="65"/>
                </a:cubicBezTo>
                <a:cubicBezTo>
                  <a:pt x="281" y="64"/>
                  <a:pt x="271" y="64"/>
                  <a:pt x="263" y="64"/>
                </a:cubicBezTo>
                <a:cubicBezTo>
                  <a:pt x="259" y="65"/>
                  <a:pt x="244" y="65"/>
                  <a:pt x="240" y="69"/>
                </a:cubicBezTo>
                <a:cubicBezTo>
                  <a:pt x="240" y="68"/>
                  <a:pt x="238" y="69"/>
                  <a:pt x="237" y="70"/>
                </a:cubicBezTo>
                <a:cubicBezTo>
                  <a:pt x="235" y="72"/>
                  <a:pt x="239" y="72"/>
                  <a:pt x="239" y="73"/>
                </a:cubicBezTo>
                <a:cubicBezTo>
                  <a:pt x="236" y="73"/>
                  <a:pt x="236" y="73"/>
                  <a:pt x="236" y="73"/>
                </a:cubicBezTo>
                <a:cubicBezTo>
                  <a:pt x="233" y="74"/>
                  <a:pt x="237" y="76"/>
                  <a:pt x="236" y="77"/>
                </a:cubicBezTo>
                <a:cubicBezTo>
                  <a:pt x="238" y="76"/>
                  <a:pt x="237" y="78"/>
                  <a:pt x="239" y="77"/>
                </a:cubicBezTo>
                <a:cubicBezTo>
                  <a:pt x="241" y="78"/>
                  <a:pt x="241" y="78"/>
                  <a:pt x="241" y="78"/>
                </a:cubicBezTo>
                <a:cubicBezTo>
                  <a:pt x="243" y="80"/>
                  <a:pt x="242" y="78"/>
                  <a:pt x="245" y="80"/>
                </a:cubicBezTo>
                <a:cubicBezTo>
                  <a:pt x="246" y="81"/>
                  <a:pt x="242" y="81"/>
                  <a:pt x="242" y="81"/>
                </a:cubicBezTo>
                <a:cubicBezTo>
                  <a:pt x="241" y="82"/>
                  <a:pt x="243" y="82"/>
                  <a:pt x="245" y="83"/>
                </a:cubicBezTo>
                <a:cubicBezTo>
                  <a:pt x="245" y="83"/>
                  <a:pt x="245" y="83"/>
                  <a:pt x="246" y="83"/>
                </a:cubicBezTo>
                <a:cubicBezTo>
                  <a:pt x="245" y="83"/>
                  <a:pt x="245" y="83"/>
                  <a:pt x="245" y="83"/>
                </a:cubicBezTo>
                <a:cubicBezTo>
                  <a:pt x="246" y="84"/>
                  <a:pt x="246" y="84"/>
                  <a:pt x="247" y="84"/>
                </a:cubicBezTo>
                <a:cubicBezTo>
                  <a:pt x="247" y="84"/>
                  <a:pt x="247" y="84"/>
                  <a:pt x="247" y="84"/>
                </a:cubicBezTo>
                <a:cubicBezTo>
                  <a:pt x="246" y="84"/>
                  <a:pt x="246" y="84"/>
                  <a:pt x="245" y="83"/>
                </a:cubicBezTo>
                <a:cubicBezTo>
                  <a:pt x="245" y="84"/>
                  <a:pt x="246" y="84"/>
                  <a:pt x="246" y="84"/>
                </a:cubicBezTo>
                <a:cubicBezTo>
                  <a:pt x="246" y="85"/>
                  <a:pt x="246" y="85"/>
                  <a:pt x="246" y="85"/>
                </a:cubicBezTo>
                <a:cubicBezTo>
                  <a:pt x="247" y="85"/>
                  <a:pt x="247" y="85"/>
                  <a:pt x="247" y="85"/>
                </a:cubicBezTo>
                <a:cubicBezTo>
                  <a:pt x="245" y="86"/>
                  <a:pt x="245" y="86"/>
                  <a:pt x="245" y="86"/>
                </a:cubicBezTo>
                <a:cubicBezTo>
                  <a:pt x="245" y="86"/>
                  <a:pt x="250" y="87"/>
                  <a:pt x="251" y="87"/>
                </a:cubicBezTo>
                <a:cubicBezTo>
                  <a:pt x="252" y="90"/>
                  <a:pt x="260" y="94"/>
                  <a:pt x="263" y="95"/>
                </a:cubicBezTo>
                <a:cubicBezTo>
                  <a:pt x="262" y="95"/>
                  <a:pt x="262" y="95"/>
                  <a:pt x="263" y="95"/>
                </a:cubicBezTo>
                <a:cubicBezTo>
                  <a:pt x="265" y="96"/>
                  <a:pt x="268" y="96"/>
                  <a:pt x="267" y="96"/>
                </a:cubicBezTo>
                <a:cubicBezTo>
                  <a:pt x="269" y="97"/>
                  <a:pt x="266" y="97"/>
                  <a:pt x="268" y="99"/>
                </a:cubicBezTo>
                <a:cubicBezTo>
                  <a:pt x="268" y="99"/>
                  <a:pt x="270" y="98"/>
                  <a:pt x="269" y="98"/>
                </a:cubicBezTo>
                <a:cubicBezTo>
                  <a:pt x="270" y="101"/>
                  <a:pt x="279" y="102"/>
                  <a:pt x="281" y="105"/>
                </a:cubicBezTo>
                <a:cubicBezTo>
                  <a:pt x="280" y="105"/>
                  <a:pt x="279" y="105"/>
                  <a:pt x="278" y="105"/>
                </a:cubicBezTo>
                <a:cubicBezTo>
                  <a:pt x="282" y="106"/>
                  <a:pt x="285" y="108"/>
                  <a:pt x="291" y="109"/>
                </a:cubicBezTo>
                <a:cubicBezTo>
                  <a:pt x="289" y="109"/>
                  <a:pt x="289" y="109"/>
                  <a:pt x="287" y="109"/>
                </a:cubicBezTo>
                <a:cubicBezTo>
                  <a:pt x="289" y="110"/>
                  <a:pt x="292" y="112"/>
                  <a:pt x="295" y="112"/>
                </a:cubicBezTo>
                <a:cubicBezTo>
                  <a:pt x="295" y="111"/>
                  <a:pt x="294" y="112"/>
                  <a:pt x="293" y="111"/>
                </a:cubicBezTo>
                <a:cubicBezTo>
                  <a:pt x="293" y="110"/>
                  <a:pt x="298" y="111"/>
                  <a:pt x="299" y="112"/>
                </a:cubicBezTo>
                <a:cubicBezTo>
                  <a:pt x="299" y="112"/>
                  <a:pt x="299" y="112"/>
                  <a:pt x="299" y="112"/>
                </a:cubicBezTo>
                <a:cubicBezTo>
                  <a:pt x="301" y="113"/>
                  <a:pt x="302" y="113"/>
                  <a:pt x="304" y="114"/>
                </a:cubicBezTo>
                <a:cubicBezTo>
                  <a:pt x="304" y="115"/>
                  <a:pt x="302" y="114"/>
                  <a:pt x="302" y="115"/>
                </a:cubicBezTo>
                <a:cubicBezTo>
                  <a:pt x="299" y="116"/>
                  <a:pt x="304" y="118"/>
                  <a:pt x="304" y="118"/>
                </a:cubicBezTo>
                <a:cubicBezTo>
                  <a:pt x="306" y="118"/>
                  <a:pt x="307" y="119"/>
                  <a:pt x="308" y="118"/>
                </a:cubicBezTo>
                <a:cubicBezTo>
                  <a:pt x="310" y="119"/>
                  <a:pt x="307" y="119"/>
                  <a:pt x="308" y="120"/>
                </a:cubicBezTo>
                <a:cubicBezTo>
                  <a:pt x="318" y="121"/>
                  <a:pt x="318" y="121"/>
                  <a:pt x="318" y="121"/>
                </a:cubicBezTo>
                <a:cubicBezTo>
                  <a:pt x="317" y="121"/>
                  <a:pt x="317" y="123"/>
                  <a:pt x="314" y="122"/>
                </a:cubicBezTo>
                <a:cubicBezTo>
                  <a:pt x="318" y="124"/>
                  <a:pt x="324" y="124"/>
                  <a:pt x="328" y="125"/>
                </a:cubicBezTo>
                <a:cubicBezTo>
                  <a:pt x="329" y="126"/>
                  <a:pt x="333" y="127"/>
                  <a:pt x="334" y="128"/>
                </a:cubicBezTo>
                <a:cubicBezTo>
                  <a:pt x="333" y="129"/>
                  <a:pt x="334" y="127"/>
                  <a:pt x="332" y="128"/>
                </a:cubicBezTo>
                <a:cubicBezTo>
                  <a:pt x="332" y="129"/>
                  <a:pt x="332" y="129"/>
                  <a:pt x="332" y="129"/>
                </a:cubicBezTo>
                <a:cubicBezTo>
                  <a:pt x="329" y="128"/>
                  <a:pt x="329" y="130"/>
                  <a:pt x="326" y="130"/>
                </a:cubicBezTo>
                <a:cubicBezTo>
                  <a:pt x="329" y="131"/>
                  <a:pt x="332" y="133"/>
                  <a:pt x="335" y="135"/>
                </a:cubicBezTo>
                <a:cubicBezTo>
                  <a:pt x="336" y="133"/>
                  <a:pt x="340" y="137"/>
                  <a:pt x="343" y="136"/>
                </a:cubicBezTo>
                <a:cubicBezTo>
                  <a:pt x="347" y="138"/>
                  <a:pt x="342" y="138"/>
                  <a:pt x="342" y="139"/>
                </a:cubicBezTo>
                <a:cubicBezTo>
                  <a:pt x="347" y="140"/>
                  <a:pt x="349" y="143"/>
                  <a:pt x="352" y="144"/>
                </a:cubicBezTo>
                <a:cubicBezTo>
                  <a:pt x="352" y="144"/>
                  <a:pt x="352" y="144"/>
                  <a:pt x="351" y="144"/>
                </a:cubicBezTo>
                <a:cubicBezTo>
                  <a:pt x="355" y="146"/>
                  <a:pt x="358" y="149"/>
                  <a:pt x="363" y="150"/>
                </a:cubicBezTo>
                <a:cubicBezTo>
                  <a:pt x="363" y="150"/>
                  <a:pt x="362" y="150"/>
                  <a:pt x="361" y="150"/>
                </a:cubicBezTo>
                <a:cubicBezTo>
                  <a:pt x="362" y="152"/>
                  <a:pt x="366" y="149"/>
                  <a:pt x="367" y="152"/>
                </a:cubicBezTo>
                <a:cubicBezTo>
                  <a:pt x="364" y="152"/>
                  <a:pt x="364" y="152"/>
                  <a:pt x="364" y="152"/>
                </a:cubicBezTo>
                <a:cubicBezTo>
                  <a:pt x="368" y="153"/>
                  <a:pt x="366" y="155"/>
                  <a:pt x="371" y="156"/>
                </a:cubicBezTo>
                <a:cubicBezTo>
                  <a:pt x="370" y="156"/>
                  <a:pt x="369" y="156"/>
                  <a:pt x="368" y="156"/>
                </a:cubicBezTo>
                <a:cubicBezTo>
                  <a:pt x="371" y="157"/>
                  <a:pt x="372" y="159"/>
                  <a:pt x="376" y="160"/>
                </a:cubicBezTo>
                <a:cubicBezTo>
                  <a:pt x="375" y="160"/>
                  <a:pt x="374" y="160"/>
                  <a:pt x="372" y="160"/>
                </a:cubicBezTo>
                <a:cubicBezTo>
                  <a:pt x="372" y="161"/>
                  <a:pt x="377" y="161"/>
                  <a:pt x="376" y="162"/>
                </a:cubicBezTo>
                <a:cubicBezTo>
                  <a:pt x="376" y="163"/>
                  <a:pt x="375" y="164"/>
                  <a:pt x="375" y="164"/>
                </a:cubicBezTo>
                <a:cubicBezTo>
                  <a:pt x="378" y="164"/>
                  <a:pt x="376" y="167"/>
                  <a:pt x="370" y="167"/>
                </a:cubicBezTo>
                <a:cubicBezTo>
                  <a:pt x="370" y="167"/>
                  <a:pt x="368" y="167"/>
                  <a:pt x="365" y="167"/>
                </a:cubicBezTo>
                <a:cubicBezTo>
                  <a:pt x="339" y="166"/>
                  <a:pt x="317" y="163"/>
                  <a:pt x="293" y="161"/>
                </a:cubicBezTo>
                <a:cubicBezTo>
                  <a:pt x="292" y="159"/>
                  <a:pt x="300" y="161"/>
                  <a:pt x="299" y="160"/>
                </a:cubicBezTo>
                <a:cubicBezTo>
                  <a:pt x="297" y="161"/>
                  <a:pt x="295" y="159"/>
                  <a:pt x="288" y="159"/>
                </a:cubicBezTo>
                <a:cubicBezTo>
                  <a:pt x="288" y="159"/>
                  <a:pt x="288" y="159"/>
                  <a:pt x="288" y="159"/>
                </a:cubicBezTo>
                <a:cubicBezTo>
                  <a:pt x="285" y="158"/>
                  <a:pt x="285" y="157"/>
                  <a:pt x="281" y="157"/>
                </a:cubicBezTo>
                <a:cubicBezTo>
                  <a:pt x="280" y="158"/>
                  <a:pt x="280" y="158"/>
                  <a:pt x="280" y="158"/>
                </a:cubicBezTo>
                <a:cubicBezTo>
                  <a:pt x="276" y="158"/>
                  <a:pt x="276" y="155"/>
                  <a:pt x="272" y="156"/>
                </a:cubicBezTo>
                <a:cubicBezTo>
                  <a:pt x="271" y="155"/>
                  <a:pt x="271" y="155"/>
                  <a:pt x="271" y="155"/>
                </a:cubicBezTo>
                <a:cubicBezTo>
                  <a:pt x="265" y="156"/>
                  <a:pt x="267" y="154"/>
                  <a:pt x="261" y="154"/>
                </a:cubicBezTo>
                <a:cubicBezTo>
                  <a:pt x="262" y="154"/>
                  <a:pt x="262" y="154"/>
                  <a:pt x="262" y="154"/>
                </a:cubicBezTo>
                <a:cubicBezTo>
                  <a:pt x="258" y="153"/>
                  <a:pt x="249" y="154"/>
                  <a:pt x="249" y="152"/>
                </a:cubicBezTo>
                <a:cubicBezTo>
                  <a:pt x="244" y="152"/>
                  <a:pt x="239" y="151"/>
                  <a:pt x="236" y="152"/>
                </a:cubicBezTo>
                <a:cubicBezTo>
                  <a:pt x="236" y="151"/>
                  <a:pt x="238" y="151"/>
                  <a:pt x="239" y="151"/>
                </a:cubicBezTo>
                <a:cubicBezTo>
                  <a:pt x="222" y="149"/>
                  <a:pt x="205" y="145"/>
                  <a:pt x="188" y="144"/>
                </a:cubicBezTo>
                <a:cubicBezTo>
                  <a:pt x="188" y="143"/>
                  <a:pt x="189" y="144"/>
                  <a:pt x="190" y="143"/>
                </a:cubicBezTo>
                <a:cubicBezTo>
                  <a:pt x="179" y="143"/>
                  <a:pt x="175" y="139"/>
                  <a:pt x="164" y="140"/>
                </a:cubicBezTo>
                <a:cubicBezTo>
                  <a:pt x="160" y="140"/>
                  <a:pt x="160" y="140"/>
                  <a:pt x="160" y="140"/>
                </a:cubicBezTo>
                <a:cubicBezTo>
                  <a:pt x="159" y="139"/>
                  <a:pt x="160" y="139"/>
                  <a:pt x="159" y="138"/>
                </a:cubicBezTo>
                <a:cubicBezTo>
                  <a:pt x="156" y="139"/>
                  <a:pt x="151" y="137"/>
                  <a:pt x="148" y="138"/>
                </a:cubicBezTo>
                <a:cubicBezTo>
                  <a:pt x="148" y="137"/>
                  <a:pt x="150" y="137"/>
                  <a:pt x="150" y="137"/>
                </a:cubicBezTo>
                <a:cubicBezTo>
                  <a:pt x="147" y="136"/>
                  <a:pt x="139" y="136"/>
                  <a:pt x="136" y="135"/>
                </a:cubicBezTo>
                <a:cubicBezTo>
                  <a:pt x="138" y="135"/>
                  <a:pt x="138" y="135"/>
                  <a:pt x="138" y="135"/>
                </a:cubicBezTo>
                <a:cubicBezTo>
                  <a:pt x="122" y="130"/>
                  <a:pt x="100" y="124"/>
                  <a:pt x="79" y="123"/>
                </a:cubicBezTo>
                <a:cubicBezTo>
                  <a:pt x="74" y="122"/>
                  <a:pt x="80" y="122"/>
                  <a:pt x="78" y="121"/>
                </a:cubicBezTo>
                <a:cubicBezTo>
                  <a:pt x="58" y="120"/>
                  <a:pt x="44" y="114"/>
                  <a:pt x="23" y="113"/>
                </a:cubicBezTo>
                <a:cubicBezTo>
                  <a:pt x="10" y="111"/>
                  <a:pt x="0" y="113"/>
                  <a:pt x="0" y="113"/>
                </a:cubicBezTo>
                <a:cubicBezTo>
                  <a:pt x="31" y="117"/>
                  <a:pt x="53" y="123"/>
                  <a:pt x="78" y="130"/>
                </a:cubicBezTo>
                <a:close/>
                <a:moveTo>
                  <a:pt x="656" y="33"/>
                </a:moveTo>
                <a:cubicBezTo>
                  <a:pt x="656" y="33"/>
                  <a:pt x="656" y="33"/>
                  <a:pt x="656" y="33"/>
                </a:cubicBezTo>
                <a:moveTo>
                  <a:pt x="655" y="33"/>
                </a:moveTo>
                <a:cubicBezTo>
                  <a:pt x="655" y="33"/>
                  <a:pt x="655" y="33"/>
                  <a:pt x="655" y="33"/>
                </a:cubicBezTo>
                <a:cubicBezTo>
                  <a:pt x="656" y="33"/>
                  <a:pt x="656" y="33"/>
                  <a:pt x="655" y="33"/>
                </a:cubicBezTo>
                <a:close/>
                <a:moveTo>
                  <a:pt x="650" y="3"/>
                </a:moveTo>
                <a:cubicBezTo>
                  <a:pt x="650" y="3"/>
                  <a:pt x="650" y="4"/>
                  <a:pt x="650" y="4"/>
                </a:cubicBezTo>
                <a:cubicBezTo>
                  <a:pt x="650" y="4"/>
                  <a:pt x="649" y="4"/>
                  <a:pt x="648" y="5"/>
                </a:cubicBezTo>
                <a:cubicBezTo>
                  <a:pt x="648" y="4"/>
                  <a:pt x="648" y="3"/>
                  <a:pt x="650" y="3"/>
                </a:cubicBezTo>
                <a:close/>
                <a:moveTo>
                  <a:pt x="649" y="34"/>
                </a:moveTo>
                <a:cubicBezTo>
                  <a:pt x="650" y="34"/>
                  <a:pt x="651" y="34"/>
                  <a:pt x="653" y="34"/>
                </a:cubicBezTo>
                <a:cubicBezTo>
                  <a:pt x="653" y="33"/>
                  <a:pt x="653" y="33"/>
                  <a:pt x="653" y="33"/>
                </a:cubicBezTo>
                <a:cubicBezTo>
                  <a:pt x="653" y="34"/>
                  <a:pt x="653" y="34"/>
                  <a:pt x="653" y="34"/>
                </a:cubicBezTo>
                <a:cubicBezTo>
                  <a:pt x="654" y="34"/>
                  <a:pt x="655" y="33"/>
                  <a:pt x="655" y="33"/>
                </a:cubicBezTo>
                <a:cubicBezTo>
                  <a:pt x="654" y="34"/>
                  <a:pt x="654" y="34"/>
                  <a:pt x="653" y="34"/>
                </a:cubicBezTo>
                <a:cubicBezTo>
                  <a:pt x="653" y="34"/>
                  <a:pt x="653" y="35"/>
                  <a:pt x="652" y="35"/>
                </a:cubicBezTo>
                <a:cubicBezTo>
                  <a:pt x="652" y="35"/>
                  <a:pt x="652" y="35"/>
                  <a:pt x="652" y="35"/>
                </a:cubicBezTo>
                <a:cubicBezTo>
                  <a:pt x="652" y="35"/>
                  <a:pt x="651" y="35"/>
                  <a:pt x="650" y="35"/>
                </a:cubicBezTo>
                <a:cubicBezTo>
                  <a:pt x="649" y="35"/>
                  <a:pt x="649" y="35"/>
                  <a:pt x="649" y="35"/>
                </a:cubicBezTo>
                <a:cubicBezTo>
                  <a:pt x="647" y="36"/>
                  <a:pt x="650" y="36"/>
                  <a:pt x="648" y="37"/>
                </a:cubicBezTo>
                <a:cubicBezTo>
                  <a:pt x="646" y="37"/>
                  <a:pt x="644" y="37"/>
                  <a:pt x="643" y="37"/>
                </a:cubicBezTo>
                <a:cubicBezTo>
                  <a:pt x="643" y="36"/>
                  <a:pt x="646" y="35"/>
                  <a:pt x="640" y="34"/>
                </a:cubicBezTo>
                <a:cubicBezTo>
                  <a:pt x="644" y="33"/>
                  <a:pt x="649" y="35"/>
                  <a:pt x="649" y="34"/>
                </a:cubicBezTo>
                <a:close/>
                <a:moveTo>
                  <a:pt x="539" y="91"/>
                </a:moveTo>
                <a:cubicBezTo>
                  <a:pt x="541" y="91"/>
                  <a:pt x="537" y="92"/>
                  <a:pt x="538" y="92"/>
                </a:cubicBezTo>
                <a:cubicBezTo>
                  <a:pt x="537" y="92"/>
                  <a:pt x="535" y="93"/>
                  <a:pt x="535" y="92"/>
                </a:cubicBezTo>
                <a:cubicBezTo>
                  <a:pt x="538" y="92"/>
                  <a:pt x="539" y="91"/>
                  <a:pt x="539" y="9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id-ID" sz="1013">
              <a:solidFill>
                <a:prstClr val="black"/>
              </a:solidFill>
              <a:latin typeface="Calibri" panose="020F0502020204030204"/>
              <a:ea typeface="+mn-ea"/>
            </a:endParaRPr>
          </a:p>
        </p:txBody>
      </p:sp>
      <p:grpSp>
        <p:nvGrpSpPr>
          <p:cNvPr id="24" name="Group 47"/>
          <p:cNvGrpSpPr/>
          <p:nvPr/>
        </p:nvGrpSpPr>
        <p:grpSpPr>
          <a:xfrm>
            <a:off x="4870191" y="2219513"/>
            <a:ext cx="2362492" cy="2424663"/>
            <a:chOff x="4516324" y="1568450"/>
            <a:chExt cx="3559176" cy="3652838"/>
          </a:xfrm>
        </p:grpSpPr>
        <p:sp>
          <p:nvSpPr>
            <p:cNvPr id="25" name="Freeform 18"/>
            <p:cNvSpPr/>
            <p:nvPr/>
          </p:nvSpPr>
          <p:spPr bwMode="auto">
            <a:xfrm>
              <a:off x="7670687" y="1568450"/>
              <a:ext cx="404813" cy="365125"/>
            </a:xfrm>
            <a:custGeom>
              <a:avLst/>
              <a:gdLst>
                <a:gd name="T0" fmla="*/ 0 w 71"/>
                <a:gd name="T1" fmla="*/ 18 h 64"/>
                <a:gd name="T2" fmla="*/ 26 w 71"/>
                <a:gd name="T3" fmla="*/ 2 h 64"/>
                <a:gd name="T4" fmla="*/ 55 w 71"/>
                <a:gd name="T5" fmla="*/ 11 h 64"/>
                <a:gd name="T6" fmla="*/ 65 w 71"/>
                <a:gd name="T7" fmla="*/ 40 h 64"/>
                <a:gd name="T8" fmla="*/ 52 w 71"/>
                <a:gd name="T9" fmla="*/ 64 h 64"/>
                <a:gd name="T10" fmla="*/ 0 w 71"/>
                <a:gd name="T11" fmla="*/ 18 h 64"/>
              </a:gdLst>
              <a:ahLst/>
              <a:cxnLst>
                <a:cxn ang="0">
                  <a:pos x="T0" y="T1"/>
                </a:cxn>
                <a:cxn ang="0">
                  <a:pos x="T2" y="T3"/>
                </a:cxn>
                <a:cxn ang="0">
                  <a:pos x="T4" y="T5"/>
                </a:cxn>
                <a:cxn ang="0">
                  <a:pos x="T6" y="T7"/>
                </a:cxn>
                <a:cxn ang="0">
                  <a:pos x="T8" y="T9"/>
                </a:cxn>
                <a:cxn ang="0">
                  <a:pos x="T10" y="T11"/>
                </a:cxn>
              </a:cxnLst>
              <a:rect l="0" t="0" r="r" b="b"/>
              <a:pathLst>
                <a:path w="71" h="64">
                  <a:moveTo>
                    <a:pt x="0" y="18"/>
                  </a:moveTo>
                  <a:cubicBezTo>
                    <a:pt x="0" y="18"/>
                    <a:pt x="17" y="3"/>
                    <a:pt x="26" y="2"/>
                  </a:cubicBezTo>
                  <a:cubicBezTo>
                    <a:pt x="36" y="0"/>
                    <a:pt x="47" y="3"/>
                    <a:pt x="55" y="11"/>
                  </a:cubicBezTo>
                  <a:cubicBezTo>
                    <a:pt x="62" y="18"/>
                    <a:pt x="71" y="29"/>
                    <a:pt x="65" y="40"/>
                  </a:cubicBezTo>
                  <a:cubicBezTo>
                    <a:pt x="60" y="52"/>
                    <a:pt x="52" y="64"/>
                    <a:pt x="52" y="64"/>
                  </a:cubicBezTo>
                  <a:lnTo>
                    <a:pt x="0" y="18"/>
                  </a:lnTo>
                  <a:close/>
                </a:path>
              </a:pathLst>
            </a:custGeom>
            <a:solidFill>
              <a:srgbClr val="FFCCE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6" name="Freeform 19"/>
            <p:cNvSpPr/>
            <p:nvPr/>
          </p:nvSpPr>
          <p:spPr bwMode="auto">
            <a:xfrm>
              <a:off x="7899287" y="1636713"/>
              <a:ext cx="153988" cy="268288"/>
            </a:xfrm>
            <a:custGeom>
              <a:avLst/>
              <a:gdLst>
                <a:gd name="T0" fmla="*/ 0 w 27"/>
                <a:gd name="T1" fmla="*/ 19 h 47"/>
                <a:gd name="T2" fmla="*/ 14 w 27"/>
                <a:gd name="T3" fmla="*/ 0 h 47"/>
                <a:gd name="T4" fmla="*/ 25 w 27"/>
                <a:gd name="T5" fmla="*/ 22 h 47"/>
                <a:gd name="T6" fmla="*/ 13 w 27"/>
                <a:gd name="T7" fmla="*/ 46 h 47"/>
                <a:gd name="T8" fmla="*/ 0 w 27"/>
                <a:gd name="T9" fmla="*/ 19 h 47"/>
              </a:gdLst>
              <a:ahLst/>
              <a:cxnLst>
                <a:cxn ang="0">
                  <a:pos x="T0" y="T1"/>
                </a:cxn>
                <a:cxn ang="0">
                  <a:pos x="T2" y="T3"/>
                </a:cxn>
                <a:cxn ang="0">
                  <a:pos x="T4" y="T5"/>
                </a:cxn>
                <a:cxn ang="0">
                  <a:pos x="T6" y="T7"/>
                </a:cxn>
                <a:cxn ang="0">
                  <a:pos x="T8" y="T9"/>
                </a:cxn>
              </a:cxnLst>
              <a:rect l="0" t="0" r="r" b="b"/>
              <a:pathLst>
                <a:path w="27" h="47">
                  <a:moveTo>
                    <a:pt x="0" y="19"/>
                  </a:moveTo>
                  <a:cubicBezTo>
                    <a:pt x="0" y="19"/>
                    <a:pt x="15" y="7"/>
                    <a:pt x="14" y="0"/>
                  </a:cubicBezTo>
                  <a:cubicBezTo>
                    <a:pt x="14" y="0"/>
                    <a:pt x="27" y="12"/>
                    <a:pt x="25" y="22"/>
                  </a:cubicBezTo>
                  <a:cubicBezTo>
                    <a:pt x="23" y="32"/>
                    <a:pt x="14" y="45"/>
                    <a:pt x="13" y="46"/>
                  </a:cubicBezTo>
                  <a:cubicBezTo>
                    <a:pt x="11" y="47"/>
                    <a:pt x="0" y="19"/>
                    <a:pt x="0" y="19"/>
                  </a:cubicBezTo>
                  <a:close/>
                </a:path>
              </a:pathLst>
            </a:custGeom>
            <a:solidFill>
              <a:srgbClr val="F69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7" name="Freeform 20"/>
            <p:cNvSpPr/>
            <p:nvPr/>
          </p:nvSpPr>
          <p:spPr bwMode="auto">
            <a:xfrm>
              <a:off x="7597662" y="1665288"/>
              <a:ext cx="398463" cy="314325"/>
            </a:xfrm>
            <a:custGeom>
              <a:avLst/>
              <a:gdLst>
                <a:gd name="T0" fmla="*/ 64 w 70"/>
                <a:gd name="T1" fmla="*/ 35 h 55"/>
                <a:gd name="T2" fmla="*/ 18 w 70"/>
                <a:gd name="T3" fmla="*/ 1 h 55"/>
                <a:gd name="T4" fmla="*/ 0 w 70"/>
                <a:gd name="T5" fmla="*/ 10 h 55"/>
                <a:gd name="T6" fmla="*/ 60 w 70"/>
                <a:gd name="T7" fmla="*/ 55 h 55"/>
                <a:gd name="T8" fmla="*/ 64 w 70"/>
                <a:gd name="T9" fmla="*/ 35 h 55"/>
              </a:gdLst>
              <a:ahLst/>
              <a:cxnLst>
                <a:cxn ang="0">
                  <a:pos x="T0" y="T1"/>
                </a:cxn>
                <a:cxn ang="0">
                  <a:pos x="T2" y="T3"/>
                </a:cxn>
                <a:cxn ang="0">
                  <a:pos x="T4" y="T5"/>
                </a:cxn>
                <a:cxn ang="0">
                  <a:pos x="T6" y="T7"/>
                </a:cxn>
                <a:cxn ang="0">
                  <a:pos x="T8" y="T9"/>
                </a:cxn>
              </a:cxnLst>
              <a:rect l="0" t="0" r="r" b="b"/>
              <a:pathLst>
                <a:path w="70" h="55">
                  <a:moveTo>
                    <a:pt x="64" y="35"/>
                  </a:moveTo>
                  <a:cubicBezTo>
                    <a:pt x="52" y="1"/>
                    <a:pt x="28" y="2"/>
                    <a:pt x="18" y="1"/>
                  </a:cubicBezTo>
                  <a:cubicBezTo>
                    <a:pt x="8" y="0"/>
                    <a:pt x="0" y="10"/>
                    <a:pt x="0" y="10"/>
                  </a:cubicBezTo>
                  <a:cubicBezTo>
                    <a:pt x="60" y="55"/>
                    <a:pt x="60" y="55"/>
                    <a:pt x="60" y="55"/>
                  </a:cubicBezTo>
                  <a:cubicBezTo>
                    <a:pt x="70" y="47"/>
                    <a:pt x="64" y="35"/>
                    <a:pt x="64" y="35"/>
                  </a:cubicBezTo>
                  <a:close/>
                </a:path>
              </a:pathLst>
            </a:cu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8" name="Freeform 21"/>
            <p:cNvSpPr/>
            <p:nvPr/>
          </p:nvSpPr>
          <p:spPr bwMode="auto">
            <a:xfrm>
              <a:off x="7859599" y="1797050"/>
              <a:ext cx="125413" cy="182563"/>
            </a:xfrm>
            <a:custGeom>
              <a:avLst/>
              <a:gdLst>
                <a:gd name="T0" fmla="*/ 11 w 22"/>
                <a:gd name="T1" fmla="*/ 0 h 32"/>
                <a:gd name="T2" fmla="*/ 6 w 22"/>
                <a:gd name="T3" fmla="*/ 7 h 32"/>
                <a:gd name="T4" fmla="*/ 0 w 22"/>
                <a:gd name="T5" fmla="*/ 22 h 32"/>
                <a:gd name="T6" fmla="*/ 14 w 22"/>
                <a:gd name="T7" fmla="*/ 32 h 32"/>
                <a:gd name="T8" fmla="*/ 18 w 22"/>
                <a:gd name="T9" fmla="*/ 27 h 32"/>
                <a:gd name="T10" fmla="*/ 11 w 22"/>
                <a:gd name="T11" fmla="*/ 0 h 32"/>
              </a:gdLst>
              <a:ahLst/>
              <a:cxnLst>
                <a:cxn ang="0">
                  <a:pos x="T0" y="T1"/>
                </a:cxn>
                <a:cxn ang="0">
                  <a:pos x="T2" y="T3"/>
                </a:cxn>
                <a:cxn ang="0">
                  <a:pos x="T4" y="T5"/>
                </a:cxn>
                <a:cxn ang="0">
                  <a:pos x="T6" y="T7"/>
                </a:cxn>
                <a:cxn ang="0">
                  <a:pos x="T8" y="T9"/>
                </a:cxn>
                <a:cxn ang="0">
                  <a:pos x="T10" y="T11"/>
                </a:cxn>
              </a:cxnLst>
              <a:rect l="0" t="0" r="r" b="b"/>
              <a:pathLst>
                <a:path w="22" h="32">
                  <a:moveTo>
                    <a:pt x="11" y="0"/>
                  </a:moveTo>
                  <a:cubicBezTo>
                    <a:pt x="12" y="7"/>
                    <a:pt x="6" y="7"/>
                    <a:pt x="6" y="7"/>
                  </a:cubicBezTo>
                  <a:cubicBezTo>
                    <a:pt x="0" y="22"/>
                    <a:pt x="0" y="22"/>
                    <a:pt x="0" y="22"/>
                  </a:cubicBezTo>
                  <a:cubicBezTo>
                    <a:pt x="14" y="32"/>
                    <a:pt x="14" y="32"/>
                    <a:pt x="14" y="32"/>
                  </a:cubicBezTo>
                  <a:cubicBezTo>
                    <a:pt x="16" y="30"/>
                    <a:pt x="17" y="28"/>
                    <a:pt x="18" y="27"/>
                  </a:cubicBezTo>
                  <a:cubicBezTo>
                    <a:pt x="22" y="17"/>
                    <a:pt x="11" y="0"/>
                    <a:pt x="11" y="0"/>
                  </a:cubicBezTo>
                  <a:close/>
                </a:path>
              </a:pathLst>
            </a:custGeom>
            <a:solidFill>
              <a:srgbClr val="99999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9" name="Freeform 22"/>
            <p:cNvSpPr/>
            <p:nvPr/>
          </p:nvSpPr>
          <p:spPr bwMode="auto">
            <a:xfrm>
              <a:off x="5090999" y="1643063"/>
              <a:ext cx="2847975" cy="2911475"/>
            </a:xfrm>
            <a:custGeom>
              <a:avLst/>
              <a:gdLst>
                <a:gd name="T0" fmla="*/ 0 w 500"/>
                <a:gd name="T1" fmla="*/ 338 h 511"/>
                <a:gd name="T2" fmla="*/ 440 w 500"/>
                <a:gd name="T3" fmla="*/ 14 h 511"/>
                <a:gd name="T4" fmla="*/ 500 w 500"/>
                <a:gd name="T5" fmla="*/ 59 h 511"/>
                <a:gd name="T6" fmla="*/ 227 w 500"/>
                <a:gd name="T7" fmla="*/ 511 h 511"/>
                <a:gd name="T8" fmla="*/ 0 w 500"/>
                <a:gd name="T9" fmla="*/ 338 h 511"/>
              </a:gdLst>
              <a:ahLst/>
              <a:cxnLst>
                <a:cxn ang="0">
                  <a:pos x="T0" y="T1"/>
                </a:cxn>
                <a:cxn ang="0">
                  <a:pos x="T2" y="T3"/>
                </a:cxn>
                <a:cxn ang="0">
                  <a:pos x="T4" y="T5"/>
                </a:cxn>
                <a:cxn ang="0">
                  <a:pos x="T6" y="T7"/>
                </a:cxn>
                <a:cxn ang="0">
                  <a:pos x="T8" y="T9"/>
                </a:cxn>
              </a:cxnLst>
              <a:rect l="0" t="0" r="r" b="b"/>
              <a:pathLst>
                <a:path w="500" h="511">
                  <a:moveTo>
                    <a:pt x="0" y="338"/>
                  </a:moveTo>
                  <a:cubicBezTo>
                    <a:pt x="440" y="14"/>
                    <a:pt x="440" y="14"/>
                    <a:pt x="440" y="14"/>
                  </a:cubicBezTo>
                  <a:cubicBezTo>
                    <a:pt x="440" y="14"/>
                    <a:pt x="491" y="0"/>
                    <a:pt x="500" y="59"/>
                  </a:cubicBezTo>
                  <a:cubicBezTo>
                    <a:pt x="227" y="511"/>
                    <a:pt x="227" y="511"/>
                    <a:pt x="227" y="511"/>
                  </a:cubicBezTo>
                  <a:lnTo>
                    <a:pt x="0" y="338"/>
                  </a:lnTo>
                  <a:close/>
                </a:path>
              </a:pathLst>
            </a:custGeom>
            <a:solidFill>
              <a:srgbClr val="ED7D31"/>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0" name="Freeform 23"/>
            <p:cNvSpPr/>
            <p:nvPr/>
          </p:nvSpPr>
          <p:spPr bwMode="auto">
            <a:xfrm>
              <a:off x="6195899" y="1836738"/>
              <a:ext cx="1743075" cy="2717800"/>
            </a:xfrm>
            <a:custGeom>
              <a:avLst/>
              <a:gdLst>
                <a:gd name="T0" fmla="*/ 0 w 306"/>
                <a:gd name="T1" fmla="*/ 414 h 477"/>
                <a:gd name="T2" fmla="*/ 12 w 306"/>
                <a:gd name="T3" fmla="*/ 461 h 477"/>
                <a:gd name="T4" fmla="*/ 33 w 306"/>
                <a:gd name="T5" fmla="*/ 477 h 477"/>
                <a:gd name="T6" fmla="*/ 306 w 306"/>
                <a:gd name="T7" fmla="*/ 25 h 477"/>
                <a:gd name="T8" fmla="*/ 298 w 306"/>
                <a:gd name="T9" fmla="*/ 0 h 477"/>
                <a:gd name="T10" fmla="*/ 0 w 306"/>
                <a:gd name="T11" fmla="*/ 414 h 477"/>
              </a:gdLst>
              <a:ahLst/>
              <a:cxnLst>
                <a:cxn ang="0">
                  <a:pos x="T0" y="T1"/>
                </a:cxn>
                <a:cxn ang="0">
                  <a:pos x="T2" y="T3"/>
                </a:cxn>
                <a:cxn ang="0">
                  <a:pos x="T4" y="T5"/>
                </a:cxn>
                <a:cxn ang="0">
                  <a:pos x="T6" y="T7"/>
                </a:cxn>
                <a:cxn ang="0">
                  <a:pos x="T8" y="T9"/>
                </a:cxn>
                <a:cxn ang="0">
                  <a:pos x="T10" y="T11"/>
                </a:cxn>
              </a:cxnLst>
              <a:rect l="0" t="0" r="r" b="b"/>
              <a:pathLst>
                <a:path w="306" h="477">
                  <a:moveTo>
                    <a:pt x="0" y="414"/>
                  </a:moveTo>
                  <a:cubicBezTo>
                    <a:pt x="12" y="461"/>
                    <a:pt x="12" y="461"/>
                    <a:pt x="12" y="461"/>
                  </a:cubicBezTo>
                  <a:cubicBezTo>
                    <a:pt x="33" y="477"/>
                    <a:pt x="33" y="477"/>
                    <a:pt x="33" y="477"/>
                  </a:cubicBezTo>
                  <a:cubicBezTo>
                    <a:pt x="306" y="25"/>
                    <a:pt x="306" y="25"/>
                    <a:pt x="306" y="25"/>
                  </a:cubicBezTo>
                  <a:cubicBezTo>
                    <a:pt x="304" y="14"/>
                    <a:pt x="302" y="7"/>
                    <a:pt x="298" y="0"/>
                  </a:cubicBezTo>
                  <a:lnTo>
                    <a:pt x="0" y="414"/>
                  </a:lnTo>
                  <a:close/>
                </a:path>
              </a:pathLst>
            </a:custGeom>
            <a:solidFill>
              <a:srgbClr val="A5A5A5"/>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1" name="Freeform 24"/>
            <p:cNvSpPr/>
            <p:nvPr/>
          </p:nvSpPr>
          <p:spPr bwMode="auto">
            <a:xfrm>
              <a:off x="5091000" y="1693863"/>
              <a:ext cx="2693988" cy="2092325"/>
            </a:xfrm>
            <a:custGeom>
              <a:avLst/>
              <a:gdLst>
                <a:gd name="T0" fmla="*/ 473 w 473"/>
                <a:gd name="T1" fmla="*/ 8 h 367"/>
                <a:gd name="T2" fmla="*/ 440 w 473"/>
                <a:gd name="T3" fmla="*/ 5 h 367"/>
                <a:gd name="T4" fmla="*/ 0 w 473"/>
                <a:gd name="T5" fmla="*/ 329 h 367"/>
                <a:gd name="T6" fmla="*/ 51 w 473"/>
                <a:gd name="T7" fmla="*/ 367 h 367"/>
                <a:gd name="T8" fmla="*/ 114 w 473"/>
                <a:gd name="T9" fmla="*/ 355 h 367"/>
                <a:gd name="T10" fmla="*/ 473 w 473"/>
                <a:gd name="T11" fmla="*/ 8 h 367"/>
              </a:gdLst>
              <a:ahLst/>
              <a:cxnLst>
                <a:cxn ang="0">
                  <a:pos x="T0" y="T1"/>
                </a:cxn>
                <a:cxn ang="0">
                  <a:pos x="T2" y="T3"/>
                </a:cxn>
                <a:cxn ang="0">
                  <a:pos x="T4" y="T5"/>
                </a:cxn>
                <a:cxn ang="0">
                  <a:pos x="T6" y="T7"/>
                </a:cxn>
                <a:cxn ang="0">
                  <a:pos x="T8" y="T9"/>
                </a:cxn>
                <a:cxn ang="0">
                  <a:pos x="T10" y="T11"/>
                </a:cxn>
              </a:cxnLst>
              <a:rect l="0" t="0" r="r" b="b"/>
              <a:pathLst>
                <a:path w="473" h="367">
                  <a:moveTo>
                    <a:pt x="473" y="8"/>
                  </a:moveTo>
                  <a:cubicBezTo>
                    <a:pt x="457" y="0"/>
                    <a:pt x="440" y="5"/>
                    <a:pt x="440" y="5"/>
                  </a:cubicBezTo>
                  <a:cubicBezTo>
                    <a:pt x="0" y="329"/>
                    <a:pt x="0" y="329"/>
                    <a:pt x="0" y="329"/>
                  </a:cubicBezTo>
                  <a:cubicBezTo>
                    <a:pt x="51" y="367"/>
                    <a:pt x="51" y="367"/>
                    <a:pt x="51" y="367"/>
                  </a:cubicBezTo>
                  <a:cubicBezTo>
                    <a:pt x="114" y="355"/>
                    <a:pt x="114" y="355"/>
                    <a:pt x="114" y="355"/>
                  </a:cubicBezTo>
                  <a:cubicBezTo>
                    <a:pt x="473" y="8"/>
                    <a:pt x="473" y="8"/>
                    <a:pt x="473" y="8"/>
                  </a:cubicBezTo>
                  <a:close/>
                </a:path>
              </a:pathLst>
            </a:custGeom>
            <a:solidFill>
              <a:srgbClr val="5B9BD5"/>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2" name="Freeform 25"/>
            <p:cNvSpPr/>
            <p:nvPr/>
          </p:nvSpPr>
          <p:spPr bwMode="auto">
            <a:xfrm>
              <a:off x="4822712" y="3335338"/>
              <a:ext cx="1560513" cy="1549400"/>
            </a:xfrm>
            <a:custGeom>
              <a:avLst/>
              <a:gdLst>
                <a:gd name="T0" fmla="*/ 0 w 274"/>
                <a:gd name="T1" fmla="*/ 156 h 272"/>
                <a:gd name="T2" fmla="*/ 47 w 274"/>
                <a:gd name="T3" fmla="*/ 41 h 272"/>
                <a:gd name="T4" fmla="*/ 161 w 274"/>
                <a:gd name="T5" fmla="*/ 67 h 272"/>
                <a:gd name="T6" fmla="*/ 241 w 274"/>
                <a:gd name="T7" fmla="*/ 151 h 272"/>
                <a:gd name="T8" fmla="*/ 274 w 274"/>
                <a:gd name="T9" fmla="*/ 214 h 272"/>
                <a:gd name="T10" fmla="*/ 146 w 274"/>
                <a:gd name="T11" fmla="*/ 272 h 272"/>
                <a:gd name="T12" fmla="*/ 0 w 274"/>
                <a:gd name="T13" fmla="*/ 156 h 272"/>
              </a:gdLst>
              <a:ahLst/>
              <a:cxnLst>
                <a:cxn ang="0">
                  <a:pos x="T0" y="T1"/>
                </a:cxn>
                <a:cxn ang="0">
                  <a:pos x="T2" y="T3"/>
                </a:cxn>
                <a:cxn ang="0">
                  <a:pos x="T4" y="T5"/>
                </a:cxn>
                <a:cxn ang="0">
                  <a:pos x="T6" y="T7"/>
                </a:cxn>
                <a:cxn ang="0">
                  <a:pos x="T8" y="T9"/>
                </a:cxn>
                <a:cxn ang="0">
                  <a:pos x="T10" y="T11"/>
                </a:cxn>
                <a:cxn ang="0">
                  <a:pos x="T12" y="T13"/>
                </a:cxn>
              </a:cxnLst>
              <a:rect l="0" t="0" r="r" b="b"/>
              <a:pathLst>
                <a:path w="274" h="272">
                  <a:moveTo>
                    <a:pt x="0" y="156"/>
                  </a:moveTo>
                  <a:cubicBezTo>
                    <a:pt x="0" y="156"/>
                    <a:pt x="41" y="65"/>
                    <a:pt x="47" y="41"/>
                  </a:cubicBezTo>
                  <a:cubicBezTo>
                    <a:pt x="47" y="41"/>
                    <a:pt x="116" y="0"/>
                    <a:pt x="161" y="67"/>
                  </a:cubicBezTo>
                  <a:cubicBezTo>
                    <a:pt x="161" y="67"/>
                    <a:pt x="255" y="55"/>
                    <a:pt x="241" y="151"/>
                  </a:cubicBezTo>
                  <a:cubicBezTo>
                    <a:pt x="241" y="151"/>
                    <a:pt x="274" y="164"/>
                    <a:pt x="274" y="214"/>
                  </a:cubicBezTo>
                  <a:cubicBezTo>
                    <a:pt x="274" y="214"/>
                    <a:pt x="203" y="249"/>
                    <a:pt x="146" y="272"/>
                  </a:cubicBezTo>
                  <a:lnTo>
                    <a:pt x="0" y="156"/>
                  </a:lnTo>
                  <a:close/>
                </a:path>
              </a:pathLst>
            </a:custGeom>
            <a:solidFill>
              <a:srgbClr val="F7DDA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3" name="Freeform 26"/>
            <p:cNvSpPr/>
            <p:nvPr/>
          </p:nvSpPr>
          <p:spPr bwMode="auto">
            <a:xfrm>
              <a:off x="4862399" y="3414713"/>
              <a:ext cx="838200" cy="860425"/>
            </a:xfrm>
            <a:custGeom>
              <a:avLst/>
              <a:gdLst>
                <a:gd name="T0" fmla="*/ 47 w 147"/>
                <a:gd name="T1" fmla="*/ 31 h 151"/>
                <a:gd name="T2" fmla="*/ 147 w 147"/>
                <a:gd name="T3" fmla="*/ 57 h 151"/>
                <a:gd name="T4" fmla="*/ 63 w 147"/>
                <a:gd name="T5" fmla="*/ 151 h 151"/>
                <a:gd name="T6" fmla="*/ 0 w 147"/>
                <a:gd name="T7" fmla="*/ 141 h 151"/>
                <a:gd name="T8" fmla="*/ 47 w 147"/>
                <a:gd name="T9" fmla="*/ 31 h 151"/>
              </a:gdLst>
              <a:ahLst/>
              <a:cxnLst>
                <a:cxn ang="0">
                  <a:pos x="T0" y="T1"/>
                </a:cxn>
                <a:cxn ang="0">
                  <a:pos x="T2" y="T3"/>
                </a:cxn>
                <a:cxn ang="0">
                  <a:pos x="T4" y="T5"/>
                </a:cxn>
                <a:cxn ang="0">
                  <a:pos x="T6" y="T7"/>
                </a:cxn>
                <a:cxn ang="0">
                  <a:pos x="T8" y="T9"/>
                </a:cxn>
              </a:cxnLst>
              <a:rect l="0" t="0" r="r" b="b"/>
              <a:pathLst>
                <a:path w="147" h="151">
                  <a:moveTo>
                    <a:pt x="47" y="31"/>
                  </a:moveTo>
                  <a:cubicBezTo>
                    <a:pt x="47" y="31"/>
                    <a:pt x="104" y="0"/>
                    <a:pt x="147" y="57"/>
                  </a:cubicBezTo>
                  <a:cubicBezTo>
                    <a:pt x="63" y="151"/>
                    <a:pt x="63" y="151"/>
                    <a:pt x="63" y="151"/>
                  </a:cubicBezTo>
                  <a:cubicBezTo>
                    <a:pt x="0" y="141"/>
                    <a:pt x="0" y="141"/>
                    <a:pt x="0" y="141"/>
                  </a:cubicBezTo>
                  <a:lnTo>
                    <a:pt x="47" y="31"/>
                  </a:lnTo>
                  <a:close/>
                </a:path>
              </a:pathLst>
            </a:custGeom>
            <a:solidFill>
              <a:srgbClr val="FFF3D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4" name="Freeform 27"/>
            <p:cNvSpPr/>
            <p:nvPr/>
          </p:nvSpPr>
          <p:spPr bwMode="auto">
            <a:xfrm>
              <a:off x="5511687" y="4217988"/>
              <a:ext cx="849313" cy="666750"/>
            </a:xfrm>
            <a:custGeom>
              <a:avLst/>
              <a:gdLst>
                <a:gd name="T0" fmla="*/ 116 w 149"/>
                <a:gd name="T1" fmla="*/ 0 h 117"/>
                <a:gd name="T2" fmla="*/ 145 w 149"/>
                <a:gd name="T3" fmla="*/ 63 h 117"/>
                <a:gd name="T4" fmla="*/ 25 w 149"/>
                <a:gd name="T5" fmla="*/ 117 h 117"/>
                <a:gd name="T6" fmla="*/ 0 w 149"/>
                <a:gd name="T7" fmla="*/ 54 h 117"/>
                <a:gd name="T8" fmla="*/ 116 w 149"/>
                <a:gd name="T9" fmla="*/ 0 h 117"/>
              </a:gdLst>
              <a:ahLst/>
              <a:cxnLst>
                <a:cxn ang="0">
                  <a:pos x="T0" y="T1"/>
                </a:cxn>
                <a:cxn ang="0">
                  <a:pos x="T2" y="T3"/>
                </a:cxn>
                <a:cxn ang="0">
                  <a:pos x="T4" y="T5"/>
                </a:cxn>
                <a:cxn ang="0">
                  <a:pos x="T6" y="T7"/>
                </a:cxn>
                <a:cxn ang="0">
                  <a:pos x="T8" y="T9"/>
                </a:cxn>
              </a:cxnLst>
              <a:rect l="0" t="0" r="r" b="b"/>
              <a:pathLst>
                <a:path w="149" h="117">
                  <a:moveTo>
                    <a:pt x="116" y="0"/>
                  </a:moveTo>
                  <a:cubicBezTo>
                    <a:pt x="116" y="0"/>
                    <a:pt x="149" y="19"/>
                    <a:pt x="145" y="63"/>
                  </a:cubicBezTo>
                  <a:cubicBezTo>
                    <a:pt x="25" y="117"/>
                    <a:pt x="25" y="117"/>
                    <a:pt x="25" y="117"/>
                  </a:cubicBezTo>
                  <a:cubicBezTo>
                    <a:pt x="0" y="54"/>
                    <a:pt x="0" y="54"/>
                    <a:pt x="0" y="54"/>
                  </a:cubicBezTo>
                  <a:lnTo>
                    <a:pt x="116" y="0"/>
                  </a:lnTo>
                  <a:close/>
                </a:path>
              </a:pathLst>
            </a:custGeom>
            <a:solidFill>
              <a:srgbClr val="ECC48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5" name="Freeform 28"/>
            <p:cNvSpPr/>
            <p:nvPr/>
          </p:nvSpPr>
          <p:spPr bwMode="auto">
            <a:xfrm>
              <a:off x="4516324" y="4081463"/>
              <a:ext cx="1138238" cy="1139825"/>
            </a:xfrm>
            <a:custGeom>
              <a:avLst/>
              <a:gdLst>
                <a:gd name="T0" fmla="*/ 0 w 200"/>
                <a:gd name="T1" fmla="*/ 200 h 200"/>
                <a:gd name="T2" fmla="*/ 200 w 200"/>
                <a:gd name="T3" fmla="*/ 141 h 200"/>
                <a:gd name="T4" fmla="*/ 54 w 200"/>
                <a:gd name="T5" fmla="*/ 25 h 200"/>
                <a:gd name="T6" fmla="*/ 0 w 200"/>
                <a:gd name="T7" fmla="*/ 200 h 200"/>
              </a:gdLst>
              <a:ahLst/>
              <a:cxnLst>
                <a:cxn ang="0">
                  <a:pos x="T0" y="T1"/>
                </a:cxn>
                <a:cxn ang="0">
                  <a:pos x="T2" y="T3"/>
                </a:cxn>
                <a:cxn ang="0">
                  <a:pos x="T4" y="T5"/>
                </a:cxn>
                <a:cxn ang="0">
                  <a:pos x="T6" y="T7"/>
                </a:cxn>
              </a:cxnLst>
              <a:rect l="0" t="0" r="r" b="b"/>
              <a:pathLst>
                <a:path w="200" h="200">
                  <a:moveTo>
                    <a:pt x="0" y="200"/>
                  </a:moveTo>
                  <a:cubicBezTo>
                    <a:pt x="200" y="141"/>
                    <a:pt x="200" y="141"/>
                    <a:pt x="200" y="141"/>
                  </a:cubicBezTo>
                  <a:cubicBezTo>
                    <a:pt x="169" y="0"/>
                    <a:pt x="54" y="25"/>
                    <a:pt x="54" y="25"/>
                  </a:cubicBezTo>
                  <a:lnTo>
                    <a:pt x="0" y="20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6" name="Freeform 29"/>
            <p:cNvSpPr/>
            <p:nvPr/>
          </p:nvSpPr>
          <p:spPr bwMode="auto">
            <a:xfrm>
              <a:off x="4571887" y="4206875"/>
              <a:ext cx="655638" cy="912813"/>
            </a:xfrm>
            <a:custGeom>
              <a:avLst/>
              <a:gdLst>
                <a:gd name="T0" fmla="*/ 115 w 115"/>
                <a:gd name="T1" fmla="*/ 12 h 160"/>
                <a:gd name="T2" fmla="*/ 115 w 115"/>
                <a:gd name="T3" fmla="*/ 12 h 160"/>
                <a:gd name="T4" fmla="*/ 51 w 115"/>
                <a:gd name="T5" fmla="*/ 2 h 160"/>
                <a:gd name="T6" fmla="*/ 0 w 115"/>
                <a:gd name="T7" fmla="*/ 160 h 160"/>
                <a:gd name="T8" fmla="*/ 115 w 115"/>
                <a:gd name="T9" fmla="*/ 12 h 160"/>
              </a:gdLst>
              <a:ahLst/>
              <a:cxnLst>
                <a:cxn ang="0">
                  <a:pos x="T0" y="T1"/>
                </a:cxn>
                <a:cxn ang="0">
                  <a:pos x="T2" y="T3"/>
                </a:cxn>
                <a:cxn ang="0">
                  <a:pos x="T4" y="T5"/>
                </a:cxn>
                <a:cxn ang="0">
                  <a:pos x="T6" y="T7"/>
                </a:cxn>
                <a:cxn ang="0">
                  <a:pos x="T8" y="T9"/>
                </a:cxn>
              </a:cxnLst>
              <a:rect l="0" t="0" r="r" b="b"/>
              <a:pathLst>
                <a:path w="115" h="160">
                  <a:moveTo>
                    <a:pt x="115" y="12"/>
                  </a:moveTo>
                  <a:cubicBezTo>
                    <a:pt x="115" y="12"/>
                    <a:pt x="115" y="12"/>
                    <a:pt x="115" y="12"/>
                  </a:cubicBezTo>
                  <a:cubicBezTo>
                    <a:pt x="88" y="0"/>
                    <a:pt x="63" y="1"/>
                    <a:pt x="51" y="2"/>
                  </a:cubicBezTo>
                  <a:cubicBezTo>
                    <a:pt x="0" y="160"/>
                    <a:pt x="0" y="160"/>
                    <a:pt x="0" y="160"/>
                  </a:cubicBezTo>
                  <a:lnTo>
                    <a:pt x="115" y="12"/>
                  </a:lnTo>
                  <a:close/>
                </a:path>
              </a:pathLst>
            </a:custGeom>
            <a:solidFill>
              <a:srgbClr val="42392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7" name="Freeform 30"/>
            <p:cNvSpPr/>
            <p:nvPr/>
          </p:nvSpPr>
          <p:spPr bwMode="auto">
            <a:xfrm>
              <a:off x="5711712" y="1739900"/>
              <a:ext cx="2073275" cy="1976438"/>
            </a:xfrm>
            <a:custGeom>
              <a:avLst/>
              <a:gdLst>
                <a:gd name="T0" fmla="*/ 1306 w 1306"/>
                <a:gd name="T1" fmla="*/ 0 h 1245"/>
                <a:gd name="T2" fmla="*/ 18 w 1306"/>
                <a:gd name="T3" fmla="*/ 1245 h 1245"/>
                <a:gd name="T4" fmla="*/ 0 w 1306"/>
                <a:gd name="T5" fmla="*/ 1220 h 1245"/>
                <a:gd name="T6" fmla="*/ 1306 w 1306"/>
                <a:gd name="T7" fmla="*/ 0 h 1245"/>
              </a:gdLst>
              <a:ahLst/>
              <a:cxnLst>
                <a:cxn ang="0">
                  <a:pos x="T0" y="T1"/>
                </a:cxn>
                <a:cxn ang="0">
                  <a:pos x="T2" y="T3"/>
                </a:cxn>
                <a:cxn ang="0">
                  <a:pos x="T4" y="T5"/>
                </a:cxn>
                <a:cxn ang="0">
                  <a:pos x="T6" y="T7"/>
                </a:cxn>
              </a:cxnLst>
              <a:rect l="0" t="0" r="r" b="b"/>
              <a:pathLst>
                <a:path w="1306" h="1245">
                  <a:moveTo>
                    <a:pt x="1306" y="0"/>
                  </a:moveTo>
                  <a:lnTo>
                    <a:pt x="18" y="1245"/>
                  </a:lnTo>
                  <a:lnTo>
                    <a:pt x="0" y="1220"/>
                  </a:lnTo>
                  <a:lnTo>
                    <a:pt x="1306" y="0"/>
                  </a:lnTo>
                  <a:close/>
                </a:path>
              </a:pathLst>
            </a:custGeom>
            <a:solidFill>
              <a:sysClr val="windowText" lastClr="000000">
                <a:alpha val="19000"/>
              </a:sys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8" name="Freeform 31"/>
            <p:cNvSpPr/>
            <p:nvPr/>
          </p:nvSpPr>
          <p:spPr bwMode="auto">
            <a:xfrm>
              <a:off x="6195899" y="1836738"/>
              <a:ext cx="1697038" cy="2359025"/>
            </a:xfrm>
            <a:custGeom>
              <a:avLst/>
              <a:gdLst>
                <a:gd name="T0" fmla="*/ 1069 w 1069"/>
                <a:gd name="T1" fmla="*/ 0 h 1486"/>
                <a:gd name="T2" fmla="*/ 0 w 1069"/>
                <a:gd name="T3" fmla="*/ 1486 h 1486"/>
                <a:gd name="T4" fmla="*/ 4 w 1069"/>
                <a:gd name="T5" fmla="*/ 1450 h 1486"/>
                <a:gd name="T6" fmla="*/ 1069 w 1069"/>
                <a:gd name="T7" fmla="*/ 0 h 1486"/>
              </a:gdLst>
              <a:ahLst/>
              <a:cxnLst>
                <a:cxn ang="0">
                  <a:pos x="T0" y="T1"/>
                </a:cxn>
                <a:cxn ang="0">
                  <a:pos x="T2" y="T3"/>
                </a:cxn>
                <a:cxn ang="0">
                  <a:pos x="T4" y="T5"/>
                </a:cxn>
                <a:cxn ang="0">
                  <a:pos x="T6" y="T7"/>
                </a:cxn>
              </a:cxnLst>
              <a:rect l="0" t="0" r="r" b="b"/>
              <a:pathLst>
                <a:path w="1069" h="1486">
                  <a:moveTo>
                    <a:pt x="1069" y="0"/>
                  </a:moveTo>
                  <a:lnTo>
                    <a:pt x="0" y="1486"/>
                  </a:lnTo>
                  <a:lnTo>
                    <a:pt x="4" y="1450"/>
                  </a:lnTo>
                  <a:lnTo>
                    <a:pt x="1069" y="0"/>
                  </a:lnTo>
                  <a:close/>
                </a:path>
              </a:pathLst>
            </a:custGeom>
            <a:solidFill>
              <a:sysClr val="windowText" lastClr="000000">
                <a:alpha val="19000"/>
              </a:sys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39" name="Freeform 32"/>
            <p:cNvSpPr/>
            <p:nvPr/>
          </p:nvSpPr>
          <p:spPr bwMode="auto">
            <a:xfrm>
              <a:off x="5090999" y="1722438"/>
              <a:ext cx="2506663" cy="1846263"/>
            </a:xfrm>
            <a:custGeom>
              <a:avLst/>
              <a:gdLst>
                <a:gd name="T0" fmla="*/ 1579 w 1579"/>
                <a:gd name="T1" fmla="*/ 0 h 1163"/>
                <a:gd name="T2" fmla="*/ 0 w 1579"/>
                <a:gd name="T3" fmla="*/ 1163 h 1163"/>
                <a:gd name="T4" fmla="*/ 57 w 1579"/>
                <a:gd name="T5" fmla="*/ 1138 h 1163"/>
                <a:gd name="T6" fmla="*/ 1579 w 1579"/>
                <a:gd name="T7" fmla="*/ 0 h 1163"/>
              </a:gdLst>
              <a:ahLst/>
              <a:cxnLst>
                <a:cxn ang="0">
                  <a:pos x="T0" y="T1"/>
                </a:cxn>
                <a:cxn ang="0">
                  <a:pos x="T2" y="T3"/>
                </a:cxn>
                <a:cxn ang="0">
                  <a:pos x="T4" y="T5"/>
                </a:cxn>
                <a:cxn ang="0">
                  <a:pos x="T6" y="T7"/>
                </a:cxn>
              </a:cxnLst>
              <a:rect l="0" t="0" r="r" b="b"/>
              <a:pathLst>
                <a:path w="1579" h="1163">
                  <a:moveTo>
                    <a:pt x="1579" y="0"/>
                  </a:moveTo>
                  <a:lnTo>
                    <a:pt x="0" y="1163"/>
                  </a:lnTo>
                  <a:lnTo>
                    <a:pt x="57" y="1138"/>
                  </a:lnTo>
                  <a:lnTo>
                    <a:pt x="1579" y="0"/>
                  </a:lnTo>
                  <a:close/>
                </a:path>
              </a:pathLst>
            </a:custGeom>
            <a:solidFill>
              <a:sysClr val="windowText" lastClr="000000">
                <a:alpha val="19000"/>
              </a:sysClr>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smtClean="0">
                <a:ln>
                  <a:noFill/>
                </a:ln>
                <a:solidFill>
                  <a:prstClr val="black"/>
                </a:solidFill>
                <a:effectLst/>
                <a:uLnTx/>
                <a:uFillTx/>
                <a:latin typeface="Calibri" panose="020F0502020204030204"/>
                <a:ea typeface="+mn-ea"/>
              </a:endParaRPr>
            </a:p>
          </p:txBody>
        </p:sp>
      </p:grpSp>
      <p:sp>
        <p:nvSpPr>
          <p:cNvPr id="40" name="文本框 32"/>
          <p:cNvSpPr txBox="1"/>
          <p:nvPr/>
        </p:nvSpPr>
        <p:spPr>
          <a:xfrm>
            <a:off x="2259502" y="2106441"/>
            <a:ext cx="3672862" cy="784830"/>
          </a:xfrm>
          <a:prstGeom prst="rect">
            <a:avLst/>
          </a:prstGeom>
          <a:noFill/>
        </p:spPr>
        <p:txBody>
          <a:bodyPr wrap="squar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marL="0" marR="0" lvl="0" indent="0" defTabSz="913901" eaLnBrk="1" fontAlgn="auto" latinLnBrk="0" hangingPunct="1">
              <a:lnSpc>
                <a:spcPct val="100000"/>
              </a:lnSpc>
              <a:spcBef>
                <a:spcPts val="0"/>
              </a:spcBef>
              <a:spcAft>
                <a:spcPts val="0"/>
              </a:spcAft>
              <a:buClrTx/>
              <a:buSzTx/>
              <a:buFontTx/>
              <a:buNone/>
              <a:tabLst/>
              <a:defRPr/>
            </a:pPr>
            <a:r>
              <a:rPr kumimoji="0" lang="zh-CN" altLang="en-US" sz="4500"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rPr>
              <a:t>单击添加标题</a:t>
            </a:r>
            <a:endParaRPr kumimoji="0" lang="zh-CN" altLang="en-US" sz="4500" b="0" i="0" u="none" strike="noStrike" kern="0" cap="none" spc="0" normalizeH="0" baseline="0" noProof="0" dirty="0">
              <a:ln>
                <a:noFill/>
              </a:ln>
              <a:solidFill>
                <a:prstClr val="white"/>
              </a:solidFill>
              <a:effectLst/>
              <a:uLnTx/>
              <a:uFillTx/>
              <a:latin typeface="时尚中黑简体" panose="01010104010101010101" pitchFamily="2" charset="-122"/>
              <a:ea typeface="时尚中黑简体" panose="01010104010101010101" pitchFamily="2" charset="-122"/>
            </a:endParaRPr>
          </a:p>
        </p:txBody>
      </p:sp>
      <p:sp>
        <p:nvSpPr>
          <p:cNvPr id="41" name="Freeform 9"/>
          <p:cNvSpPr>
            <a:spLocks noChangeAspect="1" noEditPoints="1"/>
          </p:cNvSpPr>
          <p:nvPr/>
        </p:nvSpPr>
        <p:spPr bwMode="auto">
          <a:xfrm rot="20738059">
            <a:off x="1350898" y="2167671"/>
            <a:ext cx="651011" cy="639288"/>
          </a:xfrm>
          <a:custGeom>
            <a:avLst/>
            <a:gdLst>
              <a:gd name="T0" fmla="*/ 303 w 303"/>
              <a:gd name="T1" fmla="*/ 68 h 297"/>
              <a:gd name="T2" fmla="*/ 186 w 303"/>
              <a:gd name="T3" fmla="*/ 89 h 297"/>
              <a:gd name="T4" fmla="*/ 207 w 303"/>
              <a:gd name="T5" fmla="*/ 115 h 297"/>
              <a:gd name="T6" fmla="*/ 13 w 303"/>
              <a:gd name="T7" fmla="*/ 181 h 297"/>
              <a:gd name="T8" fmla="*/ 4 w 303"/>
              <a:gd name="T9" fmla="*/ 180 h 297"/>
              <a:gd name="T10" fmla="*/ 0 w 303"/>
              <a:gd name="T11" fmla="*/ 226 h 297"/>
              <a:gd name="T12" fmla="*/ 15 w 303"/>
              <a:gd name="T13" fmla="*/ 227 h 297"/>
              <a:gd name="T14" fmla="*/ 237 w 303"/>
              <a:gd name="T15" fmla="*/ 151 h 297"/>
              <a:gd name="T16" fmla="*/ 259 w 303"/>
              <a:gd name="T17" fmla="*/ 178 h 297"/>
              <a:gd name="T18" fmla="*/ 303 w 303"/>
              <a:gd name="T19" fmla="*/ 68 h 297"/>
              <a:gd name="T20" fmla="*/ 194 w 303"/>
              <a:gd name="T21" fmla="*/ 202 h 297"/>
              <a:gd name="T22" fmla="*/ 150 w 303"/>
              <a:gd name="T23" fmla="*/ 222 h 297"/>
              <a:gd name="T24" fmla="*/ 240 w 303"/>
              <a:gd name="T25" fmla="*/ 297 h 297"/>
              <a:gd name="T26" fmla="*/ 262 w 303"/>
              <a:gd name="T27" fmla="*/ 257 h 297"/>
              <a:gd name="T28" fmla="*/ 194 w 303"/>
              <a:gd name="T29" fmla="*/ 202 h 297"/>
              <a:gd name="T30" fmla="*/ 72 w 303"/>
              <a:gd name="T31" fmla="*/ 0 h 297"/>
              <a:gd name="T32" fmla="*/ 49 w 303"/>
              <a:gd name="T33" fmla="*/ 116 h 297"/>
              <a:gd name="T34" fmla="*/ 83 w 303"/>
              <a:gd name="T35" fmla="*/ 105 h 297"/>
              <a:gd name="T36" fmla="*/ 100 w 303"/>
              <a:gd name="T37" fmla="*/ 148 h 297"/>
              <a:gd name="T38" fmla="*/ 143 w 303"/>
              <a:gd name="T39" fmla="*/ 132 h 297"/>
              <a:gd name="T40" fmla="*/ 126 w 303"/>
              <a:gd name="T41" fmla="*/ 91 h 297"/>
              <a:gd name="T42" fmla="*/ 159 w 303"/>
              <a:gd name="T43" fmla="*/ 81 h 297"/>
              <a:gd name="T44" fmla="*/ 72 w 303"/>
              <a:gd name="T45"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3" h="297">
                <a:moveTo>
                  <a:pt x="303" y="68"/>
                </a:moveTo>
                <a:cubicBezTo>
                  <a:pt x="186" y="89"/>
                  <a:pt x="186" y="89"/>
                  <a:pt x="186" y="89"/>
                </a:cubicBezTo>
                <a:cubicBezTo>
                  <a:pt x="207" y="115"/>
                  <a:pt x="207" y="115"/>
                  <a:pt x="207" y="115"/>
                </a:cubicBezTo>
                <a:cubicBezTo>
                  <a:pt x="134" y="175"/>
                  <a:pt x="43" y="181"/>
                  <a:pt x="13" y="181"/>
                </a:cubicBezTo>
                <a:cubicBezTo>
                  <a:pt x="7" y="181"/>
                  <a:pt x="4" y="180"/>
                  <a:pt x="4" y="180"/>
                </a:cubicBezTo>
                <a:cubicBezTo>
                  <a:pt x="0" y="226"/>
                  <a:pt x="0" y="226"/>
                  <a:pt x="0" y="226"/>
                </a:cubicBezTo>
                <a:cubicBezTo>
                  <a:pt x="1" y="226"/>
                  <a:pt x="6" y="227"/>
                  <a:pt x="15" y="227"/>
                </a:cubicBezTo>
                <a:cubicBezTo>
                  <a:pt x="52" y="227"/>
                  <a:pt x="153" y="220"/>
                  <a:pt x="237" y="151"/>
                </a:cubicBezTo>
                <a:cubicBezTo>
                  <a:pt x="259" y="178"/>
                  <a:pt x="259" y="178"/>
                  <a:pt x="259" y="178"/>
                </a:cubicBezTo>
                <a:cubicBezTo>
                  <a:pt x="303" y="68"/>
                  <a:pt x="303" y="68"/>
                  <a:pt x="303" y="68"/>
                </a:cubicBezTo>
                <a:moveTo>
                  <a:pt x="194" y="202"/>
                </a:moveTo>
                <a:cubicBezTo>
                  <a:pt x="179" y="210"/>
                  <a:pt x="164" y="217"/>
                  <a:pt x="150" y="222"/>
                </a:cubicBezTo>
                <a:cubicBezTo>
                  <a:pt x="193" y="271"/>
                  <a:pt x="237" y="296"/>
                  <a:pt x="240" y="297"/>
                </a:cubicBezTo>
                <a:cubicBezTo>
                  <a:pt x="262" y="257"/>
                  <a:pt x="262" y="257"/>
                  <a:pt x="262" y="257"/>
                </a:cubicBezTo>
                <a:cubicBezTo>
                  <a:pt x="261" y="257"/>
                  <a:pt x="229" y="238"/>
                  <a:pt x="194" y="202"/>
                </a:cubicBezTo>
                <a:moveTo>
                  <a:pt x="72" y="0"/>
                </a:moveTo>
                <a:cubicBezTo>
                  <a:pt x="49" y="116"/>
                  <a:pt x="49" y="116"/>
                  <a:pt x="49" y="116"/>
                </a:cubicBezTo>
                <a:cubicBezTo>
                  <a:pt x="83" y="105"/>
                  <a:pt x="83" y="105"/>
                  <a:pt x="83" y="105"/>
                </a:cubicBezTo>
                <a:cubicBezTo>
                  <a:pt x="87" y="121"/>
                  <a:pt x="93" y="135"/>
                  <a:pt x="100" y="148"/>
                </a:cubicBezTo>
                <a:cubicBezTo>
                  <a:pt x="114" y="145"/>
                  <a:pt x="129" y="139"/>
                  <a:pt x="143" y="132"/>
                </a:cubicBezTo>
                <a:cubicBezTo>
                  <a:pt x="137" y="120"/>
                  <a:pt x="131" y="106"/>
                  <a:pt x="126" y="91"/>
                </a:cubicBezTo>
                <a:cubicBezTo>
                  <a:pt x="159" y="81"/>
                  <a:pt x="159" y="81"/>
                  <a:pt x="159" y="81"/>
                </a:cubicBezTo>
                <a:cubicBezTo>
                  <a:pt x="72" y="0"/>
                  <a:pt x="72" y="0"/>
                  <a:pt x="72" y="0"/>
                </a:cubicBezTo>
              </a:path>
            </a:pathLst>
          </a:custGeom>
          <a:solidFill>
            <a:sysClr val="window" lastClr="FFFFFF"/>
          </a:solidFill>
          <a:ln>
            <a:noFill/>
          </a:ln>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randombar(horizontal)">
                                      <p:cBhvr>
                                        <p:cTn id="11" dur="500"/>
                                        <p:tgtEl>
                                          <p:spTgt spid="41"/>
                                        </p:tgtEl>
                                      </p:cBhvr>
                                    </p:animEffect>
                                  </p:childTnLst>
                                </p:cTn>
                              </p:par>
                            </p:childTnLst>
                          </p:cTn>
                        </p:par>
                        <p:par>
                          <p:cTn id="12" fill="hold">
                            <p:stCondLst>
                              <p:cond delay="1000"/>
                            </p:stCondLst>
                            <p:childTnLst>
                              <p:par>
                                <p:cTn id="13" presetID="14" presetClass="entr" presetSubtype="10" fill="hold" grpId="0" nodeType="afterEffect">
                                  <p:stCondLst>
                                    <p:cond delay="0"/>
                                  </p:stCondLst>
                                  <p:iterate type="lt">
                                    <p:tmPct val="10000"/>
                                  </p:iterate>
                                  <p:childTnLst>
                                    <p:set>
                                      <p:cBhvr>
                                        <p:cTn id="14" dur="1" fill="hold">
                                          <p:stCondLst>
                                            <p:cond delay="0"/>
                                          </p:stCondLst>
                                        </p:cTn>
                                        <p:tgtEl>
                                          <p:spTgt spid="40"/>
                                        </p:tgtEl>
                                        <p:attrNameLst>
                                          <p:attrName>style.visibility</p:attrName>
                                        </p:attrNameLst>
                                      </p:cBhvr>
                                      <p:to>
                                        <p:strVal val="visible"/>
                                      </p:to>
                                    </p:set>
                                    <p:animEffect transition="in" filter="randombar(horizontal)">
                                      <p:cBhvr>
                                        <p:cTn id="15" dur="500"/>
                                        <p:tgtEl>
                                          <p:spTgt spid="40"/>
                                        </p:tgtEl>
                                      </p:cBhvr>
                                    </p:animEffect>
                                  </p:childTnLst>
                                </p:cTn>
                              </p:par>
                            </p:childTnLst>
                          </p:cTn>
                        </p:par>
                        <p:par>
                          <p:cTn id="16" fill="hold">
                            <p:stCondLst>
                              <p:cond delay="1750"/>
                            </p:stCondLst>
                            <p:childTnLst>
                              <p:par>
                                <p:cTn id="17" presetID="10" presetClass="entr" presetSubtype="0"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par>
                                <p:cTn id="20" presetID="59" presetClass="path" presetSubtype="0" accel="50000" decel="50000" fill="hold" nodeType="withEffect">
                                  <p:stCondLst>
                                    <p:cond delay="0"/>
                                  </p:stCondLst>
                                  <p:childTnLst>
                                    <p:animMotion origin="layout" path="M -0.09584 0.13703 C -0.07448 0.15031 0.01649 0.17994 0.05052 0.17994 C 0.08559 0.17994 0.01718 0.16142 -0.00573 0.10957 C 0.01406 0.07808 0.08628 0.12253 0.12135 0.12253 C 0.14826 0.11605 0.09392 0.10802 0.10885 0.06882 C 0.11718 0.0608 0.1618 0.07469 0.17135 0.07253 C 0.1809 0.07068 0.14757 0.08086 0.16614 0.05617 C 0.18472 0.03117 0.27343 -0.04043 0.28281 -0.07531 " pathEditMode="relative" rAng="0" ptsTypes="AAAAAAAA">
                                      <p:cBhvr>
                                        <p:cTn id="21" dur="2000" fill="hold"/>
                                        <p:tgtEl>
                                          <p:spTgt spid="24"/>
                                        </p:tgtEl>
                                        <p:attrNameLst>
                                          <p:attrName>ppt_x</p:attrName>
                                          <p:attrName>ppt_y</p:attrName>
                                        </p:attrNameLst>
                                      </p:cBhvr>
                                      <p:rCtr x="18924" y="-8488"/>
                                    </p:animMotion>
                                  </p:childTnLst>
                                </p:cTn>
                              </p:par>
                              <p:par>
                                <p:cTn id="22" presetID="22" presetClass="entr" presetSubtype="2"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right)">
                                      <p:cBhvr>
                                        <p:cTn id="24" dur="2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40" grpId="0"/>
      <p:bldP spid="4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矩形 68"/>
          <p:cNvSpPr/>
          <p:nvPr/>
        </p:nvSpPr>
        <p:spPr>
          <a:xfrm>
            <a:off x="1682906" y="1616976"/>
            <a:ext cx="2223167" cy="1204617"/>
          </a:xfrm>
          <a:prstGeom prst="rect">
            <a:avLst/>
          </a:prstGeom>
          <a:solidFill>
            <a:sysClr val="window" lastClr="FFFFFF">
              <a:lumMod val="95000"/>
            </a:sysClr>
          </a:solid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90500" dist="63500" dir="138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0" name="矩形 69"/>
          <p:cNvSpPr/>
          <p:nvPr/>
        </p:nvSpPr>
        <p:spPr>
          <a:xfrm>
            <a:off x="6094723" y="1616976"/>
            <a:ext cx="2223167" cy="1204617"/>
          </a:xfrm>
          <a:prstGeom prst="rect">
            <a:avLst/>
          </a:prstGeom>
          <a:solidFill>
            <a:sysClr val="window" lastClr="FFFFFF">
              <a:lumMod val="95000"/>
            </a:sysClr>
          </a:solid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90500" dist="63500" dir="138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1" name="矩形 70"/>
          <p:cNvSpPr/>
          <p:nvPr/>
        </p:nvSpPr>
        <p:spPr>
          <a:xfrm>
            <a:off x="981192" y="3392033"/>
            <a:ext cx="2223167" cy="1204617"/>
          </a:xfrm>
          <a:prstGeom prst="rect">
            <a:avLst/>
          </a:prstGeom>
          <a:solidFill>
            <a:sysClr val="window" lastClr="FFFFFF">
              <a:lumMod val="95000"/>
            </a:sysClr>
          </a:solid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90500" dist="63500" dir="138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2" name="矩形 71"/>
          <p:cNvSpPr/>
          <p:nvPr/>
        </p:nvSpPr>
        <p:spPr>
          <a:xfrm>
            <a:off x="5459683" y="3392033"/>
            <a:ext cx="2223167" cy="1204617"/>
          </a:xfrm>
          <a:prstGeom prst="rect">
            <a:avLst/>
          </a:prstGeom>
          <a:solidFill>
            <a:sysClr val="window" lastClr="FFFFFF">
              <a:lumMod val="95000"/>
            </a:sysClr>
          </a:solidFill>
          <a:ln w="25400" cap="flat" cmpd="sng" algn="ctr">
            <a:gradFill flip="none" rotWithShape="1">
              <a:gsLst>
                <a:gs pos="0">
                  <a:sysClr val="window" lastClr="FFFFFF">
                    <a:lumMod val="71000"/>
                  </a:sysClr>
                </a:gs>
                <a:gs pos="100000">
                  <a:sysClr val="window" lastClr="FFFFFF"/>
                </a:gs>
              </a:gsLst>
              <a:lin ang="2700000" scaled="1"/>
              <a:tileRect/>
            </a:gradFill>
            <a:prstDash val="solid"/>
            <a:miter lim="800000"/>
          </a:ln>
          <a:effectLst>
            <a:innerShdw blurRad="190500" dist="63500" dir="138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73" name="组合 72"/>
          <p:cNvGrpSpPr/>
          <p:nvPr/>
        </p:nvGrpSpPr>
        <p:grpSpPr>
          <a:xfrm>
            <a:off x="339086" y="1442795"/>
            <a:ext cx="1722794" cy="1526899"/>
            <a:chOff x="452114" y="1509685"/>
            <a:chExt cx="2297059" cy="2035865"/>
          </a:xfrm>
        </p:grpSpPr>
        <p:grpSp>
          <p:nvGrpSpPr>
            <p:cNvPr id="74" name="组合 73"/>
            <p:cNvGrpSpPr/>
            <p:nvPr/>
          </p:nvGrpSpPr>
          <p:grpSpPr>
            <a:xfrm>
              <a:off x="452114" y="1509685"/>
              <a:ext cx="2297059" cy="2035865"/>
              <a:chOff x="1529861" y="1829264"/>
              <a:chExt cx="2452453" cy="2173589"/>
            </a:xfrm>
          </p:grpSpPr>
          <p:sp>
            <p:nvSpPr>
              <p:cNvPr id="82"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83"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19050">
                <a:noFill/>
              </a:ln>
              <a:effectLst>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sp>
          <p:nvSpPr>
            <p:cNvPr id="75" name="文本框 71"/>
            <p:cNvSpPr txBox="1"/>
            <p:nvPr/>
          </p:nvSpPr>
          <p:spPr>
            <a:xfrm>
              <a:off x="974167" y="2096528"/>
              <a:ext cx="1418059" cy="33094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smtClean="0">
                  <a:ln>
                    <a:noFill/>
                  </a:ln>
                  <a:solidFill>
                    <a:prstClr val="white"/>
                  </a:solidFill>
                  <a:effectLst/>
                  <a:uLnTx/>
                  <a:uFillTx/>
                  <a:latin typeface="宋体"/>
                  <a:ea typeface="宋体"/>
                </a:rPr>
                <a:t>项目名称</a:t>
              </a:r>
            </a:p>
          </p:txBody>
        </p:sp>
        <p:sp>
          <p:nvSpPr>
            <p:cNvPr id="76" name="文本框 72"/>
            <p:cNvSpPr txBox="1"/>
            <p:nvPr/>
          </p:nvSpPr>
          <p:spPr>
            <a:xfrm>
              <a:off x="852803" y="2443748"/>
              <a:ext cx="1539423" cy="584776"/>
            </a:xfrm>
            <a:prstGeom prst="rect">
              <a:avLst/>
            </a:prstGeom>
            <a:noFill/>
          </p:spPr>
          <p:txBody>
            <a:bodyPr wrap="square" rtlCol="0">
              <a:spAutoFit/>
            </a:bodyPr>
            <a:lstStyle/>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点击添加文字说明详情</a:t>
              </a:r>
              <a:endParaRPr kumimoji="0" lang="en-US" altLang="zh-CN"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点击添加文字说明详情</a:t>
              </a:r>
            </a:p>
          </p:txBody>
        </p:sp>
        <p:grpSp>
          <p:nvGrpSpPr>
            <p:cNvPr id="77" name="Group 909"/>
            <p:cNvGrpSpPr>
              <a:grpSpLocks noChangeAspect="1"/>
            </p:cNvGrpSpPr>
            <p:nvPr/>
          </p:nvGrpSpPr>
          <p:grpSpPr bwMode="auto">
            <a:xfrm>
              <a:off x="1783249" y="1747263"/>
              <a:ext cx="321515" cy="274198"/>
              <a:chOff x="6090" y="1175"/>
              <a:chExt cx="265" cy="226"/>
            </a:xfrm>
            <a:solidFill>
              <a:sysClr val="window" lastClr="FFFFFF"/>
            </a:solidFill>
            <a:effectLst/>
          </p:grpSpPr>
          <p:sp>
            <p:nvSpPr>
              <p:cNvPr id="78"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79"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80"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81"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grpSp>
      </p:grpSp>
      <p:grpSp>
        <p:nvGrpSpPr>
          <p:cNvPr id="84" name="组合 83"/>
          <p:cNvGrpSpPr/>
          <p:nvPr/>
        </p:nvGrpSpPr>
        <p:grpSpPr>
          <a:xfrm>
            <a:off x="2867443" y="3237499"/>
            <a:ext cx="1722794" cy="1526899"/>
            <a:chOff x="3823257" y="3902623"/>
            <a:chExt cx="2297059" cy="2035865"/>
          </a:xfrm>
        </p:grpSpPr>
        <p:grpSp>
          <p:nvGrpSpPr>
            <p:cNvPr id="85" name="组合 84"/>
            <p:cNvGrpSpPr/>
            <p:nvPr/>
          </p:nvGrpSpPr>
          <p:grpSpPr>
            <a:xfrm>
              <a:off x="3823257" y="3902623"/>
              <a:ext cx="2297059" cy="2035865"/>
              <a:chOff x="1529861" y="1829264"/>
              <a:chExt cx="2452453" cy="2173589"/>
            </a:xfrm>
          </p:grpSpPr>
          <p:sp>
            <p:nvSpPr>
              <p:cNvPr id="92"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93"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CBE"/>
              </a:solidFill>
              <a:ln w="19050">
                <a:noFill/>
              </a:ln>
              <a:effectLst>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sp>
          <p:nvSpPr>
            <p:cNvPr id="86" name="文本框 79"/>
            <p:cNvSpPr txBox="1"/>
            <p:nvPr/>
          </p:nvSpPr>
          <p:spPr>
            <a:xfrm>
              <a:off x="4367898" y="4509914"/>
              <a:ext cx="1599342" cy="33094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smtClean="0">
                  <a:ln>
                    <a:noFill/>
                  </a:ln>
                  <a:solidFill>
                    <a:prstClr val="white"/>
                  </a:solidFill>
                  <a:effectLst/>
                  <a:uLnTx/>
                  <a:uFillTx/>
                  <a:latin typeface="宋体"/>
                  <a:ea typeface="宋体"/>
                </a:rPr>
                <a:t>项目名称</a:t>
              </a:r>
            </a:p>
          </p:txBody>
        </p:sp>
        <p:grpSp>
          <p:nvGrpSpPr>
            <p:cNvPr id="87" name="Group 46"/>
            <p:cNvGrpSpPr>
              <a:grpSpLocks noChangeAspect="1"/>
            </p:cNvGrpSpPr>
            <p:nvPr/>
          </p:nvGrpSpPr>
          <p:grpSpPr bwMode="auto">
            <a:xfrm>
              <a:off x="5080879" y="4129663"/>
              <a:ext cx="466721" cy="288952"/>
              <a:chOff x="3098" y="1701"/>
              <a:chExt cx="1486" cy="920"/>
            </a:xfrm>
            <a:solidFill>
              <a:sysClr val="window" lastClr="FFFFFF"/>
            </a:solidFill>
          </p:grpSpPr>
          <p:sp>
            <p:nvSpPr>
              <p:cNvPr id="89"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0"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91"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sp>
          <p:nvSpPr>
            <p:cNvPr id="88" name="文本框 72"/>
            <p:cNvSpPr txBox="1"/>
            <p:nvPr/>
          </p:nvSpPr>
          <p:spPr>
            <a:xfrm>
              <a:off x="4240174" y="4892020"/>
              <a:ext cx="1539423" cy="584776"/>
            </a:xfrm>
            <a:prstGeom prst="rect">
              <a:avLst/>
            </a:prstGeom>
            <a:noFill/>
          </p:spPr>
          <p:txBody>
            <a:bodyPr wrap="square" rtlCol="0">
              <a:spAutoFit/>
            </a:bodyPr>
            <a:lstStyle/>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点击添加文字说明详情</a:t>
              </a:r>
              <a:endParaRPr kumimoji="0" lang="en-US" altLang="zh-CN"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点击添加文字说明详情</a:t>
              </a:r>
            </a:p>
          </p:txBody>
        </p:sp>
      </p:grpSp>
      <p:grpSp>
        <p:nvGrpSpPr>
          <p:cNvPr id="94" name="组合 93"/>
          <p:cNvGrpSpPr/>
          <p:nvPr/>
        </p:nvGrpSpPr>
        <p:grpSpPr>
          <a:xfrm>
            <a:off x="7157071" y="3215131"/>
            <a:ext cx="1722794" cy="1526899"/>
            <a:chOff x="9542760" y="3872799"/>
            <a:chExt cx="2297059" cy="2035865"/>
          </a:xfrm>
        </p:grpSpPr>
        <p:grpSp>
          <p:nvGrpSpPr>
            <p:cNvPr id="95" name="组合 94"/>
            <p:cNvGrpSpPr/>
            <p:nvPr/>
          </p:nvGrpSpPr>
          <p:grpSpPr>
            <a:xfrm>
              <a:off x="9542760" y="3872799"/>
              <a:ext cx="2297059" cy="2035865"/>
              <a:chOff x="1529861" y="1829264"/>
              <a:chExt cx="2452453" cy="2173589"/>
            </a:xfrm>
          </p:grpSpPr>
          <p:sp>
            <p:nvSpPr>
              <p:cNvPr id="99"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100"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63A77"/>
              </a:solidFill>
              <a:ln w="19050">
                <a:noFill/>
              </a:ln>
              <a:effectLst>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sp>
          <p:nvSpPr>
            <p:cNvPr id="96" name="文本框 85"/>
            <p:cNvSpPr txBox="1"/>
            <p:nvPr/>
          </p:nvSpPr>
          <p:spPr>
            <a:xfrm>
              <a:off x="10056629" y="4492980"/>
              <a:ext cx="1511183" cy="33094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smtClean="0">
                  <a:ln>
                    <a:noFill/>
                  </a:ln>
                  <a:solidFill>
                    <a:prstClr val="white"/>
                  </a:solidFill>
                  <a:effectLst/>
                  <a:uLnTx/>
                  <a:uFillTx/>
                  <a:latin typeface="宋体"/>
                  <a:ea typeface="宋体"/>
                </a:rPr>
                <a:t>项目名称</a:t>
              </a:r>
            </a:p>
          </p:txBody>
        </p:sp>
        <p:sp>
          <p:nvSpPr>
            <p:cNvPr id="97" name="Freeform 53"/>
            <p:cNvSpPr>
              <a:spLocks noEditPoints="1"/>
            </p:cNvSpPr>
            <p:nvPr/>
          </p:nvSpPr>
          <p:spPr bwMode="auto">
            <a:xfrm>
              <a:off x="10869087" y="4092785"/>
              <a:ext cx="368979" cy="368979"/>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ysClr val="window" lastClr="FFFFFF"/>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FB850"/>
                </a:solidFill>
                <a:effectLst/>
                <a:uLnTx/>
                <a:uFillTx/>
                <a:latin typeface="Calibri" panose="020F0502020204030204"/>
                <a:ea typeface="宋体"/>
              </a:endParaRPr>
            </a:p>
          </p:txBody>
        </p:sp>
        <p:sp>
          <p:nvSpPr>
            <p:cNvPr id="98" name="文本框 72"/>
            <p:cNvSpPr txBox="1"/>
            <p:nvPr/>
          </p:nvSpPr>
          <p:spPr>
            <a:xfrm>
              <a:off x="9922177" y="4862312"/>
              <a:ext cx="1539423" cy="584776"/>
            </a:xfrm>
            <a:prstGeom prst="rect">
              <a:avLst/>
            </a:prstGeom>
            <a:noFill/>
          </p:spPr>
          <p:txBody>
            <a:bodyPr wrap="square" rtlCol="0">
              <a:spAutoFit/>
            </a:bodyPr>
            <a:lstStyle/>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点击添加文字说明详情</a:t>
              </a:r>
              <a:endParaRPr kumimoji="0" lang="en-US" altLang="zh-CN"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点击添加文字说明详情</a:t>
              </a:r>
            </a:p>
          </p:txBody>
        </p:sp>
      </p:grpSp>
      <p:grpSp>
        <p:nvGrpSpPr>
          <p:cNvPr id="101" name="组合 100"/>
          <p:cNvGrpSpPr/>
          <p:nvPr/>
        </p:nvGrpSpPr>
        <p:grpSpPr>
          <a:xfrm>
            <a:off x="4756368" y="1442795"/>
            <a:ext cx="1722794" cy="1526899"/>
            <a:chOff x="6341823" y="1509685"/>
            <a:chExt cx="2297059" cy="2035865"/>
          </a:xfrm>
        </p:grpSpPr>
        <p:grpSp>
          <p:nvGrpSpPr>
            <p:cNvPr id="102" name="组合 101"/>
            <p:cNvGrpSpPr/>
            <p:nvPr/>
          </p:nvGrpSpPr>
          <p:grpSpPr>
            <a:xfrm>
              <a:off x="6341823" y="1509685"/>
              <a:ext cx="2297059" cy="2035865"/>
              <a:chOff x="1529861" y="1829264"/>
              <a:chExt cx="2452453" cy="2173589"/>
            </a:xfrm>
          </p:grpSpPr>
          <p:sp>
            <p:nvSpPr>
              <p:cNvPr id="106"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107"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87071"/>
              </a:solidFill>
              <a:ln w="19050">
                <a:noFill/>
              </a:ln>
              <a:effectLst>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sp>
          <p:nvSpPr>
            <p:cNvPr id="103" name="文本框 82"/>
            <p:cNvSpPr txBox="1"/>
            <p:nvPr/>
          </p:nvSpPr>
          <p:spPr>
            <a:xfrm>
              <a:off x="6895584" y="2096528"/>
              <a:ext cx="1440676" cy="33094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smtClean="0">
                  <a:ln>
                    <a:noFill/>
                  </a:ln>
                  <a:solidFill>
                    <a:prstClr val="white"/>
                  </a:solidFill>
                  <a:effectLst/>
                  <a:uLnTx/>
                  <a:uFillTx/>
                  <a:latin typeface="宋体"/>
                  <a:ea typeface="宋体"/>
                </a:rPr>
                <a:t>项目名称</a:t>
              </a:r>
            </a:p>
          </p:txBody>
        </p:sp>
        <p:sp>
          <p:nvSpPr>
            <p:cNvPr id="104" name="Freeform 57"/>
            <p:cNvSpPr>
              <a:spLocks noEditPoints="1"/>
            </p:cNvSpPr>
            <p:nvPr/>
          </p:nvSpPr>
          <p:spPr bwMode="auto">
            <a:xfrm>
              <a:off x="7006934" y="1725618"/>
              <a:ext cx="358615" cy="359305"/>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ysClr val="window" lastClr="FFFFFF"/>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black"/>
                </a:solidFill>
                <a:effectLst/>
                <a:uLnTx/>
                <a:uFillTx/>
                <a:latin typeface="Calibri" panose="020F0502020204030204"/>
                <a:ea typeface="宋体"/>
              </a:endParaRPr>
            </a:p>
          </p:txBody>
        </p:sp>
        <p:sp>
          <p:nvSpPr>
            <p:cNvPr id="105" name="文本框 72"/>
            <p:cNvSpPr txBox="1"/>
            <p:nvPr/>
          </p:nvSpPr>
          <p:spPr>
            <a:xfrm>
              <a:off x="6796836" y="2493690"/>
              <a:ext cx="1539423" cy="584776"/>
            </a:xfrm>
            <a:prstGeom prst="rect">
              <a:avLst/>
            </a:prstGeom>
            <a:noFill/>
          </p:spPr>
          <p:txBody>
            <a:bodyPr wrap="square" rtlCol="0">
              <a:spAutoFit/>
            </a:bodyPr>
            <a:lstStyle/>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点击添加文字说明详情</a:t>
              </a:r>
              <a:endParaRPr kumimoji="0" lang="en-US" altLang="zh-CN"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点击添加文字说明详情</a:t>
              </a:r>
            </a:p>
          </p:txBody>
        </p:sp>
      </p:grpSp>
      <p:sp>
        <p:nvSpPr>
          <p:cNvPr id="108" name="矩形 107"/>
          <p:cNvSpPr>
            <a:spLocks noChangeArrowheads="1"/>
          </p:cNvSpPr>
          <p:nvPr/>
        </p:nvSpPr>
        <p:spPr bwMode="auto">
          <a:xfrm>
            <a:off x="2143125" y="1760120"/>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您的内容打在这里</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或者通过复制您的</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文本后，在此框中</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选择粘贴，并选择</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只保留文字。</a:t>
            </a:r>
            <a:endParaRPr lang="en-US" altLang="zh-CN" sz="90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109" name="圆角矩形 108"/>
          <p:cNvSpPr/>
          <p:nvPr/>
        </p:nvSpPr>
        <p:spPr>
          <a:xfrm>
            <a:off x="3426682" y="1711370"/>
            <a:ext cx="1137271" cy="1033187"/>
          </a:xfrm>
          <a:prstGeom prst="roundRect">
            <a:avLst>
              <a:gd name="adj" fmla="val 0"/>
            </a:avLst>
          </a:prstGeom>
          <a:blipFill>
            <a:blip r:embed="rId2" cstate="screen">
              <a:extLst>
                <a:ext uri="{28A0092B-C50C-407E-A947-70E740481C1C}">
                  <a14:useLocalDpi xmlns:a14="http://schemas.microsoft.com/office/drawing/2010/main"/>
                </a:ext>
              </a:extLst>
            </a:blip>
            <a:stretch>
              <a:fillRect/>
            </a:stretch>
          </a:blipFill>
          <a:ln w="19050" cap="flat" cmpd="sng" algn="ctr">
            <a:solidFill>
              <a:sysClr val="window" lastClr="FFFFFF">
                <a:lumMod val="85000"/>
              </a:sysClr>
            </a:solidFill>
            <a:prstDash val="solid"/>
            <a:miter lim="800000"/>
          </a:ln>
          <a:effectLst>
            <a:outerShdw blurRad="228600" dist="190500" dir="3000000" algn="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0" name="圆角矩形 109"/>
          <p:cNvSpPr/>
          <p:nvPr/>
        </p:nvSpPr>
        <p:spPr>
          <a:xfrm>
            <a:off x="7608891" y="1711370"/>
            <a:ext cx="1137271" cy="1033187"/>
          </a:xfrm>
          <a:prstGeom prst="roundRect">
            <a:avLst>
              <a:gd name="adj" fmla="val 0"/>
            </a:avLst>
          </a:prstGeom>
          <a:blipFill>
            <a:blip r:embed="rId3" cstate="screen">
              <a:extLst>
                <a:ext uri="{28A0092B-C50C-407E-A947-70E740481C1C}">
                  <a14:useLocalDpi xmlns:a14="http://schemas.microsoft.com/office/drawing/2010/main"/>
                </a:ext>
              </a:extLst>
            </a:blip>
            <a:stretch>
              <a:fillRect/>
            </a:stretch>
          </a:blipFill>
          <a:ln w="19050" cap="flat" cmpd="sng" algn="ctr">
            <a:solidFill>
              <a:sysClr val="window" lastClr="FFFFFF">
                <a:lumMod val="85000"/>
              </a:sysClr>
            </a:solidFill>
            <a:prstDash val="solid"/>
            <a:miter lim="800000"/>
          </a:ln>
          <a:effectLst>
            <a:outerShdw blurRad="228600" dist="190500" dir="3000000" algn="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1" name="圆角矩形 110"/>
          <p:cNvSpPr/>
          <p:nvPr/>
        </p:nvSpPr>
        <p:spPr>
          <a:xfrm>
            <a:off x="437293" y="3477748"/>
            <a:ext cx="1137271" cy="1033187"/>
          </a:xfrm>
          <a:prstGeom prst="roundRect">
            <a:avLst>
              <a:gd name="adj" fmla="val 0"/>
            </a:avLst>
          </a:prstGeom>
          <a:blipFill>
            <a:blip r:embed="rId4" cstate="screen">
              <a:extLst>
                <a:ext uri="{28A0092B-C50C-407E-A947-70E740481C1C}">
                  <a14:useLocalDpi xmlns:a14="http://schemas.microsoft.com/office/drawing/2010/main"/>
                </a:ext>
              </a:extLst>
            </a:blip>
            <a:stretch>
              <a:fillRect/>
            </a:stretch>
          </a:blipFill>
          <a:ln w="19050" cap="flat" cmpd="sng" algn="ctr">
            <a:solidFill>
              <a:sysClr val="window" lastClr="FFFFFF">
                <a:lumMod val="85000"/>
              </a:sysClr>
            </a:solidFill>
            <a:prstDash val="solid"/>
            <a:miter lim="800000"/>
          </a:ln>
          <a:effectLst>
            <a:outerShdw blurRad="228600" dist="190500" dir="8100000" algn="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2" name="圆角矩形 111"/>
          <p:cNvSpPr/>
          <p:nvPr/>
        </p:nvSpPr>
        <p:spPr>
          <a:xfrm>
            <a:off x="4733802" y="3477748"/>
            <a:ext cx="1137271" cy="1033187"/>
          </a:xfrm>
          <a:prstGeom prst="roundRect">
            <a:avLst>
              <a:gd name="adj" fmla="val 0"/>
            </a:avLst>
          </a:prstGeom>
          <a:blipFill>
            <a:blip r:embed="rId5" cstate="screen">
              <a:extLst>
                <a:ext uri="{28A0092B-C50C-407E-A947-70E740481C1C}">
                  <a14:useLocalDpi xmlns:a14="http://schemas.microsoft.com/office/drawing/2010/main"/>
                </a:ext>
              </a:extLst>
            </a:blip>
            <a:stretch>
              <a:fillRect/>
            </a:stretch>
          </a:blipFill>
          <a:ln w="19050" cap="flat" cmpd="sng" algn="ctr">
            <a:solidFill>
              <a:sysClr val="window" lastClr="FFFFFF">
                <a:lumMod val="85000"/>
              </a:sysClr>
            </a:solidFill>
            <a:prstDash val="solid"/>
            <a:miter lim="800000"/>
          </a:ln>
          <a:effectLst>
            <a:outerShdw blurRad="228600" dist="190500" dir="8100000" algn="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3" name="矩形 47"/>
          <p:cNvSpPr>
            <a:spLocks noChangeArrowheads="1"/>
          </p:cNvSpPr>
          <p:nvPr/>
        </p:nvSpPr>
        <p:spPr bwMode="auto">
          <a:xfrm>
            <a:off x="1716053" y="3512309"/>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您的内容打在这里</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或者通过复制您的</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文本后，在此框中</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选择粘贴，并选择</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只保留文字。</a:t>
            </a:r>
            <a:endParaRPr lang="en-US" altLang="zh-CN" sz="90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114" name="矩形 47"/>
          <p:cNvSpPr>
            <a:spLocks noChangeArrowheads="1"/>
          </p:cNvSpPr>
          <p:nvPr/>
        </p:nvSpPr>
        <p:spPr bwMode="auto">
          <a:xfrm>
            <a:off x="5924977" y="3512309"/>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您的内容打在这里</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或者通过复制您的</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文本后，在此框中</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选择粘贴，并选择</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只保留文字。</a:t>
            </a:r>
            <a:endParaRPr lang="en-US" altLang="zh-CN" sz="90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115" name="矩形 114"/>
          <p:cNvSpPr>
            <a:spLocks noChangeArrowheads="1"/>
          </p:cNvSpPr>
          <p:nvPr/>
        </p:nvSpPr>
        <p:spPr bwMode="auto">
          <a:xfrm>
            <a:off x="6535165" y="1746160"/>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您的内容打在这里</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或者通过复制您的</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文本后，在此框中</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选择粘贴，并选择</a:t>
            </a:r>
            <a:endParaRPr lang="en-US" altLang="zh-CN" sz="900" dirty="0">
              <a:solidFill>
                <a:prstClr val="black">
                  <a:lumMod val="75000"/>
                  <a:lumOff val="25000"/>
                </a:prstClr>
              </a:solidFill>
              <a:latin typeface="微软雅黑" pitchFamily="34" charset="-122"/>
              <a:ea typeface="微软雅黑" pitchFamily="34" charset="-122"/>
            </a:endParaRPr>
          </a:p>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只保留文字。</a:t>
            </a:r>
            <a:endParaRPr lang="en-US" altLang="zh-CN" sz="900" dirty="0">
              <a:solidFill>
                <a:prstClr val="black">
                  <a:lumMod val="75000"/>
                  <a:lumOff val="25000"/>
                </a:prstClr>
              </a:solidFill>
              <a:latin typeface="微软雅黑" pitchFamily="34" charset="-122"/>
              <a:ea typeface="微软雅黑" pitchFamily="34" charset="-122"/>
              <a:sym typeface="微软雅黑" pitchFamily="34" charset="-122"/>
            </a:endParaRPr>
          </a:p>
        </p:txBody>
      </p:sp>
      <p:grpSp>
        <p:nvGrpSpPr>
          <p:cNvPr id="116" name="组合 115"/>
          <p:cNvGrpSpPr/>
          <p:nvPr/>
        </p:nvGrpSpPr>
        <p:grpSpPr>
          <a:xfrm>
            <a:off x="437271" y="2618350"/>
            <a:ext cx="750088" cy="561979"/>
            <a:chOff x="583027" y="3077091"/>
            <a:chExt cx="1000117" cy="749305"/>
          </a:xfrm>
        </p:grpSpPr>
        <p:sp>
          <p:nvSpPr>
            <p:cNvPr id="117" name="Freeform 5"/>
            <p:cNvSpPr>
              <a:spLocks/>
            </p:cNvSpPr>
            <p:nvPr/>
          </p:nvSpPr>
          <p:spPr bwMode="auto">
            <a:xfrm>
              <a:off x="682479" y="3077091"/>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nvGrpSpPr>
            <p:cNvPr id="118" name="组合 117"/>
            <p:cNvGrpSpPr/>
            <p:nvPr/>
          </p:nvGrpSpPr>
          <p:grpSpPr>
            <a:xfrm>
              <a:off x="583027" y="3115838"/>
              <a:ext cx="1000117" cy="706424"/>
              <a:chOff x="4123036" y="1197871"/>
              <a:chExt cx="1000117" cy="706424"/>
            </a:xfrm>
          </p:grpSpPr>
          <p:sp>
            <p:nvSpPr>
              <p:cNvPr id="119" name="文本框 59"/>
              <p:cNvSpPr txBox="1"/>
              <p:nvPr/>
            </p:nvSpPr>
            <p:spPr>
              <a:xfrm>
                <a:off x="4123036" y="1197871"/>
                <a:ext cx="1000117" cy="61555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B850"/>
                    </a:solidFill>
                    <a:effectLst/>
                    <a:uLnTx/>
                    <a:uFillTx/>
                    <a:latin typeface="Impact" panose="020B0806030902050204" pitchFamily="34" charset="0"/>
                    <a:ea typeface="宋体"/>
                  </a:rPr>
                  <a:t>01</a:t>
                </a:r>
                <a:endParaRPr kumimoji="0" lang="zh-CN" altLang="en-US" sz="2400" b="0" i="0" u="none" strike="noStrike" kern="0" cap="none" spc="0" normalizeH="0" baseline="0" noProof="0" dirty="0" smtClean="0">
                  <a:ln>
                    <a:noFill/>
                  </a:ln>
                  <a:solidFill>
                    <a:srgbClr val="FFB850"/>
                  </a:solidFill>
                  <a:effectLst/>
                  <a:uLnTx/>
                  <a:uFillTx/>
                  <a:latin typeface="Impact" panose="020B0806030902050204" pitchFamily="34" charset="0"/>
                  <a:ea typeface="宋体"/>
                </a:endParaRPr>
              </a:p>
            </p:txBody>
          </p:sp>
          <p:sp>
            <p:nvSpPr>
              <p:cNvPr id="120" name="文本框 60"/>
              <p:cNvSpPr txBox="1"/>
              <p:nvPr/>
            </p:nvSpPr>
            <p:spPr>
              <a:xfrm>
                <a:off x="4266701" y="1619515"/>
                <a:ext cx="740410" cy="284780"/>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788"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OPTION</a:t>
                </a:r>
                <a:endParaRPr kumimoji="0" lang="zh-CN" altLang="en-US" sz="788"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endParaRPr>
              </a:p>
            </p:txBody>
          </p:sp>
        </p:grpSp>
      </p:grpSp>
      <p:grpSp>
        <p:nvGrpSpPr>
          <p:cNvPr id="121" name="组合 120"/>
          <p:cNvGrpSpPr/>
          <p:nvPr/>
        </p:nvGrpSpPr>
        <p:grpSpPr>
          <a:xfrm>
            <a:off x="2953326" y="2981232"/>
            <a:ext cx="750088" cy="564141"/>
            <a:chOff x="3937768" y="3560935"/>
            <a:chExt cx="1000117" cy="752188"/>
          </a:xfrm>
        </p:grpSpPr>
        <p:sp>
          <p:nvSpPr>
            <p:cNvPr id="122" name="Freeform 5"/>
            <p:cNvSpPr>
              <a:spLocks/>
            </p:cNvSpPr>
            <p:nvPr/>
          </p:nvSpPr>
          <p:spPr bwMode="auto">
            <a:xfrm>
              <a:off x="4026390" y="3560935"/>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nvGrpSpPr>
            <p:cNvPr id="123" name="组合 122"/>
            <p:cNvGrpSpPr/>
            <p:nvPr/>
          </p:nvGrpSpPr>
          <p:grpSpPr>
            <a:xfrm>
              <a:off x="3937768" y="3606699"/>
              <a:ext cx="1000117" cy="706424"/>
              <a:chOff x="4123036" y="1197871"/>
              <a:chExt cx="1000117" cy="706424"/>
            </a:xfrm>
          </p:grpSpPr>
          <p:sp>
            <p:nvSpPr>
              <p:cNvPr id="124" name="文本框 62"/>
              <p:cNvSpPr txBox="1"/>
              <p:nvPr/>
            </p:nvSpPr>
            <p:spPr>
              <a:xfrm>
                <a:off x="4123036" y="1197871"/>
                <a:ext cx="1000117" cy="61555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01ACBE"/>
                    </a:solidFill>
                    <a:effectLst/>
                    <a:uLnTx/>
                    <a:uFillTx/>
                    <a:latin typeface="Impact" panose="020B0806030902050204" pitchFamily="34" charset="0"/>
                    <a:ea typeface="宋体"/>
                  </a:rPr>
                  <a:t>02</a:t>
                </a:r>
                <a:endParaRPr kumimoji="0" lang="zh-CN" altLang="en-US" sz="2400" b="0" i="0" u="none" strike="noStrike" kern="0" cap="none" spc="0" normalizeH="0" baseline="0" noProof="0" dirty="0" smtClean="0">
                  <a:ln>
                    <a:noFill/>
                  </a:ln>
                  <a:solidFill>
                    <a:srgbClr val="01ACBE"/>
                  </a:solidFill>
                  <a:effectLst/>
                  <a:uLnTx/>
                  <a:uFillTx/>
                  <a:latin typeface="Impact" panose="020B0806030902050204" pitchFamily="34" charset="0"/>
                  <a:ea typeface="宋体"/>
                </a:endParaRPr>
              </a:p>
            </p:txBody>
          </p:sp>
          <p:sp>
            <p:nvSpPr>
              <p:cNvPr id="125" name="文本框 63"/>
              <p:cNvSpPr txBox="1"/>
              <p:nvPr/>
            </p:nvSpPr>
            <p:spPr>
              <a:xfrm>
                <a:off x="4266701" y="1619515"/>
                <a:ext cx="740410" cy="284780"/>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788"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OPTION</a:t>
                </a:r>
                <a:endParaRPr kumimoji="0" lang="zh-CN" altLang="en-US" sz="788"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endParaRPr>
              </a:p>
            </p:txBody>
          </p:sp>
        </p:grpSp>
      </p:grpSp>
      <p:grpSp>
        <p:nvGrpSpPr>
          <p:cNvPr id="126" name="组合 125"/>
          <p:cNvGrpSpPr/>
          <p:nvPr/>
        </p:nvGrpSpPr>
        <p:grpSpPr>
          <a:xfrm>
            <a:off x="5734085" y="1225033"/>
            <a:ext cx="750088" cy="561979"/>
            <a:chOff x="7645446" y="1219336"/>
            <a:chExt cx="1000117" cy="749305"/>
          </a:xfrm>
        </p:grpSpPr>
        <p:sp>
          <p:nvSpPr>
            <p:cNvPr id="127" name="Freeform 5"/>
            <p:cNvSpPr>
              <a:spLocks/>
            </p:cNvSpPr>
            <p:nvPr/>
          </p:nvSpPr>
          <p:spPr bwMode="auto">
            <a:xfrm>
              <a:off x="7737915" y="1219336"/>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nvGrpSpPr>
            <p:cNvPr id="128" name="组合 127"/>
            <p:cNvGrpSpPr/>
            <p:nvPr/>
          </p:nvGrpSpPr>
          <p:grpSpPr>
            <a:xfrm>
              <a:off x="7645446" y="1234183"/>
              <a:ext cx="1000117" cy="706424"/>
              <a:chOff x="4123036" y="1197871"/>
              <a:chExt cx="1000117" cy="706424"/>
            </a:xfrm>
          </p:grpSpPr>
          <p:sp>
            <p:nvSpPr>
              <p:cNvPr id="129" name="文本框 65"/>
              <p:cNvSpPr txBox="1"/>
              <p:nvPr/>
            </p:nvSpPr>
            <p:spPr>
              <a:xfrm>
                <a:off x="4123036" y="1197871"/>
                <a:ext cx="1000117" cy="61555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E87071"/>
                    </a:solidFill>
                    <a:effectLst/>
                    <a:uLnTx/>
                    <a:uFillTx/>
                    <a:latin typeface="Impact" panose="020B0806030902050204" pitchFamily="34" charset="0"/>
                    <a:ea typeface="宋体"/>
                  </a:rPr>
                  <a:t>03</a:t>
                </a:r>
                <a:endParaRPr kumimoji="0" lang="zh-CN" altLang="en-US" sz="2400" b="0" i="0" u="none" strike="noStrike" kern="0" cap="none" spc="0" normalizeH="0" baseline="0" noProof="0" dirty="0" smtClean="0">
                  <a:ln>
                    <a:noFill/>
                  </a:ln>
                  <a:solidFill>
                    <a:srgbClr val="E87071"/>
                  </a:solidFill>
                  <a:effectLst/>
                  <a:uLnTx/>
                  <a:uFillTx/>
                  <a:latin typeface="Impact" panose="020B0806030902050204" pitchFamily="34" charset="0"/>
                  <a:ea typeface="宋体"/>
                </a:endParaRPr>
              </a:p>
            </p:txBody>
          </p:sp>
          <p:sp>
            <p:nvSpPr>
              <p:cNvPr id="130" name="文本框 66"/>
              <p:cNvSpPr txBox="1"/>
              <p:nvPr/>
            </p:nvSpPr>
            <p:spPr>
              <a:xfrm>
                <a:off x="4266701" y="1619515"/>
                <a:ext cx="740410" cy="284780"/>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788"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OPTION</a:t>
                </a:r>
                <a:endParaRPr kumimoji="0" lang="zh-CN" altLang="en-US" sz="788"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endParaRPr>
              </a:p>
            </p:txBody>
          </p:sp>
        </p:grpSp>
      </p:grpSp>
      <p:grpSp>
        <p:nvGrpSpPr>
          <p:cNvPr id="131" name="组合 130"/>
          <p:cNvGrpSpPr/>
          <p:nvPr/>
        </p:nvGrpSpPr>
        <p:grpSpPr>
          <a:xfrm>
            <a:off x="7208878" y="4449089"/>
            <a:ext cx="750088" cy="564087"/>
            <a:chOff x="9611837" y="5518080"/>
            <a:chExt cx="1000117" cy="752116"/>
          </a:xfrm>
        </p:grpSpPr>
        <p:sp>
          <p:nvSpPr>
            <p:cNvPr id="132" name="Freeform 5"/>
            <p:cNvSpPr>
              <a:spLocks/>
            </p:cNvSpPr>
            <p:nvPr/>
          </p:nvSpPr>
          <p:spPr bwMode="auto">
            <a:xfrm>
              <a:off x="9705677" y="5518080"/>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nvGrpSpPr>
            <p:cNvPr id="133" name="组合 132"/>
            <p:cNvGrpSpPr/>
            <p:nvPr/>
          </p:nvGrpSpPr>
          <p:grpSpPr>
            <a:xfrm>
              <a:off x="9611837" y="5563772"/>
              <a:ext cx="1000117" cy="706424"/>
              <a:chOff x="4123036" y="1197871"/>
              <a:chExt cx="1000117" cy="706424"/>
            </a:xfrm>
          </p:grpSpPr>
          <p:sp>
            <p:nvSpPr>
              <p:cNvPr id="134" name="文本框 68"/>
              <p:cNvSpPr txBox="1"/>
              <p:nvPr/>
            </p:nvSpPr>
            <p:spPr>
              <a:xfrm>
                <a:off x="4123036" y="1197871"/>
                <a:ext cx="1000117" cy="61555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663A77"/>
                    </a:solidFill>
                    <a:effectLst/>
                    <a:uLnTx/>
                    <a:uFillTx/>
                    <a:latin typeface="Impact" panose="020B0806030902050204" pitchFamily="34" charset="0"/>
                    <a:ea typeface="宋体"/>
                  </a:rPr>
                  <a:t>04</a:t>
                </a:r>
                <a:endParaRPr kumimoji="0" lang="zh-CN" altLang="en-US" sz="2400" b="0" i="0" u="none" strike="noStrike" kern="0" cap="none" spc="0" normalizeH="0" baseline="0" noProof="0" dirty="0" smtClean="0">
                  <a:ln>
                    <a:noFill/>
                  </a:ln>
                  <a:solidFill>
                    <a:srgbClr val="663A77"/>
                  </a:solidFill>
                  <a:effectLst/>
                  <a:uLnTx/>
                  <a:uFillTx/>
                  <a:latin typeface="Impact" panose="020B0806030902050204" pitchFamily="34" charset="0"/>
                  <a:ea typeface="宋体"/>
                </a:endParaRPr>
              </a:p>
            </p:txBody>
          </p:sp>
          <p:sp>
            <p:nvSpPr>
              <p:cNvPr id="135" name="文本框 69"/>
              <p:cNvSpPr txBox="1"/>
              <p:nvPr/>
            </p:nvSpPr>
            <p:spPr>
              <a:xfrm>
                <a:off x="4266701" y="1619515"/>
                <a:ext cx="740410" cy="284780"/>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788"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OPTION</a:t>
                </a:r>
                <a:endParaRPr kumimoji="0" lang="zh-CN" altLang="en-US" sz="788" b="0" i="0" u="none" strike="noStrike" kern="0" cap="none" spc="0" normalizeH="0" baseline="0" noProof="0" dirty="0" smtClean="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endParaRPr>
              </a:p>
            </p:txBody>
          </p:sp>
        </p:gr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p:cTn id="7" dur="500" fill="hold"/>
                                        <p:tgtEl>
                                          <p:spTgt spid="73"/>
                                        </p:tgtEl>
                                        <p:attrNameLst>
                                          <p:attrName>ppt_w</p:attrName>
                                        </p:attrNameLst>
                                      </p:cBhvr>
                                      <p:tavLst>
                                        <p:tav tm="0">
                                          <p:val>
                                            <p:fltVal val="0"/>
                                          </p:val>
                                        </p:tav>
                                        <p:tav tm="100000">
                                          <p:val>
                                            <p:strVal val="#ppt_w"/>
                                          </p:val>
                                        </p:tav>
                                      </p:tavLst>
                                    </p:anim>
                                    <p:anim calcmode="lin" valueType="num">
                                      <p:cBhvr>
                                        <p:cTn id="8" dur="500" fill="hold"/>
                                        <p:tgtEl>
                                          <p:spTgt spid="73"/>
                                        </p:tgtEl>
                                        <p:attrNameLst>
                                          <p:attrName>ppt_h</p:attrName>
                                        </p:attrNameLst>
                                      </p:cBhvr>
                                      <p:tavLst>
                                        <p:tav tm="0">
                                          <p:val>
                                            <p:fltVal val="0"/>
                                          </p:val>
                                        </p:tav>
                                        <p:tav tm="100000">
                                          <p:val>
                                            <p:strVal val="#ppt_h"/>
                                          </p:val>
                                        </p:tav>
                                      </p:tavLst>
                                    </p:anim>
                                    <p:animEffect transition="in" filter="fade">
                                      <p:cBhvr>
                                        <p:cTn id="9" dur="500"/>
                                        <p:tgtEl>
                                          <p:spTgt spid="7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84"/>
                                        </p:tgtEl>
                                        <p:attrNameLst>
                                          <p:attrName>style.visibility</p:attrName>
                                        </p:attrNameLst>
                                      </p:cBhvr>
                                      <p:to>
                                        <p:strVal val="visible"/>
                                      </p:to>
                                    </p:set>
                                    <p:anim calcmode="lin" valueType="num">
                                      <p:cBhvr>
                                        <p:cTn id="13" dur="500" fill="hold"/>
                                        <p:tgtEl>
                                          <p:spTgt spid="84"/>
                                        </p:tgtEl>
                                        <p:attrNameLst>
                                          <p:attrName>ppt_w</p:attrName>
                                        </p:attrNameLst>
                                      </p:cBhvr>
                                      <p:tavLst>
                                        <p:tav tm="0">
                                          <p:val>
                                            <p:fltVal val="0"/>
                                          </p:val>
                                        </p:tav>
                                        <p:tav tm="100000">
                                          <p:val>
                                            <p:strVal val="#ppt_w"/>
                                          </p:val>
                                        </p:tav>
                                      </p:tavLst>
                                    </p:anim>
                                    <p:anim calcmode="lin" valueType="num">
                                      <p:cBhvr>
                                        <p:cTn id="14" dur="500" fill="hold"/>
                                        <p:tgtEl>
                                          <p:spTgt spid="84"/>
                                        </p:tgtEl>
                                        <p:attrNameLst>
                                          <p:attrName>ppt_h</p:attrName>
                                        </p:attrNameLst>
                                      </p:cBhvr>
                                      <p:tavLst>
                                        <p:tav tm="0">
                                          <p:val>
                                            <p:fltVal val="0"/>
                                          </p:val>
                                        </p:tav>
                                        <p:tav tm="100000">
                                          <p:val>
                                            <p:strVal val="#ppt_h"/>
                                          </p:val>
                                        </p:tav>
                                      </p:tavLst>
                                    </p:anim>
                                    <p:animEffect transition="in" filter="fade">
                                      <p:cBhvr>
                                        <p:cTn id="15" dur="500"/>
                                        <p:tgtEl>
                                          <p:spTgt spid="84"/>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p:cTn id="19" dur="500" fill="hold"/>
                                        <p:tgtEl>
                                          <p:spTgt spid="101"/>
                                        </p:tgtEl>
                                        <p:attrNameLst>
                                          <p:attrName>ppt_w</p:attrName>
                                        </p:attrNameLst>
                                      </p:cBhvr>
                                      <p:tavLst>
                                        <p:tav tm="0">
                                          <p:val>
                                            <p:fltVal val="0"/>
                                          </p:val>
                                        </p:tav>
                                        <p:tav tm="100000">
                                          <p:val>
                                            <p:strVal val="#ppt_w"/>
                                          </p:val>
                                        </p:tav>
                                      </p:tavLst>
                                    </p:anim>
                                    <p:anim calcmode="lin" valueType="num">
                                      <p:cBhvr>
                                        <p:cTn id="20" dur="500" fill="hold"/>
                                        <p:tgtEl>
                                          <p:spTgt spid="101"/>
                                        </p:tgtEl>
                                        <p:attrNameLst>
                                          <p:attrName>ppt_h</p:attrName>
                                        </p:attrNameLst>
                                      </p:cBhvr>
                                      <p:tavLst>
                                        <p:tav tm="0">
                                          <p:val>
                                            <p:fltVal val="0"/>
                                          </p:val>
                                        </p:tav>
                                        <p:tav tm="100000">
                                          <p:val>
                                            <p:strVal val="#ppt_h"/>
                                          </p:val>
                                        </p:tav>
                                      </p:tavLst>
                                    </p:anim>
                                    <p:animEffect transition="in" filter="fade">
                                      <p:cBhvr>
                                        <p:cTn id="21" dur="500"/>
                                        <p:tgtEl>
                                          <p:spTgt spid="10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94"/>
                                        </p:tgtEl>
                                        <p:attrNameLst>
                                          <p:attrName>style.visibility</p:attrName>
                                        </p:attrNameLst>
                                      </p:cBhvr>
                                      <p:to>
                                        <p:strVal val="visible"/>
                                      </p:to>
                                    </p:set>
                                    <p:anim calcmode="lin" valueType="num">
                                      <p:cBhvr>
                                        <p:cTn id="25" dur="500" fill="hold"/>
                                        <p:tgtEl>
                                          <p:spTgt spid="94"/>
                                        </p:tgtEl>
                                        <p:attrNameLst>
                                          <p:attrName>ppt_w</p:attrName>
                                        </p:attrNameLst>
                                      </p:cBhvr>
                                      <p:tavLst>
                                        <p:tav tm="0">
                                          <p:val>
                                            <p:fltVal val="0"/>
                                          </p:val>
                                        </p:tav>
                                        <p:tav tm="100000">
                                          <p:val>
                                            <p:strVal val="#ppt_w"/>
                                          </p:val>
                                        </p:tav>
                                      </p:tavLst>
                                    </p:anim>
                                    <p:anim calcmode="lin" valueType="num">
                                      <p:cBhvr>
                                        <p:cTn id="26" dur="500" fill="hold"/>
                                        <p:tgtEl>
                                          <p:spTgt spid="94"/>
                                        </p:tgtEl>
                                        <p:attrNameLst>
                                          <p:attrName>ppt_h</p:attrName>
                                        </p:attrNameLst>
                                      </p:cBhvr>
                                      <p:tavLst>
                                        <p:tav tm="0">
                                          <p:val>
                                            <p:fltVal val="0"/>
                                          </p:val>
                                        </p:tav>
                                        <p:tav tm="100000">
                                          <p:val>
                                            <p:strVal val="#ppt_h"/>
                                          </p:val>
                                        </p:tav>
                                      </p:tavLst>
                                    </p:anim>
                                    <p:animEffect transition="in" filter="fade">
                                      <p:cBhvr>
                                        <p:cTn id="27" dur="500"/>
                                        <p:tgtEl>
                                          <p:spTgt spid="94"/>
                                        </p:tgtEl>
                                      </p:cBhvr>
                                    </p:animEffect>
                                  </p:childTnLst>
                                </p:cTn>
                              </p:par>
                            </p:childTnLst>
                          </p:cTn>
                        </p:par>
                        <p:par>
                          <p:cTn id="28" fill="hold">
                            <p:stCondLst>
                              <p:cond delay="2000"/>
                            </p:stCondLst>
                            <p:childTnLst>
                              <p:par>
                                <p:cTn id="29" presetID="23" presetClass="entr" presetSubtype="32" fill="hold" nodeType="afterEffect">
                                  <p:stCondLst>
                                    <p:cond delay="0"/>
                                  </p:stCondLst>
                                  <p:childTnLst>
                                    <p:set>
                                      <p:cBhvr>
                                        <p:cTn id="30" dur="1" fill="hold">
                                          <p:stCondLst>
                                            <p:cond delay="0"/>
                                          </p:stCondLst>
                                        </p:cTn>
                                        <p:tgtEl>
                                          <p:spTgt spid="116"/>
                                        </p:tgtEl>
                                        <p:attrNameLst>
                                          <p:attrName>style.visibility</p:attrName>
                                        </p:attrNameLst>
                                      </p:cBhvr>
                                      <p:to>
                                        <p:strVal val="visible"/>
                                      </p:to>
                                    </p:set>
                                    <p:anim calcmode="lin" valueType="num">
                                      <p:cBhvr>
                                        <p:cTn id="31" dur="500" fill="hold"/>
                                        <p:tgtEl>
                                          <p:spTgt spid="116"/>
                                        </p:tgtEl>
                                        <p:attrNameLst>
                                          <p:attrName>ppt_w</p:attrName>
                                        </p:attrNameLst>
                                      </p:cBhvr>
                                      <p:tavLst>
                                        <p:tav tm="0">
                                          <p:val>
                                            <p:strVal val="4*#ppt_w"/>
                                          </p:val>
                                        </p:tav>
                                        <p:tav tm="100000">
                                          <p:val>
                                            <p:strVal val="#ppt_w"/>
                                          </p:val>
                                        </p:tav>
                                      </p:tavLst>
                                    </p:anim>
                                    <p:anim calcmode="lin" valueType="num">
                                      <p:cBhvr>
                                        <p:cTn id="32" dur="500" fill="hold"/>
                                        <p:tgtEl>
                                          <p:spTgt spid="116"/>
                                        </p:tgtEl>
                                        <p:attrNameLst>
                                          <p:attrName>ppt_h</p:attrName>
                                        </p:attrNameLst>
                                      </p:cBhvr>
                                      <p:tavLst>
                                        <p:tav tm="0">
                                          <p:val>
                                            <p:strVal val="4*#ppt_h"/>
                                          </p:val>
                                        </p:tav>
                                        <p:tav tm="100000">
                                          <p:val>
                                            <p:strVal val="#ppt_h"/>
                                          </p:val>
                                        </p:tav>
                                      </p:tavLst>
                                    </p:anim>
                                  </p:childTnLst>
                                </p:cTn>
                              </p:par>
                            </p:childTnLst>
                          </p:cTn>
                        </p:par>
                        <p:par>
                          <p:cTn id="33" fill="hold">
                            <p:stCondLst>
                              <p:cond delay="2500"/>
                            </p:stCondLst>
                            <p:childTnLst>
                              <p:par>
                                <p:cTn id="34" presetID="23" presetClass="entr" presetSubtype="32" fill="hold" nodeType="afterEffect">
                                  <p:stCondLst>
                                    <p:cond delay="0"/>
                                  </p:stCondLst>
                                  <p:childTnLst>
                                    <p:set>
                                      <p:cBhvr>
                                        <p:cTn id="35" dur="1" fill="hold">
                                          <p:stCondLst>
                                            <p:cond delay="0"/>
                                          </p:stCondLst>
                                        </p:cTn>
                                        <p:tgtEl>
                                          <p:spTgt spid="121"/>
                                        </p:tgtEl>
                                        <p:attrNameLst>
                                          <p:attrName>style.visibility</p:attrName>
                                        </p:attrNameLst>
                                      </p:cBhvr>
                                      <p:to>
                                        <p:strVal val="visible"/>
                                      </p:to>
                                    </p:set>
                                    <p:anim calcmode="lin" valueType="num">
                                      <p:cBhvr>
                                        <p:cTn id="36" dur="500" fill="hold"/>
                                        <p:tgtEl>
                                          <p:spTgt spid="121"/>
                                        </p:tgtEl>
                                        <p:attrNameLst>
                                          <p:attrName>ppt_w</p:attrName>
                                        </p:attrNameLst>
                                      </p:cBhvr>
                                      <p:tavLst>
                                        <p:tav tm="0">
                                          <p:val>
                                            <p:strVal val="4*#ppt_w"/>
                                          </p:val>
                                        </p:tav>
                                        <p:tav tm="100000">
                                          <p:val>
                                            <p:strVal val="#ppt_w"/>
                                          </p:val>
                                        </p:tav>
                                      </p:tavLst>
                                    </p:anim>
                                    <p:anim calcmode="lin" valueType="num">
                                      <p:cBhvr>
                                        <p:cTn id="37" dur="500" fill="hold"/>
                                        <p:tgtEl>
                                          <p:spTgt spid="121"/>
                                        </p:tgtEl>
                                        <p:attrNameLst>
                                          <p:attrName>ppt_h</p:attrName>
                                        </p:attrNameLst>
                                      </p:cBhvr>
                                      <p:tavLst>
                                        <p:tav tm="0">
                                          <p:val>
                                            <p:strVal val="4*#ppt_h"/>
                                          </p:val>
                                        </p:tav>
                                        <p:tav tm="100000">
                                          <p:val>
                                            <p:strVal val="#ppt_h"/>
                                          </p:val>
                                        </p:tav>
                                      </p:tavLst>
                                    </p:anim>
                                  </p:childTnLst>
                                </p:cTn>
                              </p:par>
                            </p:childTnLst>
                          </p:cTn>
                        </p:par>
                        <p:par>
                          <p:cTn id="38" fill="hold">
                            <p:stCondLst>
                              <p:cond delay="3000"/>
                            </p:stCondLst>
                            <p:childTnLst>
                              <p:par>
                                <p:cTn id="39" presetID="23" presetClass="entr" presetSubtype="32" fill="hold" nodeType="afterEffect">
                                  <p:stCondLst>
                                    <p:cond delay="0"/>
                                  </p:stCondLst>
                                  <p:childTnLst>
                                    <p:set>
                                      <p:cBhvr>
                                        <p:cTn id="40" dur="1" fill="hold">
                                          <p:stCondLst>
                                            <p:cond delay="0"/>
                                          </p:stCondLst>
                                        </p:cTn>
                                        <p:tgtEl>
                                          <p:spTgt spid="126"/>
                                        </p:tgtEl>
                                        <p:attrNameLst>
                                          <p:attrName>style.visibility</p:attrName>
                                        </p:attrNameLst>
                                      </p:cBhvr>
                                      <p:to>
                                        <p:strVal val="visible"/>
                                      </p:to>
                                    </p:set>
                                    <p:anim calcmode="lin" valueType="num">
                                      <p:cBhvr>
                                        <p:cTn id="41" dur="500" fill="hold"/>
                                        <p:tgtEl>
                                          <p:spTgt spid="126"/>
                                        </p:tgtEl>
                                        <p:attrNameLst>
                                          <p:attrName>ppt_w</p:attrName>
                                        </p:attrNameLst>
                                      </p:cBhvr>
                                      <p:tavLst>
                                        <p:tav tm="0">
                                          <p:val>
                                            <p:strVal val="4*#ppt_w"/>
                                          </p:val>
                                        </p:tav>
                                        <p:tav tm="100000">
                                          <p:val>
                                            <p:strVal val="#ppt_w"/>
                                          </p:val>
                                        </p:tav>
                                      </p:tavLst>
                                    </p:anim>
                                    <p:anim calcmode="lin" valueType="num">
                                      <p:cBhvr>
                                        <p:cTn id="42" dur="500" fill="hold"/>
                                        <p:tgtEl>
                                          <p:spTgt spid="126"/>
                                        </p:tgtEl>
                                        <p:attrNameLst>
                                          <p:attrName>ppt_h</p:attrName>
                                        </p:attrNameLst>
                                      </p:cBhvr>
                                      <p:tavLst>
                                        <p:tav tm="0">
                                          <p:val>
                                            <p:strVal val="4*#ppt_h"/>
                                          </p:val>
                                        </p:tav>
                                        <p:tav tm="100000">
                                          <p:val>
                                            <p:strVal val="#ppt_h"/>
                                          </p:val>
                                        </p:tav>
                                      </p:tavLst>
                                    </p:anim>
                                  </p:childTnLst>
                                </p:cTn>
                              </p:par>
                            </p:childTnLst>
                          </p:cTn>
                        </p:par>
                        <p:par>
                          <p:cTn id="43" fill="hold">
                            <p:stCondLst>
                              <p:cond delay="3500"/>
                            </p:stCondLst>
                            <p:childTnLst>
                              <p:par>
                                <p:cTn id="44" presetID="23" presetClass="entr" presetSubtype="32" fill="hold" nodeType="afterEffect">
                                  <p:stCondLst>
                                    <p:cond delay="0"/>
                                  </p:stCondLst>
                                  <p:childTnLst>
                                    <p:set>
                                      <p:cBhvr>
                                        <p:cTn id="45" dur="1" fill="hold">
                                          <p:stCondLst>
                                            <p:cond delay="0"/>
                                          </p:stCondLst>
                                        </p:cTn>
                                        <p:tgtEl>
                                          <p:spTgt spid="131"/>
                                        </p:tgtEl>
                                        <p:attrNameLst>
                                          <p:attrName>style.visibility</p:attrName>
                                        </p:attrNameLst>
                                      </p:cBhvr>
                                      <p:to>
                                        <p:strVal val="visible"/>
                                      </p:to>
                                    </p:set>
                                    <p:anim calcmode="lin" valueType="num">
                                      <p:cBhvr>
                                        <p:cTn id="46" dur="500" fill="hold"/>
                                        <p:tgtEl>
                                          <p:spTgt spid="131"/>
                                        </p:tgtEl>
                                        <p:attrNameLst>
                                          <p:attrName>ppt_w</p:attrName>
                                        </p:attrNameLst>
                                      </p:cBhvr>
                                      <p:tavLst>
                                        <p:tav tm="0">
                                          <p:val>
                                            <p:strVal val="4*#ppt_w"/>
                                          </p:val>
                                        </p:tav>
                                        <p:tav tm="100000">
                                          <p:val>
                                            <p:strVal val="#ppt_w"/>
                                          </p:val>
                                        </p:tav>
                                      </p:tavLst>
                                    </p:anim>
                                    <p:anim calcmode="lin" valueType="num">
                                      <p:cBhvr>
                                        <p:cTn id="47" dur="500" fill="hold"/>
                                        <p:tgtEl>
                                          <p:spTgt spid="131"/>
                                        </p:tgtEl>
                                        <p:attrNameLst>
                                          <p:attrName>ppt_h</p:attrName>
                                        </p:attrNameLst>
                                      </p:cBhvr>
                                      <p:tavLst>
                                        <p:tav tm="0">
                                          <p:val>
                                            <p:strVal val="4*#ppt_h"/>
                                          </p:val>
                                        </p:tav>
                                        <p:tav tm="100000">
                                          <p:val>
                                            <p:strVal val="#ppt_h"/>
                                          </p:val>
                                        </p:tav>
                                      </p:tavLst>
                                    </p:anim>
                                  </p:childTnLst>
                                </p:cTn>
                              </p:par>
                            </p:childTnLst>
                          </p:cTn>
                        </p:par>
                        <p:par>
                          <p:cTn id="48" fill="hold">
                            <p:stCondLst>
                              <p:cond delay="4000"/>
                            </p:stCondLst>
                            <p:childTnLst>
                              <p:par>
                                <p:cTn id="49" presetID="12" presetClass="entr" presetSubtype="8" fill="hold" grpId="0" nodeType="afterEffect">
                                  <p:stCondLst>
                                    <p:cond delay="0"/>
                                  </p:stCondLst>
                                  <p:childTnLst>
                                    <p:set>
                                      <p:cBhvr>
                                        <p:cTn id="50" dur="1" fill="hold">
                                          <p:stCondLst>
                                            <p:cond delay="0"/>
                                          </p:stCondLst>
                                        </p:cTn>
                                        <p:tgtEl>
                                          <p:spTgt spid="69"/>
                                        </p:tgtEl>
                                        <p:attrNameLst>
                                          <p:attrName>style.visibility</p:attrName>
                                        </p:attrNameLst>
                                      </p:cBhvr>
                                      <p:to>
                                        <p:strVal val="visible"/>
                                      </p:to>
                                    </p:set>
                                    <p:anim calcmode="lin" valueType="num">
                                      <p:cBhvr additive="base">
                                        <p:cTn id="51" dur="500"/>
                                        <p:tgtEl>
                                          <p:spTgt spid="69"/>
                                        </p:tgtEl>
                                        <p:attrNameLst>
                                          <p:attrName>ppt_x</p:attrName>
                                        </p:attrNameLst>
                                      </p:cBhvr>
                                      <p:tavLst>
                                        <p:tav tm="0">
                                          <p:val>
                                            <p:strVal val="#ppt_x-#ppt_w*1.125000"/>
                                          </p:val>
                                        </p:tav>
                                        <p:tav tm="100000">
                                          <p:val>
                                            <p:strVal val="#ppt_x"/>
                                          </p:val>
                                        </p:tav>
                                      </p:tavLst>
                                    </p:anim>
                                    <p:animEffect transition="in" filter="wipe(right)">
                                      <p:cBhvr>
                                        <p:cTn id="52" dur="500"/>
                                        <p:tgtEl>
                                          <p:spTgt spid="69"/>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 calcmode="lin" valueType="num">
                                      <p:cBhvr additive="base">
                                        <p:cTn id="55" dur="500"/>
                                        <p:tgtEl>
                                          <p:spTgt spid="70"/>
                                        </p:tgtEl>
                                        <p:attrNameLst>
                                          <p:attrName>ppt_x</p:attrName>
                                        </p:attrNameLst>
                                      </p:cBhvr>
                                      <p:tavLst>
                                        <p:tav tm="0">
                                          <p:val>
                                            <p:strVal val="#ppt_x-#ppt_w*1.125000"/>
                                          </p:val>
                                        </p:tav>
                                        <p:tav tm="100000">
                                          <p:val>
                                            <p:strVal val="#ppt_x"/>
                                          </p:val>
                                        </p:tav>
                                      </p:tavLst>
                                    </p:anim>
                                    <p:animEffect transition="in" filter="wipe(right)">
                                      <p:cBhvr>
                                        <p:cTn id="56" dur="500"/>
                                        <p:tgtEl>
                                          <p:spTgt spid="70"/>
                                        </p:tgtEl>
                                      </p:cBhvr>
                                    </p:animEffect>
                                  </p:childTnLst>
                                </p:cTn>
                              </p:par>
                              <p:par>
                                <p:cTn id="57" presetID="12" presetClass="entr" presetSubtype="2" fill="hold" grpId="0" nodeType="withEffect">
                                  <p:stCondLst>
                                    <p:cond delay="0"/>
                                  </p:stCondLst>
                                  <p:childTnLst>
                                    <p:set>
                                      <p:cBhvr>
                                        <p:cTn id="58" dur="1" fill="hold">
                                          <p:stCondLst>
                                            <p:cond delay="0"/>
                                          </p:stCondLst>
                                        </p:cTn>
                                        <p:tgtEl>
                                          <p:spTgt spid="71"/>
                                        </p:tgtEl>
                                        <p:attrNameLst>
                                          <p:attrName>style.visibility</p:attrName>
                                        </p:attrNameLst>
                                      </p:cBhvr>
                                      <p:to>
                                        <p:strVal val="visible"/>
                                      </p:to>
                                    </p:set>
                                    <p:anim calcmode="lin" valueType="num">
                                      <p:cBhvr additive="base">
                                        <p:cTn id="59" dur="500"/>
                                        <p:tgtEl>
                                          <p:spTgt spid="71"/>
                                        </p:tgtEl>
                                        <p:attrNameLst>
                                          <p:attrName>ppt_x</p:attrName>
                                        </p:attrNameLst>
                                      </p:cBhvr>
                                      <p:tavLst>
                                        <p:tav tm="0">
                                          <p:val>
                                            <p:strVal val="#ppt_x+#ppt_w*1.125000"/>
                                          </p:val>
                                        </p:tav>
                                        <p:tav tm="100000">
                                          <p:val>
                                            <p:strVal val="#ppt_x"/>
                                          </p:val>
                                        </p:tav>
                                      </p:tavLst>
                                    </p:anim>
                                    <p:animEffect transition="in" filter="wipe(left)">
                                      <p:cBhvr>
                                        <p:cTn id="60" dur="500"/>
                                        <p:tgtEl>
                                          <p:spTgt spid="71"/>
                                        </p:tgtEl>
                                      </p:cBhvr>
                                    </p:animEffect>
                                  </p:childTnLst>
                                </p:cTn>
                              </p:par>
                              <p:par>
                                <p:cTn id="61" presetID="12" presetClass="entr" presetSubtype="2" fill="hold" grpId="0" nodeType="withEffect">
                                  <p:stCondLst>
                                    <p:cond delay="0"/>
                                  </p:stCondLst>
                                  <p:childTnLst>
                                    <p:set>
                                      <p:cBhvr>
                                        <p:cTn id="62" dur="1" fill="hold">
                                          <p:stCondLst>
                                            <p:cond delay="0"/>
                                          </p:stCondLst>
                                        </p:cTn>
                                        <p:tgtEl>
                                          <p:spTgt spid="72"/>
                                        </p:tgtEl>
                                        <p:attrNameLst>
                                          <p:attrName>style.visibility</p:attrName>
                                        </p:attrNameLst>
                                      </p:cBhvr>
                                      <p:to>
                                        <p:strVal val="visible"/>
                                      </p:to>
                                    </p:set>
                                    <p:anim calcmode="lin" valueType="num">
                                      <p:cBhvr additive="base">
                                        <p:cTn id="63" dur="500"/>
                                        <p:tgtEl>
                                          <p:spTgt spid="72"/>
                                        </p:tgtEl>
                                        <p:attrNameLst>
                                          <p:attrName>ppt_x</p:attrName>
                                        </p:attrNameLst>
                                      </p:cBhvr>
                                      <p:tavLst>
                                        <p:tav tm="0">
                                          <p:val>
                                            <p:strVal val="#ppt_x+#ppt_w*1.125000"/>
                                          </p:val>
                                        </p:tav>
                                        <p:tav tm="100000">
                                          <p:val>
                                            <p:strVal val="#ppt_x"/>
                                          </p:val>
                                        </p:tav>
                                      </p:tavLst>
                                    </p:anim>
                                    <p:animEffect transition="in" filter="wipe(left)">
                                      <p:cBhvr>
                                        <p:cTn id="64" dur="500"/>
                                        <p:tgtEl>
                                          <p:spTgt spid="72"/>
                                        </p:tgtEl>
                                      </p:cBhvr>
                                    </p:animEffect>
                                  </p:childTnLst>
                                </p:cTn>
                              </p:par>
                            </p:childTnLst>
                          </p:cTn>
                        </p:par>
                        <p:par>
                          <p:cTn id="65" fill="hold">
                            <p:stCondLst>
                              <p:cond delay="4500"/>
                            </p:stCondLst>
                            <p:childTnLst>
                              <p:par>
                                <p:cTn id="66" presetID="14" presetClass="entr" presetSubtype="10" fill="hold" grpId="0" nodeType="afterEffect">
                                  <p:stCondLst>
                                    <p:cond delay="0"/>
                                  </p:stCondLst>
                                  <p:childTnLst>
                                    <p:set>
                                      <p:cBhvr>
                                        <p:cTn id="67" dur="1" fill="hold">
                                          <p:stCondLst>
                                            <p:cond delay="0"/>
                                          </p:stCondLst>
                                        </p:cTn>
                                        <p:tgtEl>
                                          <p:spTgt spid="114"/>
                                        </p:tgtEl>
                                        <p:attrNameLst>
                                          <p:attrName>style.visibility</p:attrName>
                                        </p:attrNameLst>
                                      </p:cBhvr>
                                      <p:to>
                                        <p:strVal val="visible"/>
                                      </p:to>
                                    </p:set>
                                    <p:animEffect transition="in" filter="randombar(horizontal)">
                                      <p:cBhvr>
                                        <p:cTn id="68" dur="500"/>
                                        <p:tgtEl>
                                          <p:spTgt spid="114"/>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115"/>
                                        </p:tgtEl>
                                        <p:attrNameLst>
                                          <p:attrName>style.visibility</p:attrName>
                                        </p:attrNameLst>
                                      </p:cBhvr>
                                      <p:to>
                                        <p:strVal val="visible"/>
                                      </p:to>
                                    </p:set>
                                    <p:animEffect transition="in" filter="randombar(horizontal)">
                                      <p:cBhvr>
                                        <p:cTn id="71" dur="500"/>
                                        <p:tgtEl>
                                          <p:spTgt spid="115"/>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108"/>
                                        </p:tgtEl>
                                        <p:attrNameLst>
                                          <p:attrName>style.visibility</p:attrName>
                                        </p:attrNameLst>
                                      </p:cBhvr>
                                      <p:to>
                                        <p:strVal val="visible"/>
                                      </p:to>
                                    </p:set>
                                    <p:animEffect transition="in" filter="randombar(horizontal)">
                                      <p:cBhvr>
                                        <p:cTn id="74" dur="500"/>
                                        <p:tgtEl>
                                          <p:spTgt spid="108"/>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113"/>
                                        </p:tgtEl>
                                        <p:attrNameLst>
                                          <p:attrName>style.visibility</p:attrName>
                                        </p:attrNameLst>
                                      </p:cBhvr>
                                      <p:to>
                                        <p:strVal val="visible"/>
                                      </p:to>
                                    </p:set>
                                    <p:animEffect transition="in" filter="randombar(horizontal)">
                                      <p:cBhvr>
                                        <p:cTn id="77" dur="500"/>
                                        <p:tgtEl>
                                          <p:spTgt spid="113"/>
                                        </p:tgtEl>
                                      </p:cBhvr>
                                    </p:animEffect>
                                  </p:childTnLst>
                                </p:cTn>
                              </p:par>
                            </p:childTnLst>
                          </p:cTn>
                        </p:par>
                        <p:par>
                          <p:cTn id="78" fill="hold">
                            <p:stCondLst>
                              <p:cond delay="5000"/>
                            </p:stCondLst>
                            <p:childTnLst>
                              <p:par>
                                <p:cTn id="79" presetID="12" presetClass="entr" presetSubtype="8" fill="hold" grpId="0" nodeType="afterEffect">
                                  <p:stCondLst>
                                    <p:cond delay="0"/>
                                  </p:stCondLst>
                                  <p:childTnLst>
                                    <p:set>
                                      <p:cBhvr>
                                        <p:cTn id="80" dur="1" fill="hold">
                                          <p:stCondLst>
                                            <p:cond delay="0"/>
                                          </p:stCondLst>
                                        </p:cTn>
                                        <p:tgtEl>
                                          <p:spTgt spid="109"/>
                                        </p:tgtEl>
                                        <p:attrNameLst>
                                          <p:attrName>style.visibility</p:attrName>
                                        </p:attrNameLst>
                                      </p:cBhvr>
                                      <p:to>
                                        <p:strVal val="visible"/>
                                      </p:to>
                                    </p:set>
                                    <p:anim calcmode="lin" valueType="num">
                                      <p:cBhvr additive="base">
                                        <p:cTn id="81" dur="500"/>
                                        <p:tgtEl>
                                          <p:spTgt spid="109"/>
                                        </p:tgtEl>
                                        <p:attrNameLst>
                                          <p:attrName>ppt_x</p:attrName>
                                        </p:attrNameLst>
                                      </p:cBhvr>
                                      <p:tavLst>
                                        <p:tav tm="0">
                                          <p:val>
                                            <p:strVal val="#ppt_x-#ppt_w*1.125000"/>
                                          </p:val>
                                        </p:tav>
                                        <p:tav tm="100000">
                                          <p:val>
                                            <p:strVal val="#ppt_x"/>
                                          </p:val>
                                        </p:tav>
                                      </p:tavLst>
                                    </p:anim>
                                    <p:animEffect transition="in" filter="wipe(right)">
                                      <p:cBhvr>
                                        <p:cTn id="82" dur="500"/>
                                        <p:tgtEl>
                                          <p:spTgt spid="109"/>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110"/>
                                        </p:tgtEl>
                                        <p:attrNameLst>
                                          <p:attrName>style.visibility</p:attrName>
                                        </p:attrNameLst>
                                      </p:cBhvr>
                                      <p:to>
                                        <p:strVal val="visible"/>
                                      </p:to>
                                    </p:set>
                                    <p:anim calcmode="lin" valueType="num">
                                      <p:cBhvr additive="base">
                                        <p:cTn id="85" dur="500"/>
                                        <p:tgtEl>
                                          <p:spTgt spid="110"/>
                                        </p:tgtEl>
                                        <p:attrNameLst>
                                          <p:attrName>ppt_x</p:attrName>
                                        </p:attrNameLst>
                                      </p:cBhvr>
                                      <p:tavLst>
                                        <p:tav tm="0">
                                          <p:val>
                                            <p:strVal val="#ppt_x-#ppt_w*1.125000"/>
                                          </p:val>
                                        </p:tav>
                                        <p:tav tm="100000">
                                          <p:val>
                                            <p:strVal val="#ppt_x"/>
                                          </p:val>
                                        </p:tav>
                                      </p:tavLst>
                                    </p:anim>
                                    <p:animEffect transition="in" filter="wipe(right)">
                                      <p:cBhvr>
                                        <p:cTn id="86" dur="500"/>
                                        <p:tgtEl>
                                          <p:spTgt spid="110"/>
                                        </p:tgtEl>
                                      </p:cBhvr>
                                    </p:animEffect>
                                  </p:childTnLst>
                                </p:cTn>
                              </p:par>
                              <p:par>
                                <p:cTn id="87" presetID="12" presetClass="entr" presetSubtype="2" fill="hold" grpId="0" nodeType="withEffect">
                                  <p:stCondLst>
                                    <p:cond delay="0"/>
                                  </p:stCondLst>
                                  <p:childTnLst>
                                    <p:set>
                                      <p:cBhvr>
                                        <p:cTn id="88" dur="1" fill="hold">
                                          <p:stCondLst>
                                            <p:cond delay="0"/>
                                          </p:stCondLst>
                                        </p:cTn>
                                        <p:tgtEl>
                                          <p:spTgt spid="112"/>
                                        </p:tgtEl>
                                        <p:attrNameLst>
                                          <p:attrName>style.visibility</p:attrName>
                                        </p:attrNameLst>
                                      </p:cBhvr>
                                      <p:to>
                                        <p:strVal val="visible"/>
                                      </p:to>
                                    </p:set>
                                    <p:anim calcmode="lin" valueType="num">
                                      <p:cBhvr additive="base">
                                        <p:cTn id="89" dur="500"/>
                                        <p:tgtEl>
                                          <p:spTgt spid="112"/>
                                        </p:tgtEl>
                                        <p:attrNameLst>
                                          <p:attrName>ppt_x</p:attrName>
                                        </p:attrNameLst>
                                      </p:cBhvr>
                                      <p:tavLst>
                                        <p:tav tm="0">
                                          <p:val>
                                            <p:strVal val="#ppt_x+#ppt_w*1.125000"/>
                                          </p:val>
                                        </p:tav>
                                        <p:tav tm="100000">
                                          <p:val>
                                            <p:strVal val="#ppt_x"/>
                                          </p:val>
                                        </p:tav>
                                      </p:tavLst>
                                    </p:anim>
                                    <p:animEffect transition="in" filter="wipe(left)">
                                      <p:cBhvr>
                                        <p:cTn id="90" dur="500"/>
                                        <p:tgtEl>
                                          <p:spTgt spid="112"/>
                                        </p:tgtEl>
                                      </p:cBhvr>
                                    </p:animEffect>
                                  </p:childTnLst>
                                </p:cTn>
                              </p:par>
                              <p:par>
                                <p:cTn id="91" presetID="12" presetClass="entr" presetSubtype="2" fill="hold" grpId="0" nodeType="withEffect">
                                  <p:stCondLst>
                                    <p:cond delay="0"/>
                                  </p:stCondLst>
                                  <p:childTnLst>
                                    <p:set>
                                      <p:cBhvr>
                                        <p:cTn id="92" dur="1" fill="hold">
                                          <p:stCondLst>
                                            <p:cond delay="0"/>
                                          </p:stCondLst>
                                        </p:cTn>
                                        <p:tgtEl>
                                          <p:spTgt spid="111"/>
                                        </p:tgtEl>
                                        <p:attrNameLst>
                                          <p:attrName>style.visibility</p:attrName>
                                        </p:attrNameLst>
                                      </p:cBhvr>
                                      <p:to>
                                        <p:strVal val="visible"/>
                                      </p:to>
                                    </p:set>
                                    <p:anim calcmode="lin" valueType="num">
                                      <p:cBhvr additive="base">
                                        <p:cTn id="93" dur="500"/>
                                        <p:tgtEl>
                                          <p:spTgt spid="111"/>
                                        </p:tgtEl>
                                        <p:attrNameLst>
                                          <p:attrName>ppt_x</p:attrName>
                                        </p:attrNameLst>
                                      </p:cBhvr>
                                      <p:tavLst>
                                        <p:tav tm="0">
                                          <p:val>
                                            <p:strVal val="#ppt_x+#ppt_w*1.125000"/>
                                          </p:val>
                                        </p:tav>
                                        <p:tav tm="100000">
                                          <p:val>
                                            <p:strVal val="#ppt_x"/>
                                          </p:val>
                                        </p:tav>
                                      </p:tavLst>
                                    </p:anim>
                                    <p:animEffect transition="in" filter="wipe(left)">
                                      <p:cBhvr>
                                        <p:cTn id="94"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animBg="1"/>
      <p:bldP spid="72" grpId="0" animBg="1"/>
      <p:bldP spid="108" grpId="0"/>
      <p:bldP spid="109" grpId="0" animBg="1"/>
      <p:bldP spid="110" grpId="0" animBg="1"/>
      <p:bldP spid="111" grpId="0" animBg="1"/>
      <p:bldP spid="112" grpId="0" animBg="1"/>
      <p:bldP spid="113" grpId="0"/>
      <p:bldP spid="114" grpId="0"/>
      <p:bldP spid="1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44"/>
          <p:cNvSpPr/>
          <p:nvPr/>
        </p:nvSpPr>
        <p:spPr bwMode="auto">
          <a:xfrm>
            <a:off x="3034393" y="3716424"/>
            <a:ext cx="1407681" cy="1285274"/>
          </a:xfrm>
          <a:custGeom>
            <a:avLst/>
            <a:gdLst>
              <a:gd name="T0" fmla="*/ 583 w 622"/>
              <a:gd name="T1" fmla="*/ 130 h 568"/>
              <a:gd name="T2" fmla="*/ 404 w 622"/>
              <a:gd name="T3" fmla="*/ 0 h 568"/>
              <a:gd name="T4" fmla="*/ 314 w 622"/>
              <a:gd name="T5" fmla="*/ 43 h 568"/>
              <a:gd name="T6" fmla="*/ 131 w 622"/>
              <a:gd name="T7" fmla="*/ 43 h 568"/>
              <a:gd name="T8" fmla="*/ 59 w 622"/>
              <a:gd name="T9" fmla="*/ 95 h 568"/>
              <a:gd name="T10" fmla="*/ 15 w 622"/>
              <a:gd name="T11" fmla="*/ 230 h 568"/>
              <a:gd name="T12" fmla="*/ 98 w 622"/>
              <a:gd name="T13" fmla="*/ 485 h 568"/>
              <a:gd name="T14" fmla="*/ 213 w 622"/>
              <a:gd name="T15" fmla="*/ 568 h 568"/>
              <a:gd name="T16" fmla="*/ 481 w 622"/>
              <a:gd name="T17" fmla="*/ 568 h 568"/>
              <a:gd name="T18" fmla="*/ 596 w 622"/>
              <a:gd name="T19" fmla="*/ 485 h 568"/>
              <a:gd name="T20" fmla="*/ 622 w 622"/>
              <a:gd name="T21" fmla="*/ 404 h 568"/>
              <a:gd name="T22" fmla="*/ 567 w 622"/>
              <a:gd name="T23" fmla="*/ 234 h 568"/>
              <a:gd name="T24" fmla="*/ 583 w 622"/>
              <a:gd name="T25" fmla="*/ 130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2" h="568">
                <a:moveTo>
                  <a:pt x="583" y="130"/>
                </a:moveTo>
                <a:cubicBezTo>
                  <a:pt x="506" y="116"/>
                  <a:pt x="441" y="67"/>
                  <a:pt x="404" y="0"/>
                </a:cubicBezTo>
                <a:cubicBezTo>
                  <a:pt x="381" y="25"/>
                  <a:pt x="347" y="43"/>
                  <a:pt x="314" y="43"/>
                </a:cubicBezTo>
                <a:cubicBezTo>
                  <a:pt x="131" y="43"/>
                  <a:pt x="131" y="43"/>
                  <a:pt x="131" y="43"/>
                </a:cubicBezTo>
                <a:cubicBezTo>
                  <a:pt x="59" y="95"/>
                  <a:pt x="59" y="95"/>
                  <a:pt x="59" y="95"/>
                </a:cubicBezTo>
                <a:cubicBezTo>
                  <a:pt x="20" y="123"/>
                  <a:pt x="0" y="184"/>
                  <a:pt x="15" y="230"/>
                </a:cubicBezTo>
                <a:cubicBezTo>
                  <a:pt x="98" y="485"/>
                  <a:pt x="98" y="485"/>
                  <a:pt x="98" y="485"/>
                </a:cubicBezTo>
                <a:cubicBezTo>
                  <a:pt x="113" y="531"/>
                  <a:pt x="165" y="568"/>
                  <a:pt x="213" y="568"/>
                </a:cubicBezTo>
                <a:cubicBezTo>
                  <a:pt x="481" y="568"/>
                  <a:pt x="481" y="568"/>
                  <a:pt x="481" y="568"/>
                </a:cubicBezTo>
                <a:cubicBezTo>
                  <a:pt x="529" y="568"/>
                  <a:pt x="581" y="531"/>
                  <a:pt x="596" y="485"/>
                </a:cubicBezTo>
                <a:cubicBezTo>
                  <a:pt x="622" y="404"/>
                  <a:pt x="622" y="404"/>
                  <a:pt x="622" y="404"/>
                </a:cubicBezTo>
                <a:cubicBezTo>
                  <a:pt x="567" y="234"/>
                  <a:pt x="567" y="234"/>
                  <a:pt x="567" y="234"/>
                </a:cubicBezTo>
                <a:cubicBezTo>
                  <a:pt x="556" y="201"/>
                  <a:pt x="563" y="161"/>
                  <a:pt x="583" y="130"/>
                </a:cubicBezTo>
              </a:path>
            </a:pathLst>
          </a:custGeom>
          <a:solidFill>
            <a:srgbClr val="A3D800"/>
          </a:solidFill>
          <a:ln>
            <a:noFill/>
          </a:ln>
          <a:effectLst>
            <a:outerShdw blurRad="50800" dist="508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6" name="Freeform 46"/>
          <p:cNvSpPr/>
          <p:nvPr/>
        </p:nvSpPr>
        <p:spPr bwMode="auto">
          <a:xfrm>
            <a:off x="2658564" y="2320220"/>
            <a:ext cx="1373254" cy="1493748"/>
          </a:xfrm>
          <a:custGeom>
            <a:avLst/>
            <a:gdLst>
              <a:gd name="T0" fmla="*/ 540 w 607"/>
              <a:gd name="T1" fmla="*/ 496 h 660"/>
              <a:gd name="T2" fmla="*/ 607 w 607"/>
              <a:gd name="T3" fmla="*/ 324 h 660"/>
              <a:gd name="T4" fmla="*/ 546 w 607"/>
              <a:gd name="T5" fmla="*/ 255 h 660"/>
              <a:gd name="T6" fmla="*/ 490 w 607"/>
              <a:gd name="T7" fmla="*/ 81 h 660"/>
              <a:gd name="T8" fmla="*/ 418 w 607"/>
              <a:gd name="T9" fmla="*/ 29 h 660"/>
              <a:gd name="T10" fmla="*/ 275 w 607"/>
              <a:gd name="T11" fmla="*/ 29 h 660"/>
              <a:gd name="T12" fmla="*/ 59 w 607"/>
              <a:gd name="T13" fmla="*/ 186 h 660"/>
              <a:gd name="T14" fmla="*/ 15 w 607"/>
              <a:gd name="T15" fmla="*/ 321 h 660"/>
              <a:gd name="T16" fmla="*/ 98 w 607"/>
              <a:gd name="T17" fmla="*/ 576 h 660"/>
              <a:gd name="T18" fmla="*/ 213 w 607"/>
              <a:gd name="T19" fmla="*/ 660 h 660"/>
              <a:gd name="T20" fmla="*/ 297 w 607"/>
              <a:gd name="T21" fmla="*/ 660 h 660"/>
              <a:gd name="T22" fmla="*/ 480 w 607"/>
              <a:gd name="T23" fmla="*/ 660 h 660"/>
              <a:gd name="T24" fmla="*/ 570 w 607"/>
              <a:gd name="T25" fmla="*/ 617 h 660"/>
              <a:gd name="T26" fmla="*/ 543 w 607"/>
              <a:gd name="T27" fmla="*/ 537 h 660"/>
              <a:gd name="T28" fmla="*/ 540 w 607"/>
              <a:gd name="T29" fmla="*/ 496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7" h="660">
                <a:moveTo>
                  <a:pt x="540" y="496"/>
                </a:moveTo>
                <a:cubicBezTo>
                  <a:pt x="540" y="430"/>
                  <a:pt x="565" y="369"/>
                  <a:pt x="607" y="324"/>
                </a:cubicBezTo>
                <a:cubicBezTo>
                  <a:pt x="579" y="309"/>
                  <a:pt x="555" y="284"/>
                  <a:pt x="546" y="255"/>
                </a:cubicBezTo>
                <a:cubicBezTo>
                  <a:pt x="490" y="81"/>
                  <a:pt x="490" y="81"/>
                  <a:pt x="490" y="81"/>
                </a:cubicBezTo>
                <a:cubicBezTo>
                  <a:pt x="418" y="29"/>
                  <a:pt x="418" y="29"/>
                  <a:pt x="418" y="29"/>
                </a:cubicBezTo>
                <a:cubicBezTo>
                  <a:pt x="378" y="0"/>
                  <a:pt x="314" y="0"/>
                  <a:pt x="275" y="29"/>
                </a:cubicBezTo>
                <a:cubicBezTo>
                  <a:pt x="59" y="186"/>
                  <a:pt x="59" y="186"/>
                  <a:pt x="59" y="186"/>
                </a:cubicBezTo>
                <a:cubicBezTo>
                  <a:pt x="20" y="214"/>
                  <a:pt x="0" y="275"/>
                  <a:pt x="15" y="321"/>
                </a:cubicBezTo>
                <a:cubicBezTo>
                  <a:pt x="98" y="576"/>
                  <a:pt x="98" y="576"/>
                  <a:pt x="98" y="576"/>
                </a:cubicBezTo>
                <a:cubicBezTo>
                  <a:pt x="112" y="622"/>
                  <a:pt x="164" y="660"/>
                  <a:pt x="213" y="660"/>
                </a:cubicBezTo>
                <a:cubicBezTo>
                  <a:pt x="297" y="660"/>
                  <a:pt x="297" y="660"/>
                  <a:pt x="297" y="660"/>
                </a:cubicBezTo>
                <a:cubicBezTo>
                  <a:pt x="480" y="660"/>
                  <a:pt x="480" y="660"/>
                  <a:pt x="480" y="660"/>
                </a:cubicBezTo>
                <a:cubicBezTo>
                  <a:pt x="513" y="660"/>
                  <a:pt x="547" y="642"/>
                  <a:pt x="570" y="617"/>
                </a:cubicBezTo>
                <a:cubicBezTo>
                  <a:pt x="557" y="592"/>
                  <a:pt x="548" y="565"/>
                  <a:pt x="543" y="537"/>
                </a:cubicBezTo>
                <a:cubicBezTo>
                  <a:pt x="541" y="523"/>
                  <a:pt x="540" y="510"/>
                  <a:pt x="540" y="496"/>
                </a:cubicBezTo>
              </a:path>
            </a:pathLst>
          </a:custGeom>
          <a:solidFill>
            <a:srgbClr val="EE0076"/>
          </a:solidFill>
          <a:ln>
            <a:noFill/>
          </a:ln>
          <a:effectLst>
            <a:outerShdw blurRad="50800" dist="508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7" name="Freeform 48"/>
          <p:cNvSpPr/>
          <p:nvPr/>
        </p:nvSpPr>
        <p:spPr bwMode="auto">
          <a:xfrm>
            <a:off x="4292889" y="3734596"/>
            <a:ext cx="1559734" cy="1278580"/>
          </a:xfrm>
          <a:custGeom>
            <a:avLst/>
            <a:gdLst>
              <a:gd name="T0" fmla="*/ 630 w 689"/>
              <a:gd name="T1" fmla="*/ 91 h 565"/>
              <a:gd name="T2" fmla="*/ 562 w 689"/>
              <a:gd name="T3" fmla="*/ 41 h 565"/>
              <a:gd name="T4" fmla="*/ 383 w 689"/>
              <a:gd name="T5" fmla="*/ 41 h 565"/>
              <a:gd name="T6" fmla="*/ 294 w 689"/>
              <a:gd name="T7" fmla="*/ 0 h 565"/>
              <a:gd name="T8" fmla="*/ 110 w 689"/>
              <a:gd name="T9" fmla="*/ 124 h 565"/>
              <a:gd name="T10" fmla="*/ 73 w 689"/>
              <a:gd name="T11" fmla="*/ 126 h 565"/>
              <a:gd name="T12" fmla="*/ 27 w 689"/>
              <a:gd name="T13" fmla="*/ 122 h 565"/>
              <a:gd name="T14" fmla="*/ 11 w 689"/>
              <a:gd name="T15" fmla="*/ 226 h 565"/>
              <a:gd name="T16" fmla="*/ 66 w 689"/>
              <a:gd name="T17" fmla="*/ 396 h 565"/>
              <a:gd name="T18" fmla="*/ 94 w 689"/>
              <a:gd name="T19" fmla="*/ 481 h 565"/>
              <a:gd name="T20" fmla="*/ 209 w 689"/>
              <a:gd name="T21" fmla="*/ 565 h 565"/>
              <a:gd name="T22" fmla="*/ 477 w 689"/>
              <a:gd name="T23" fmla="*/ 565 h 565"/>
              <a:gd name="T24" fmla="*/ 592 w 689"/>
              <a:gd name="T25" fmla="*/ 481 h 565"/>
              <a:gd name="T26" fmla="*/ 674 w 689"/>
              <a:gd name="T27" fmla="*/ 226 h 565"/>
              <a:gd name="T28" fmla="*/ 630 w 689"/>
              <a:gd name="T29" fmla="*/ 91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9" h="565">
                <a:moveTo>
                  <a:pt x="630" y="91"/>
                </a:moveTo>
                <a:cubicBezTo>
                  <a:pt x="562" y="41"/>
                  <a:pt x="562" y="41"/>
                  <a:pt x="562" y="41"/>
                </a:cubicBezTo>
                <a:cubicBezTo>
                  <a:pt x="383" y="41"/>
                  <a:pt x="383" y="41"/>
                  <a:pt x="383" y="41"/>
                </a:cubicBezTo>
                <a:cubicBezTo>
                  <a:pt x="351" y="41"/>
                  <a:pt x="317" y="24"/>
                  <a:pt x="294" y="0"/>
                </a:cubicBezTo>
                <a:cubicBezTo>
                  <a:pt x="255" y="65"/>
                  <a:pt x="189" y="112"/>
                  <a:pt x="110" y="124"/>
                </a:cubicBezTo>
                <a:cubicBezTo>
                  <a:pt x="98" y="125"/>
                  <a:pt x="86" y="126"/>
                  <a:pt x="73" y="126"/>
                </a:cubicBezTo>
                <a:cubicBezTo>
                  <a:pt x="57" y="126"/>
                  <a:pt x="42" y="125"/>
                  <a:pt x="27" y="122"/>
                </a:cubicBezTo>
                <a:cubicBezTo>
                  <a:pt x="7" y="153"/>
                  <a:pt x="0" y="193"/>
                  <a:pt x="11" y="226"/>
                </a:cubicBezTo>
                <a:cubicBezTo>
                  <a:pt x="66" y="396"/>
                  <a:pt x="66" y="396"/>
                  <a:pt x="66" y="396"/>
                </a:cubicBezTo>
                <a:cubicBezTo>
                  <a:pt x="94" y="481"/>
                  <a:pt x="94" y="481"/>
                  <a:pt x="94" y="481"/>
                </a:cubicBezTo>
                <a:cubicBezTo>
                  <a:pt x="109" y="527"/>
                  <a:pt x="160" y="565"/>
                  <a:pt x="209" y="565"/>
                </a:cubicBezTo>
                <a:cubicBezTo>
                  <a:pt x="477" y="565"/>
                  <a:pt x="477" y="565"/>
                  <a:pt x="477" y="565"/>
                </a:cubicBezTo>
                <a:cubicBezTo>
                  <a:pt x="525" y="565"/>
                  <a:pt x="577" y="527"/>
                  <a:pt x="592" y="481"/>
                </a:cubicBezTo>
                <a:cubicBezTo>
                  <a:pt x="674" y="226"/>
                  <a:pt x="674" y="226"/>
                  <a:pt x="674" y="226"/>
                </a:cubicBezTo>
                <a:cubicBezTo>
                  <a:pt x="689" y="180"/>
                  <a:pt x="669" y="119"/>
                  <a:pt x="630" y="91"/>
                </a:cubicBezTo>
              </a:path>
            </a:pathLst>
          </a:custGeom>
          <a:solidFill>
            <a:sysClr val="window" lastClr="FFFFFF">
              <a:lumMod val="50000"/>
            </a:sysClr>
          </a:solidFill>
          <a:ln>
            <a:noFill/>
          </a:ln>
          <a:effectLst>
            <a:outerShdw blurRad="50800" dist="508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8" name="Freeform 50"/>
          <p:cNvSpPr/>
          <p:nvPr/>
        </p:nvSpPr>
        <p:spPr bwMode="auto">
          <a:xfrm>
            <a:off x="3672248" y="1593429"/>
            <a:ext cx="1571209" cy="1459321"/>
          </a:xfrm>
          <a:custGeom>
            <a:avLst/>
            <a:gdLst>
              <a:gd name="T0" fmla="*/ 635 w 694"/>
              <a:gd name="T1" fmla="*/ 186 h 645"/>
              <a:gd name="T2" fmla="*/ 418 w 694"/>
              <a:gd name="T3" fmla="*/ 29 h 645"/>
              <a:gd name="T4" fmla="*/ 276 w 694"/>
              <a:gd name="T5" fmla="*/ 29 h 645"/>
              <a:gd name="T6" fmla="*/ 59 w 694"/>
              <a:gd name="T7" fmla="*/ 186 h 645"/>
              <a:gd name="T8" fmla="*/ 15 w 694"/>
              <a:gd name="T9" fmla="*/ 321 h 645"/>
              <a:gd name="T10" fmla="*/ 42 w 694"/>
              <a:gd name="T11" fmla="*/ 402 h 645"/>
              <a:gd name="T12" fmla="*/ 98 w 694"/>
              <a:gd name="T13" fmla="*/ 576 h 645"/>
              <a:gd name="T14" fmla="*/ 159 w 694"/>
              <a:gd name="T15" fmla="*/ 645 h 645"/>
              <a:gd name="T16" fmla="*/ 233 w 694"/>
              <a:gd name="T17" fmla="*/ 589 h 645"/>
              <a:gd name="T18" fmla="*/ 347 w 694"/>
              <a:gd name="T19" fmla="*/ 562 h 645"/>
              <a:gd name="T20" fmla="*/ 458 w 694"/>
              <a:gd name="T21" fmla="*/ 587 h 645"/>
              <a:gd name="T22" fmla="*/ 535 w 694"/>
              <a:gd name="T23" fmla="*/ 645 h 645"/>
              <a:gd name="T24" fmla="*/ 596 w 694"/>
              <a:gd name="T25" fmla="*/ 576 h 645"/>
              <a:gd name="T26" fmla="*/ 651 w 694"/>
              <a:gd name="T27" fmla="*/ 406 h 645"/>
              <a:gd name="T28" fmla="*/ 679 w 694"/>
              <a:gd name="T29" fmla="*/ 321 h 645"/>
              <a:gd name="T30" fmla="*/ 635 w 694"/>
              <a:gd name="T31" fmla="*/ 186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94" h="645">
                <a:moveTo>
                  <a:pt x="635" y="186"/>
                </a:moveTo>
                <a:cubicBezTo>
                  <a:pt x="418" y="29"/>
                  <a:pt x="418" y="29"/>
                  <a:pt x="418" y="29"/>
                </a:cubicBezTo>
                <a:cubicBezTo>
                  <a:pt x="379" y="0"/>
                  <a:pt x="315" y="0"/>
                  <a:pt x="276" y="29"/>
                </a:cubicBezTo>
                <a:cubicBezTo>
                  <a:pt x="59" y="186"/>
                  <a:pt x="59" y="186"/>
                  <a:pt x="59" y="186"/>
                </a:cubicBezTo>
                <a:cubicBezTo>
                  <a:pt x="20" y="215"/>
                  <a:pt x="0" y="275"/>
                  <a:pt x="15" y="321"/>
                </a:cubicBezTo>
                <a:cubicBezTo>
                  <a:pt x="42" y="402"/>
                  <a:pt x="42" y="402"/>
                  <a:pt x="42" y="402"/>
                </a:cubicBezTo>
                <a:cubicBezTo>
                  <a:pt x="98" y="576"/>
                  <a:pt x="98" y="576"/>
                  <a:pt x="98" y="576"/>
                </a:cubicBezTo>
                <a:cubicBezTo>
                  <a:pt x="107" y="605"/>
                  <a:pt x="131" y="630"/>
                  <a:pt x="159" y="645"/>
                </a:cubicBezTo>
                <a:cubicBezTo>
                  <a:pt x="180" y="622"/>
                  <a:pt x="205" y="603"/>
                  <a:pt x="233" y="589"/>
                </a:cubicBezTo>
                <a:cubicBezTo>
                  <a:pt x="268" y="572"/>
                  <a:pt x="306" y="562"/>
                  <a:pt x="347" y="562"/>
                </a:cubicBezTo>
                <a:cubicBezTo>
                  <a:pt x="387" y="562"/>
                  <a:pt x="424" y="571"/>
                  <a:pt x="458" y="587"/>
                </a:cubicBezTo>
                <a:cubicBezTo>
                  <a:pt x="487" y="601"/>
                  <a:pt x="514" y="621"/>
                  <a:pt x="535" y="645"/>
                </a:cubicBezTo>
                <a:cubicBezTo>
                  <a:pt x="563" y="630"/>
                  <a:pt x="587" y="605"/>
                  <a:pt x="596" y="576"/>
                </a:cubicBezTo>
                <a:cubicBezTo>
                  <a:pt x="651" y="406"/>
                  <a:pt x="651" y="406"/>
                  <a:pt x="651" y="406"/>
                </a:cubicBezTo>
                <a:cubicBezTo>
                  <a:pt x="679" y="321"/>
                  <a:pt x="679" y="321"/>
                  <a:pt x="679" y="321"/>
                </a:cubicBezTo>
                <a:cubicBezTo>
                  <a:pt x="694" y="275"/>
                  <a:pt x="674" y="215"/>
                  <a:pt x="635" y="186"/>
                </a:cubicBezTo>
              </a:path>
            </a:pathLst>
          </a:custGeom>
          <a:solidFill>
            <a:srgbClr val="FB9E00"/>
          </a:solidFill>
          <a:ln>
            <a:noFill/>
          </a:ln>
          <a:effectLst>
            <a:outerShdw blurRad="50800" dist="508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29" name="Freeform 52"/>
          <p:cNvSpPr/>
          <p:nvPr/>
        </p:nvSpPr>
        <p:spPr bwMode="auto">
          <a:xfrm>
            <a:off x="4883886" y="2335521"/>
            <a:ext cx="1364648" cy="1491836"/>
          </a:xfrm>
          <a:custGeom>
            <a:avLst/>
            <a:gdLst>
              <a:gd name="T0" fmla="*/ 544 w 603"/>
              <a:gd name="T1" fmla="*/ 186 h 659"/>
              <a:gd name="T2" fmla="*/ 327 w 603"/>
              <a:gd name="T3" fmla="*/ 28 h 659"/>
              <a:gd name="T4" fmla="*/ 185 w 603"/>
              <a:gd name="T5" fmla="*/ 28 h 659"/>
              <a:gd name="T6" fmla="*/ 116 w 603"/>
              <a:gd name="T7" fmla="*/ 78 h 659"/>
              <a:gd name="T8" fmla="*/ 61 w 603"/>
              <a:gd name="T9" fmla="*/ 248 h 659"/>
              <a:gd name="T10" fmla="*/ 0 w 603"/>
              <a:gd name="T11" fmla="*/ 317 h 659"/>
              <a:gd name="T12" fmla="*/ 67 w 603"/>
              <a:gd name="T13" fmla="*/ 489 h 659"/>
              <a:gd name="T14" fmla="*/ 64 w 603"/>
              <a:gd name="T15" fmla="*/ 531 h 659"/>
              <a:gd name="T16" fmla="*/ 33 w 603"/>
              <a:gd name="T17" fmla="*/ 618 h 659"/>
              <a:gd name="T18" fmla="*/ 122 w 603"/>
              <a:gd name="T19" fmla="*/ 659 h 659"/>
              <a:gd name="T20" fmla="*/ 301 w 603"/>
              <a:gd name="T21" fmla="*/ 659 h 659"/>
              <a:gd name="T22" fmla="*/ 390 w 603"/>
              <a:gd name="T23" fmla="*/ 659 h 659"/>
              <a:gd name="T24" fmla="*/ 505 w 603"/>
              <a:gd name="T25" fmla="*/ 576 h 659"/>
              <a:gd name="T26" fmla="*/ 588 w 603"/>
              <a:gd name="T27" fmla="*/ 321 h 659"/>
              <a:gd name="T28" fmla="*/ 544 w 603"/>
              <a:gd name="T29" fmla="*/ 186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3" h="659">
                <a:moveTo>
                  <a:pt x="544" y="186"/>
                </a:moveTo>
                <a:cubicBezTo>
                  <a:pt x="327" y="28"/>
                  <a:pt x="327" y="28"/>
                  <a:pt x="327" y="28"/>
                </a:cubicBezTo>
                <a:cubicBezTo>
                  <a:pt x="288" y="0"/>
                  <a:pt x="224" y="0"/>
                  <a:pt x="185" y="28"/>
                </a:cubicBezTo>
                <a:cubicBezTo>
                  <a:pt x="116" y="78"/>
                  <a:pt x="116" y="78"/>
                  <a:pt x="116" y="78"/>
                </a:cubicBezTo>
                <a:cubicBezTo>
                  <a:pt x="61" y="248"/>
                  <a:pt x="61" y="248"/>
                  <a:pt x="61" y="248"/>
                </a:cubicBezTo>
                <a:cubicBezTo>
                  <a:pt x="52" y="277"/>
                  <a:pt x="28" y="302"/>
                  <a:pt x="0" y="317"/>
                </a:cubicBezTo>
                <a:cubicBezTo>
                  <a:pt x="42" y="362"/>
                  <a:pt x="67" y="423"/>
                  <a:pt x="67" y="489"/>
                </a:cubicBezTo>
                <a:cubicBezTo>
                  <a:pt x="67" y="504"/>
                  <a:pt x="66" y="518"/>
                  <a:pt x="64" y="531"/>
                </a:cubicBezTo>
                <a:cubicBezTo>
                  <a:pt x="59" y="562"/>
                  <a:pt x="48" y="591"/>
                  <a:pt x="33" y="618"/>
                </a:cubicBezTo>
                <a:cubicBezTo>
                  <a:pt x="56" y="642"/>
                  <a:pt x="90" y="659"/>
                  <a:pt x="122" y="659"/>
                </a:cubicBezTo>
                <a:cubicBezTo>
                  <a:pt x="301" y="659"/>
                  <a:pt x="301" y="659"/>
                  <a:pt x="301" y="659"/>
                </a:cubicBezTo>
                <a:cubicBezTo>
                  <a:pt x="390" y="659"/>
                  <a:pt x="390" y="659"/>
                  <a:pt x="390" y="659"/>
                </a:cubicBezTo>
                <a:cubicBezTo>
                  <a:pt x="438" y="659"/>
                  <a:pt x="490" y="622"/>
                  <a:pt x="505" y="576"/>
                </a:cubicBezTo>
                <a:cubicBezTo>
                  <a:pt x="588" y="321"/>
                  <a:pt x="588" y="321"/>
                  <a:pt x="588" y="321"/>
                </a:cubicBezTo>
                <a:cubicBezTo>
                  <a:pt x="603" y="275"/>
                  <a:pt x="583" y="214"/>
                  <a:pt x="544" y="186"/>
                </a:cubicBezTo>
              </a:path>
            </a:pathLst>
          </a:custGeom>
          <a:solidFill>
            <a:srgbClr val="29ABE2"/>
          </a:solidFill>
          <a:ln>
            <a:noFill/>
          </a:ln>
          <a:effectLst>
            <a:outerShdw blurRad="50800" dist="508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 name="文本框 82"/>
          <p:cNvSpPr txBox="1"/>
          <p:nvPr/>
        </p:nvSpPr>
        <p:spPr>
          <a:xfrm>
            <a:off x="4203595" y="2123647"/>
            <a:ext cx="763122" cy="553998"/>
          </a:xfrm>
          <a:prstGeom prst="rect">
            <a:avLst/>
          </a:prstGeom>
          <a:noFill/>
        </p:spPr>
        <p:txBody>
          <a:bodyPr wrap="square" rtlCol="0">
            <a:spAutoFit/>
          </a:bodyPr>
          <a:lstStyle/>
          <a:p>
            <a:pPr defTabSz="685800" fontAlgn="auto">
              <a:spcBef>
                <a:spcPts val="0"/>
              </a:spcBef>
              <a:spcAft>
                <a:spcPts val="0"/>
              </a:spcAft>
            </a:pPr>
            <a:r>
              <a:rPr lang="en-US" altLang="zh-CN" sz="3000" dirty="0">
                <a:solidFill>
                  <a:prstClr val="white"/>
                </a:solidFill>
                <a:latin typeface="Impact" panose="020B0806030902050204" pitchFamily="34" charset="0"/>
                <a:ea typeface="宋体"/>
                <a:cs typeface="Aharoni" panose="02010803020104030203" pitchFamily="2" charset="-79"/>
              </a:rPr>
              <a:t>01</a:t>
            </a:r>
            <a:endParaRPr lang="zh-CN" altLang="en-US" sz="3000" dirty="0">
              <a:solidFill>
                <a:prstClr val="white"/>
              </a:solidFill>
              <a:latin typeface="Impact" panose="020B0806030902050204" pitchFamily="34" charset="0"/>
              <a:ea typeface="宋体"/>
              <a:cs typeface="Aharoni" panose="02010803020104030203" pitchFamily="2" charset="-79"/>
            </a:endParaRPr>
          </a:p>
        </p:txBody>
      </p:sp>
      <p:sp>
        <p:nvSpPr>
          <p:cNvPr id="31" name="文本框 84"/>
          <p:cNvSpPr txBox="1"/>
          <p:nvPr/>
        </p:nvSpPr>
        <p:spPr>
          <a:xfrm>
            <a:off x="3458902" y="4108427"/>
            <a:ext cx="833989" cy="553998"/>
          </a:xfrm>
          <a:prstGeom prst="rect">
            <a:avLst/>
          </a:prstGeom>
          <a:noFill/>
        </p:spPr>
        <p:txBody>
          <a:bodyPr wrap="square" rtlCol="0">
            <a:spAutoFit/>
          </a:bodyPr>
          <a:lstStyle/>
          <a:p>
            <a:pPr defTabSz="685800" fontAlgn="auto">
              <a:spcBef>
                <a:spcPts val="0"/>
              </a:spcBef>
              <a:spcAft>
                <a:spcPts val="0"/>
              </a:spcAft>
            </a:pPr>
            <a:r>
              <a:rPr lang="en-US" altLang="zh-CN" sz="3000" dirty="0">
                <a:solidFill>
                  <a:prstClr val="white"/>
                </a:solidFill>
                <a:latin typeface="Impact" panose="020B0806030902050204" pitchFamily="34" charset="0"/>
                <a:ea typeface="宋体"/>
                <a:cs typeface="Aharoni" panose="02010803020104030203" pitchFamily="2" charset="-79"/>
              </a:rPr>
              <a:t>04</a:t>
            </a:r>
            <a:endParaRPr lang="zh-CN" altLang="en-US" sz="3000" dirty="0">
              <a:solidFill>
                <a:prstClr val="white"/>
              </a:solidFill>
              <a:latin typeface="Impact" panose="020B0806030902050204" pitchFamily="34" charset="0"/>
              <a:ea typeface="宋体"/>
              <a:cs typeface="Aharoni" panose="02010803020104030203" pitchFamily="2" charset="-79"/>
            </a:endParaRPr>
          </a:p>
        </p:txBody>
      </p:sp>
      <p:sp>
        <p:nvSpPr>
          <p:cNvPr id="32" name="文本框 91"/>
          <p:cNvSpPr txBox="1"/>
          <p:nvPr/>
        </p:nvSpPr>
        <p:spPr>
          <a:xfrm>
            <a:off x="3057760" y="2839737"/>
            <a:ext cx="856368" cy="553998"/>
          </a:xfrm>
          <a:prstGeom prst="rect">
            <a:avLst/>
          </a:prstGeom>
          <a:noFill/>
        </p:spPr>
        <p:txBody>
          <a:bodyPr wrap="square" rtlCol="0">
            <a:spAutoFit/>
          </a:bodyPr>
          <a:lstStyle/>
          <a:p>
            <a:pPr defTabSz="685800" fontAlgn="auto">
              <a:spcBef>
                <a:spcPts val="0"/>
              </a:spcBef>
              <a:spcAft>
                <a:spcPts val="0"/>
              </a:spcAft>
            </a:pPr>
            <a:r>
              <a:rPr lang="en-US" altLang="zh-CN" sz="3000" dirty="0">
                <a:solidFill>
                  <a:prstClr val="white"/>
                </a:solidFill>
                <a:latin typeface="Impact" panose="020B0806030902050204" pitchFamily="34" charset="0"/>
                <a:ea typeface="宋体"/>
                <a:cs typeface="Aharoni" panose="02010803020104030203" pitchFamily="2" charset="-79"/>
              </a:rPr>
              <a:t>05</a:t>
            </a:r>
            <a:endParaRPr lang="zh-CN" altLang="en-US" sz="3000" dirty="0">
              <a:solidFill>
                <a:prstClr val="white"/>
              </a:solidFill>
              <a:latin typeface="Impact" panose="020B0806030902050204" pitchFamily="34" charset="0"/>
              <a:ea typeface="宋体"/>
              <a:cs typeface="Aharoni" panose="02010803020104030203" pitchFamily="2" charset="-79"/>
            </a:endParaRPr>
          </a:p>
        </p:txBody>
      </p:sp>
      <p:sp>
        <p:nvSpPr>
          <p:cNvPr id="33" name="文本框 93"/>
          <p:cNvSpPr txBox="1"/>
          <p:nvPr/>
        </p:nvSpPr>
        <p:spPr>
          <a:xfrm>
            <a:off x="5296504" y="2897407"/>
            <a:ext cx="835853" cy="553998"/>
          </a:xfrm>
          <a:prstGeom prst="rect">
            <a:avLst/>
          </a:prstGeom>
          <a:noFill/>
        </p:spPr>
        <p:txBody>
          <a:bodyPr wrap="square" rtlCol="0">
            <a:spAutoFit/>
          </a:bodyPr>
          <a:lstStyle/>
          <a:p>
            <a:pPr defTabSz="685800" fontAlgn="auto">
              <a:spcBef>
                <a:spcPts val="0"/>
              </a:spcBef>
              <a:spcAft>
                <a:spcPts val="0"/>
              </a:spcAft>
            </a:pPr>
            <a:r>
              <a:rPr lang="en-US" altLang="zh-CN" sz="3000" dirty="0">
                <a:solidFill>
                  <a:prstClr val="white"/>
                </a:solidFill>
                <a:latin typeface="Impact" panose="020B0806030902050204" pitchFamily="34" charset="0"/>
                <a:ea typeface="宋体"/>
                <a:cs typeface="Aharoni" panose="02010803020104030203" pitchFamily="2" charset="-79"/>
              </a:rPr>
              <a:t>02</a:t>
            </a:r>
            <a:endParaRPr lang="zh-CN" altLang="en-US" sz="3000" dirty="0">
              <a:solidFill>
                <a:prstClr val="white"/>
              </a:solidFill>
              <a:latin typeface="Impact" panose="020B0806030902050204" pitchFamily="34" charset="0"/>
              <a:ea typeface="宋体"/>
              <a:cs typeface="Aharoni" panose="02010803020104030203" pitchFamily="2" charset="-79"/>
            </a:endParaRPr>
          </a:p>
        </p:txBody>
      </p:sp>
      <p:sp>
        <p:nvSpPr>
          <p:cNvPr id="34" name="文本框 95"/>
          <p:cNvSpPr txBox="1"/>
          <p:nvPr/>
        </p:nvSpPr>
        <p:spPr>
          <a:xfrm>
            <a:off x="4807612" y="4108427"/>
            <a:ext cx="852638" cy="553998"/>
          </a:xfrm>
          <a:prstGeom prst="rect">
            <a:avLst/>
          </a:prstGeom>
          <a:noFill/>
        </p:spPr>
        <p:txBody>
          <a:bodyPr wrap="square" rtlCol="0">
            <a:spAutoFit/>
          </a:bodyPr>
          <a:lstStyle/>
          <a:p>
            <a:pPr defTabSz="685800" fontAlgn="auto">
              <a:spcBef>
                <a:spcPts val="0"/>
              </a:spcBef>
              <a:spcAft>
                <a:spcPts val="0"/>
              </a:spcAft>
            </a:pPr>
            <a:r>
              <a:rPr lang="en-US" altLang="zh-CN" sz="3000" dirty="0">
                <a:solidFill>
                  <a:prstClr val="white"/>
                </a:solidFill>
                <a:latin typeface="Impact" panose="020B0806030902050204" pitchFamily="34" charset="0"/>
                <a:ea typeface="宋体"/>
                <a:cs typeface="Aharoni" panose="02010803020104030203" pitchFamily="2" charset="-79"/>
              </a:rPr>
              <a:t>03</a:t>
            </a:r>
            <a:endParaRPr lang="zh-CN" altLang="en-US" sz="3000" dirty="0">
              <a:solidFill>
                <a:prstClr val="white"/>
              </a:solidFill>
              <a:latin typeface="Impact" panose="020B0806030902050204" pitchFamily="34" charset="0"/>
              <a:ea typeface="宋体"/>
              <a:cs typeface="Aharoni" panose="02010803020104030203" pitchFamily="2" charset="-79"/>
            </a:endParaRPr>
          </a:p>
        </p:txBody>
      </p:sp>
      <p:grpSp>
        <p:nvGrpSpPr>
          <p:cNvPr id="35" name="组合 34"/>
          <p:cNvGrpSpPr>
            <a:grpSpLocks noChangeAspect="1"/>
          </p:cNvGrpSpPr>
          <p:nvPr/>
        </p:nvGrpSpPr>
        <p:grpSpPr>
          <a:xfrm>
            <a:off x="4132429" y="3163127"/>
            <a:ext cx="646608" cy="553615"/>
            <a:chOff x="2162176" y="-104775"/>
            <a:chExt cx="1655763" cy="1417638"/>
          </a:xfrm>
          <a:solidFill>
            <a:sysClr val="windowText" lastClr="000000">
              <a:lumMod val="65000"/>
              <a:lumOff val="35000"/>
            </a:sysClr>
          </a:solidFill>
        </p:grpSpPr>
        <p:sp>
          <p:nvSpPr>
            <p:cNvPr id="36" name="Freeform 3767"/>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37" name="Freeform 3768"/>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grpSp>
      <p:sp>
        <p:nvSpPr>
          <p:cNvPr id="38" name="文本框 17"/>
          <p:cNvSpPr txBox="1"/>
          <p:nvPr/>
        </p:nvSpPr>
        <p:spPr>
          <a:xfrm>
            <a:off x="5727456" y="1685067"/>
            <a:ext cx="1976875" cy="461665"/>
          </a:xfrm>
          <a:prstGeom prst="rect">
            <a:avLst/>
          </a:prstGeom>
          <a:noFill/>
        </p:spPr>
        <p:txBody>
          <a:bodyPr wrap="square" rtlCol="0">
            <a:spAutoFit/>
          </a:bodyPr>
          <a:lstStyle/>
          <a:p>
            <a:pPr defTabSz="685800" fontAlgn="auto">
              <a:spcBef>
                <a:spcPts val="0"/>
              </a:spcBef>
              <a:spcAft>
                <a:spcPts val="0"/>
              </a:spcAft>
            </a:pPr>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9" name="文本框 18"/>
          <p:cNvSpPr txBox="1"/>
          <p:nvPr/>
        </p:nvSpPr>
        <p:spPr>
          <a:xfrm>
            <a:off x="5296504" y="1637441"/>
            <a:ext cx="569387" cy="553998"/>
          </a:xfrm>
          <a:prstGeom prst="rect">
            <a:avLst/>
          </a:prstGeom>
          <a:noFill/>
        </p:spPr>
        <p:txBody>
          <a:bodyPr wrap="none" rtlCol="0">
            <a:spAutoFit/>
          </a:bodyPr>
          <a:lstStyle/>
          <a:p>
            <a:pPr defTabSz="685800" fontAlgn="auto">
              <a:spcBef>
                <a:spcPts val="0"/>
              </a:spcBef>
              <a:spcAft>
                <a:spcPts val="0"/>
              </a:spcAft>
            </a:pPr>
            <a:r>
              <a:rPr lang="en-US" altLang="zh-CN" sz="3000" dirty="0">
                <a:solidFill>
                  <a:srgbClr val="FB9E00"/>
                </a:solidFill>
                <a:latin typeface="时尚中黑简体" panose="01010104010101010101" pitchFamily="2" charset="-122"/>
                <a:ea typeface="时尚中黑简体" panose="01010104010101010101" pitchFamily="2" charset="-122"/>
              </a:rPr>
              <a:t>01</a:t>
            </a:r>
            <a:endParaRPr lang="zh-CN" altLang="en-US" sz="3000" dirty="0">
              <a:solidFill>
                <a:srgbClr val="FB9E00"/>
              </a:solidFill>
              <a:latin typeface="时尚中黑简体" panose="01010104010101010101" pitchFamily="2" charset="-122"/>
              <a:ea typeface="时尚中黑简体" panose="01010104010101010101" pitchFamily="2" charset="-122"/>
            </a:endParaRPr>
          </a:p>
        </p:txBody>
      </p:sp>
      <p:sp>
        <p:nvSpPr>
          <p:cNvPr id="40" name="文本框 17"/>
          <p:cNvSpPr txBox="1"/>
          <p:nvPr/>
        </p:nvSpPr>
        <p:spPr>
          <a:xfrm>
            <a:off x="6706368" y="2895445"/>
            <a:ext cx="1551808" cy="646331"/>
          </a:xfrm>
          <a:prstGeom prst="rect">
            <a:avLst/>
          </a:prstGeom>
          <a:noFill/>
        </p:spPr>
        <p:txBody>
          <a:bodyPr wrap="square" rtlCol="0">
            <a:spAutoFit/>
          </a:bodyPr>
          <a:lstStyle/>
          <a:p>
            <a:pPr defTabSz="685800" fontAlgn="auto">
              <a:spcBef>
                <a:spcPts val="0"/>
              </a:spcBef>
              <a:spcAft>
                <a:spcPts val="0"/>
              </a:spcAft>
            </a:pPr>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1" name="文本框 18"/>
          <p:cNvSpPr txBox="1"/>
          <p:nvPr/>
        </p:nvSpPr>
        <p:spPr>
          <a:xfrm>
            <a:off x="6275416" y="2847819"/>
            <a:ext cx="569387" cy="553998"/>
          </a:xfrm>
          <a:prstGeom prst="rect">
            <a:avLst/>
          </a:prstGeom>
          <a:noFill/>
        </p:spPr>
        <p:txBody>
          <a:bodyPr wrap="none" rtlCol="0">
            <a:spAutoFit/>
          </a:bodyPr>
          <a:lstStyle/>
          <a:p>
            <a:pPr defTabSz="685800" fontAlgn="auto">
              <a:spcBef>
                <a:spcPts val="0"/>
              </a:spcBef>
              <a:spcAft>
                <a:spcPts val="0"/>
              </a:spcAft>
            </a:pPr>
            <a:r>
              <a:rPr lang="en-US" altLang="zh-CN" sz="3000" dirty="0">
                <a:solidFill>
                  <a:srgbClr val="29ABE2"/>
                </a:solidFill>
                <a:latin typeface="时尚中黑简体" panose="01010104010101010101" pitchFamily="2" charset="-122"/>
                <a:ea typeface="时尚中黑简体" panose="01010104010101010101" pitchFamily="2" charset="-122"/>
              </a:rPr>
              <a:t>02</a:t>
            </a:r>
            <a:endParaRPr lang="zh-CN" altLang="en-US" sz="3000" dirty="0">
              <a:solidFill>
                <a:srgbClr val="29ABE2"/>
              </a:solidFill>
              <a:latin typeface="时尚中黑简体" panose="01010104010101010101" pitchFamily="2" charset="-122"/>
              <a:ea typeface="时尚中黑简体" panose="01010104010101010101" pitchFamily="2" charset="-122"/>
            </a:endParaRPr>
          </a:p>
        </p:txBody>
      </p:sp>
      <p:sp>
        <p:nvSpPr>
          <p:cNvPr id="42" name="文本框 17"/>
          <p:cNvSpPr txBox="1"/>
          <p:nvPr/>
        </p:nvSpPr>
        <p:spPr>
          <a:xfrm>
            <a:off x="6283575" y="4200762"/>
            <a:ext cx="1551808" cy="646331"/>
          </a:xfrm>
          <a:prstGeom prst="rect">
            <a:avLst/>
          </a:prstGeom>
          <a:noFill/>
        </p:spPr>
        <p:txBody>
          <a:bodyPr wrap="square" rtlCol="0">
            <a:spAutoFit/>
          </a:bodyPr>
          <a:lstStyle/>
          <a:p>
            <a:pPr defTabSz="685800" fontAlgn="auto">
              <a:spcBef>
                <a:spcPts val="0"/>
              </a:spcBef>
              <a:spcAft>
                <a:spcPts val="0"/>
              </a:spcAft>
            </a:pPr>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3" name="文本框 18"/>
          <p:cNvSpPr txBox="1"/>
          <p:nvPr/>
        </p:nvSpPr>
        <p:spPr>
          <a:xfrm>
            <a:off x="5852624" y="4153135"/>
            <a:ext cx="569387" cy="553998"/>
          </a:xfrm>
          <a:prstGeom prst="rect">
            <a:avLst/>
          </a:prstGeom>
          <a:noFill/>
        </p:spPr>
        <p:txBody>
          <a:bodyPr wrap="none" rtlCol="0">
            <a:spAutoFit/>
          </a:bodyPr>
          <a:lstStyle/>
          <a:p>
            <a:pPr defTabSz="685800" fontAlgn="auto">
              <a:spcBef>
                <a:spcPts val="0"/>
              </a:spcBef>
              <a:spcAft>
                <a:spcPts val="0"/>
              </a:spcAft>
            </a:pPr>
            <a:r>
              <a:rPr lang="en-US" altLang="zh-CN" sz="3000" dirty="0">
                <a:solidFill>
                  <a:prstClr val="white">
                    <a:lumMod val="50000"/>
                  </a:prstClr>
                </a:solidFill>
                <a:latin typeface="时尚中黑简体" panose="01010104010101010101" pitchFamily="2" charset="-122"/>
                <a:ea typeface="时尚中黑简体" panose="01010104010101010101" pitchFamily="2" charset="-122"/>
              </a:rPr>
              <a:t>03</a:t>
            </a:r>
            <a:endParaRPr lang="zh-CN" altLang="en-US" sz="3000" dirty="0">
              <a:solidFill>
                <a:prstClr val="white">
                  <a:lumMod val="50000"/>
                </a:prstClr>
              </a:solidFill>
              <a:latin typeface="时尚中黑简体" panose="01010104010101010101" pitchFamily="2" charset="-122"/>
              <a:ea typeface="时尚中黑简体" panose="01010104010101010101" pitchFamily="2" charset="-122"/>
            </a:endParaRPr>
          </a:p>
        </p:txBody>
      </p:sp>
      <p:sp>
        <p:nvSpPr>
          <p:cNvPr id="44" name="文本框 17"/>
          <p:cNvSpPr txBox="1"/>
          <p:nvPr/>
        </p:nvSpPr>
        <p:spPr>
          <a:xfrm>
            <a:off x="934125" y="4261763"/>
            <a:ext cx="1551808" cy="646331"/>
          </a:xfrm>
          <a:prstGeom prst="rect">
            <a:avLst/>
          </a:prstGeom>
          <a:noFill/>
        </p:spPr>
        <p:txBody>
          <a:bodyPr wrap="square" rtlCol="0">
            <a:spAutoFit/>
          </a:bodyPr>
          <a:lstStyle/>
          <a:p>
            <a:pPr defTabSz="685800" fontAlgn="auto">
              <a:spcBef>
                <a:spcPts val="0"/>
              </a:spcBef>
              <a:spcAft>
                <a:spcPts val="0"/>
              </a:spcAft>
            </a:pPr>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5" name="文本框 18"/>
          <p:cNvSpPr txBox="1"/>
          <p:nvPr/>
        </p:nvSpPr>
        <p:spPr>
          <a:xfrm>
            <a:off x="2457295" y="4214136"/>
            <a:ext cx="569387" cy="553998"/>
          </a:xfrm>
          <a:prstGeom prst="rect">
            <a:avLst/>
          </a:prstGeom>
          <a:noFill/>
        </p:spPr>
        <p:txBody>
          <a:bodyPr wrap="none" rtlCol="0">
            <a:spAutoFit/>
          </a:bodyPr>
          <a:lstStyle/>
          <a:p>
            <a:pPr defTabSz="685800" fontAlgn="auto">
              <a:spcBef>
                <a:spcPts val="0"/>
              </a:spcBef>
              <a:spcAft>
                <a:spcPts val="0"/>
              </a:spcAft>
            </a:pPr>
            <a:r>
              <a:rPr lang="en-US" altLang="zh-CN" sz="3000" dirty="0">
                <a:solidFill>
                  <a:srgbClr val="A3D800"/>
                </a:solidFill>
                <a:latin typeface="时尚中黑简体" panose="01010104010101010101" pitchFamily="2" charset="-122"/>
                <a:ea typeface="时尚中黑简体" panose="01010104010101010101" pitchFamily="2" charset="-122"/>
              </a:rPr>
              <a:t>04</a:t>
            </a:r>
            <a:endParaRPr lang="zh-CN" altLang="en-US" sz="3000" dirty="0">
              <a:solidFill>
                <a:srgbClr val="A3D800"/>
              </a:solidFill>
              <a:latin typeface="时尚中黑简体" panose="01010104010101010101" pitchFamily="2" charset="-122"/>
              <a:ea typeface="时尚中黑简体" panose="01010104010101010101" pitchFamily="2" charset="-122"/>
            </a:endParaRPr>
          </a:p>
        </p:txBody>
      </p:sp>
      <p:sp>
        <p:nvSpPr>
          <p:cNvPr id="46" name="文本框 17"/>
          <p:cNvSpPr txBox="1"/>
          <p:nvPr/>
        </p:nvSpPr>
        <p:spPr>
          <a:xfrm>
            <a:off x="652307" y="3025669"/>
            <a:ext cx="1551808" cy="646331"/>
          </a:xfrm>
          <a:prstGeom prst="rect">
            <a:avLst/>
          </a:prstGeom>
          <a:noFill/>
        </p:spPr>
        <p:txBody>
          <a:bodyPr wrap="square" rtlCol="0">
            <a:spAutoFit/>
          </a:bodyPr>
          <a:lstStyle/>
          <a:p>
            <a:pPr defTabSz="685800" fontAlgn="auto">
              <a:spcBef>
                <a:spcPts val="0"/>
              </a:spcBef>
              <a:spcAft>
                <a:spcPts val="0"/>
              </a:spcAft>
            </a:pPr>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7" name="文本框 18"/>
          <p:cNvSpPr txBox="1"/>
          <p:nvPr/>
        </p:nvSpPr>
        <p:spPr>
          <a:xfrm>
            <a:off x="2175476" y="2978043"/>
            <a:ext cx="569387" cy="553998"/>
          </a:xfrm>
          <a:prstGeom prst="rect">
            <a:avLst/>
          </a:prstGeom>
          <a:noFill/>
        </p:spPr>
        <p:txBody>
          <a:bodyPr wrap="none" rtlCol="0">
            <a:spAutoFit/>
          </a:bodyPr>
          <a:lstStyle/>
          <a:p>
            <a:pPr defTabSz="685800" fontAlgn="auto">
              <a:spcBef>
                <a:spcPts val="0"/>
              </a:spcBef>
              <a:spcAft>
                <a:spcPts val="0"/>
              </a:spcAft>
            </a:pPr>
            <a:r>
              <a:rPr lang="en-US" altLang="zh-CN" sz="3000" dirty="0">
                <a:solidFill>
                  <a:srgbClr val="ED7D31"/>
                </a:solidFill>
                <a:latin typeface="时尚中黑简体" panose="01010104010101010101" pitchFamily="2" charset="-122"/>
                <a:ea typeface="时尚中黑简体" panose="01010104010101010101" pitchFamily="2" charset="-122"/>
              </a:rPr>
              <a:t>05</a:t>
            </a:r>
            <a:endParaRPr lang="zh-CN" altLang="en-US" sz="3000" dirty="0">
              <a:solidFill>
                <a:srgbClr val="ED7D31"/>
              </a:solidFill>
              <a:latin typeface="时尚中黑简体" panose="01010104010101010101" pitchFamily="2" charset="-122"/>
              <a:ea typeface="时尚中黑简体" panose="01010104010101010101" pitchFamily="2" charset="-122"/>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1000" fill="hold"/>
                                        <p:tgtEl>
                                          <p:spTgt spid="28"/>
                                        </p:tgtEl>
                                        <p:attrNameLst>
                                          <p:attrName>ppt_w</p:attrName>
                                        </p:attrNameLst>
                                      </p:cBhvr>
                                      <p:tavLst>
                                        <p:tav tm="0">
                                          <p:val>
                                            <p:fltVal val="0"/>
                                          </p:val>
                                        </p:tav>
                                        <p:tav tm="100000">
                                          <p:val>
                                            <p:strVal val="#ppt_w"/>
                                          </p:val>
                                        </p:tav>
                                      </p:tavLst>
                                    </p:anim>
                                    <p:anim calcmode="lin" valueType="num">
                                      <p:cBhvr>
                                        <p:cTn id="8" dur="1000" fill="hold"/>
                                        <p:tgtEl>
                                          <p:spTgt spid="28"/>
                                        </p:tgtEl>
                                        <p:attrNameLst>
                                          <p:attrName>ppt_h</p:attrName>
                                        </p:attrNameLst>
                                      </p:cBhvr>
                                      <p:tavLst>
                                        <p:tav tm="0">
                                          <p:val>
                                            <p:fltVal val="0"/>
                                          </p:val>
                                        </p:tav>
                                        <p:tav tm="100000">
                                          <p:val>
                                            <p:strVal val="#ppt_h"/>
                                          </p:val>
                                        </p:tav>
                                      </p:tavLst>
                                    </p:anim>
                                    <p:anim calcmode="lin" valueType="num">
                                      <p:cBhvr>
                                        <p:cTn id="9" dur="1000" fill="hold"/>
                                        <p:tgtEl>
                                          <p:spTgt spid="2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15" presetClass="entr" presetSubtype="0" fill="hold" grpId="0" nodeType="afterEffect">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cBhvr>
                                        <p:cTn id="14" dur="1000" fill="hold"/>
                                        <p:tgtEl>
                                          <p:spTgt spid="29"/>
                                        </p:tgtEl>
                                        <p:attrNameLst>
                                          <p:attrName>ppt_w</p:attrName>
                                        </p:attrNameLst>
                                      </p:cBhvr>
                                      <p:tavLst>
                                        <p:tav tm="0">
                                          <p:val>
                                            <p:fltVal val="0"/>
                                          </p:val>
                                        </p:tav>
                                        <p:tav tm="100000">
                                          <p:val>
                                            <p:strVal val="#ppt_w"/>
                                          </p:val>
                                        </p:tav>
                                      </p:tavLst>
                                    </p:anim>
                                    <p:anim calcmode="lin" valueType="num">
                                      <p:cBhvr>
                                        <p:cTn id="15" dur="1000" fill="hold"/>
                                        <p:tgtEl>
                                          <p:spTgt spid="29"/>
                                        </p:tgtEl>
                                        <p:attrNameLst>
                                          <p:attrName>ppt_h</p:attrName>
                                        </p:attrNameLst>
                                      </p:cBhvr>
                                      <p:tavLst>
                                        <p:tav tm="0">
                                          <p:val>
                                            <p:fltVal val="0"/>
                                          </p:val>
                                        </p:tav>
                                        <p:tav tm="100000">
                                          <p:val>
                                            <p:strVal val="#ppt_h"/>
                                          </p:val>
                                        </p:tav>
                                      </p:tavLst>
                                    </p:anim>
                                    <p:anim calcmode="lin" valueType="num">
                                      <p:cBhvr>
                                        <p:cTn id="16" dur="1000" fill="hold"/>
                                        <p:tgtEl>
                                          <p:spTgt spid="29"/>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29"/>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2000"/>
                            </p:stCondLst>
                            <p:childTnLst>
                              <p:par>
                                <p:cTn id="19" presetID="15" presetClass="entr" presetSubtype="0"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1000" fill="hold"/>
                                        <p:tgtEl>
                                          <p:spTgt spid="27"/>
                                        </p:tgtEl>
                                        <p:attrNameLst>
                                          <p:attrName>ppt_w</p:attrName>
                                        </p:attrNameLst>
                                      </p:cBhvr>
                                      <p:tavLst>
                                        <p:tav tm="0">
                                          <p:val>
                                            <p:fltVal val="0"/>
                                          </p:val>
                                        </p:tav>
                                        <p:tav tm="100000">
                                          <p:val>
                                            <p:strVal val="#ppt_w"/>
                                          </p:val>
                                        </p:tav>
                                      </p:tavLst>
                                    </p:anim>
                                    <p:anim calcmode="lin" valueType="num">
                                      <p:cBhvr>
                                        <p:cTn id="22" dur="1000" fill="hold"/>
                                        <p:tgtEl>
                                          <p:spTgt spid="27"/>
                                        </p:tgtEl>
                                        <p:attrNameLst>
                                          <p:attrName>ppt_h</p:attrName>
                                        </p:attrNameLst>
                                      </p:cBhvr>
                                      <p:tavLst>
                                        <p:tav tm="0">
                                          <p:val>
                                            <p:fltVal val="0"/>
                                          </p:val>
                                        </p:tav>
                                        <p:tav tm="100000">
                                          <p:val>
                                            <p:strVal val="#ppt_h"/>
                                          </p:val>
                                        </p:tav>
                                      </p:tavLst>
                                    </p:anim>
                                    <p:anim calcmode="lin" valueType="num">
                                      <p:cBhvr>
                                        <p:cTn id="23" dur="1000" fill="hold"/>
                                        <p:tgtEl>
                                          <p:spTgt spid="27"/>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27"/>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3000"/>
                            </p:stCondLst>
                            <p:childTnLst>
                              <p:par>
                                <p:cTn id="26" presetID="15" presetClass="entr" presetSubtype="0"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p:cTn id="28" dur="1000" fill="hold"/>
                                        <p:tgtEl>
                                          <p:spTgt spid="25"/>
                                        </p:tgtEl>
                                        <p:attrNameLst>
                                          <p:attrName>ppt_w</p:attrName>
                                        </p:attrNameLst>
                                      </p:cBhvr>
                                      <p:tavLst>
                                        <p:tav tm="0">
                                          <p:val>
                                            <p:fltVal val="0"/>
                                          </p:val>
                                        </p:tav>
                                        <p:tav tm="100000">
                                          <p:val>
                                            <p:strVal val="#ppt_w"/>
                                          </p:val>
                                        </p:tav>
                                      </p:tavLst>
                                    </p:anim>
                                    <p:anim calcmode="lin" valueType="num">
                                      <p:cBhvr>
                                        <p:cTn id="29" dur="1000" fill="hold"/>
                                        <p:tgtEl>
                                          <p:spTgt spid="25"/>
                                        </p:tgtEl>
                                        <p:attrNameLst>
                                          <p:attrName>ppt_h</p:attrName>
                                        </p:attrNameLst>
                                      </p:cBhvr>
                                      <p:tavLst>
                                        <p:tav tm="0">
                                          <p:val>
                                            <p:fltVal val="0"/>
                                          </p:val>
                                        </p:tav>
                                        <p:tav tm="100000">
                                          <p:val>
                                            <p:strVal val="#ppt_h"/>
                                          </p:val>
                                        </p:tav>
                                      </p:tavLst>
                                    </p:anim>
                                    <p:anim calcmode="lin" valueType="num">
                                      <p:cBhvr>
                                        <p:cTn id="30" dur="1000" fill="hold"/>
                                        <p:tgtEl>
                                          <p:spTgt spid="25"/>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25"/>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4000"/>
                            </p:stCondLst>
                            <p:childTnLst>
                              <p:par>
                                <p:cTn id="33" presetID="15"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p:cTn id="35" dur="1000" fill="hold"/>
                                        <p:tgtEl>
                                          <p:spTgt spid="26"/>
                                        </p:tgtEl>
                                        <p:attrNameLst>
                                          <p:attrName>ppt_w</p:attrName>
                                        </p:attrNameLst>
                                      </p:cBhvr>
                                      <p:tavLst>
                                        <p:tav tm="0">
                                          <p:val>
                                            <p:fltVal val="0"/>
                                          </p:val>
                                        </p:tav>
                                        <p:tav tm="100000">
                                          <p:val>
                                            <p:strVal val="#ppt_w"/>
                                          </p:val>
                                        </p:tav>
                                      </p:tavLst>
                                    </p:anim>
                                    <p:anim calcmode="lin" valueType="num">
                                      <p:cBhvr>
                                        <p:cTn id="36" dur="1000" fill="hold"/>
                                        <p:tgtEl>
                                          <p:spTgt spid="26"/>
                                        </p:tgtEl>
                                        <p:attrNameLst>
                                          <p:attrName>ppt_h</p:attrName>
                                        </p:attrNameLst>
                                      </p:cBhvr>
                                      <p:tavLst>
                                        <p:tav tm="0">
                                          <p:val>
                                            <p:fltVal val="0"/>
                                          </p:val>
                                        </p:tav>
                                        <p:tav tm="100000">
                                          <p:val>
                                            <p:strVal val="#ppt_h"/>
                                          </p:val>
                                        </p:tav>
                                      </p:tavLst>
                                    </p:anim>
                                    <p:anim calcmode="lin" valueType="num">
                                      <p:cBhvr>
                                        <p:cTn id="37" dur="1000" fill="hold"/>
                                        <p:tgtEl>
                                          <p:spTgt spid="26"/>
                                        </p:tgtEl>
                                        <p:attrNameLst>
                                          <p:attrName>ppt_x</p:attrName>
                                        </p:attrNameLst>
                                      </p:cBhvr>
                                      <p:tavLst>
                                        <p:tav tm="0" fmla="#ppt_x+(cos(-2*pi*(1-$))*-#ppt_x-sin(-2*pi*(1-$))*(1-#ppt_y))*(1-$)">
                                          <p:val>
                                            <p:fltVal val="0"/>
                                          </p:val>
                                        </p:tav>
                                        <p:tav tm="100000">
                                          <p:val>
                                            <p:fltVal val="1"/>
                                          </p:val>
                                        </p:tav>
                                      </p:tavLst>
                                    </p:anim>
                                    <p:anim calcmode="lin" valueType="num">
                                      <p:cBhvr>
                                        <p:cTn id="38" dur="1000" fill="hold"/>
                                        <p:tgtEl>
                                          <p:spTgt spid="26"/>
                                        </p:tgtEl>
                                        <p:attrNameLst>
                                          <p:attrName>ppt_y</p:attrName>
                                        </p:attrNameLst>
                                      </p:cBhvr>
                                      <p:tavLst>
                                        <p:tav tm="0" fmla="#ppt_y+(sin(-2*pi*(1-$))*-#ppt_x+cos(-2*pi*(1-$))*(1-#ppt_y))*(1-$)">
                                          <p:val>
                                            <p:fltVal val="0"/>
                                          </p:val>
                                        </p:tav>
                                        <p:tav tm="100000">
                                          <p:val>
                                            <p:fltVal val="1"/>
                                          </p:val>
                                        </p:tav>
                                      </p:tavLst>
                                    </p:anim>
                                  </p:childTnLst>
                                </p:cTn>
                              </p:par>
                            </p:childTnLst>
                          </p:cTn>
                        </p:par>
                        <p:par>
                          <p:cTn id="39" fill="hold">
                            <p:stCondLst>
                              <p:cond delay="5000"/>
                            </p:stCondLst>
                            <p:childTnLst>
                              <p:par>
                                <p:cTn id="40" presetID="31" presetClass="entr" presetSubtype="0" fill="hold" nodeType="after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p:cTn id="42" dur="1000" fill="hold"/>
                                        <p:tgtEl>
                                          <p:spTgt spid="35"/>
                                        </p:tgtEl>
                                        <p:attrNameLst>
                                          <p:attrName>ppt_w</p:attrName>
                                        </p:attrNameLst>
                                      </p:cBhvr>
                                      <p:tavLst>
                                        <p:tav tm="0">
                                          <p:val>
                                            <p:fltVal val="0"/>
                                          </p:val>
                                        </p:tav>
                                        <p:tav tm="100000">
                                          <p:val>
                                            <p:strVal val="#ppt_w"/>
                                          </p:val>
                                        </p:tav>
                                      </p:tavLst>
                                    </p:anim>
                                    <p:anim calcmode="lin" valueType="num">
                                      <p:cBhvr>
                                        <p:cTn id="43" dur="1000" fill="hold"/>
                                        <p:tgtEl>
                                          <p:spTgt spid="35"/>
                                        </p:tgtEl>
                                        <p:attrNameLst>
                                          <p:attrName>ppt_h</p:attrName>
                                        </p:attrNameLst>
                                      </p:cBhvr>
                                      <p:tavLst>
                                        <p:tav tm="0">
                                          <p:val>
                                            <p:fltVal val="0"/>
                                          </p:val>
                                        </p:tav>
                                        <p:tav tm="100000">
                                          <p:val>
                                            <p:strVal val="#ppt_h"/>
                                          </p:val>
                                        </p:tav>
                                      </p:tavLst>
                                    </p:anim>
                                    <p:anim calcmode="lin" valueType="num">
                                      <p:cBhvr>
                                        <p:cTn id="44" dur="1000" fill="hold"/>
                                        <p:tgtEl>
                                          <p:spTgt spid="35"/>
                                        </p:tgtEl>
                                        <p:attrNameLst>
                                          <p:attrName>style.rotation</p:attrName>
                                        </p:attrNameLst>
                                      </p:cBhvr>
                                      <p:tavLst>
                                        <p:tav tm="0">
                                          <p:val>
                                            <p:fltVal val="90"/>
                                          </p:val>
                                        </p:tav>
                                        <p:tav tm="100000">
                                          <p:val>
                                            <p:fltVal val="0"/>
                                          </p:val>
                                        </p:tav>
                                      </p:tavLst>
                                    </p:anim>
                                    <p:animEffect transition="in" filter="fade">
                                      <p:cBhvr>
                                        <p:cTn id="45" dur="1000"/>
                                        <p:tgtEl>
                                          <p:spTgt spid="35"/>
                                        </p:tgtEl>
                                      </p:cBhvr>
                                    </p:animEffect>
                                  </p:childTnLst>
                                </p:cTn>
                              </p:par>
                            </p:childTnLst>
                          </p:cTn>
                        </p:par>
                        <p:par>
                          <p:cTn id="46" fill="hold">
                            <p:stCondLst>
                              <p:cond delay="6000"/>
                            </p:stCondLst>
                            <p:childTnLst>
                              <p:par>
                                <p:cTn id="47" presetID="14" presetClass="entr" presetSubtype="10"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randombar(horizontal)">
                                      <p:cBhvr>
                                        <p:cTn id="49" dur="500"/>
                                        <p:tgtEl>
                                          <p:spTgt spid="30"/>
                                        </p:tgtEl>
                                      </p:cBhvr>
                                    </p:animEffect>
                                  </p:childTnLst>
                                </p:cTn>
                              </p:par>
                            </p:childTnLst>
                          </p:cTn>
                        </p:par>
                        <p:par>
                          <p:cTn id="50" fill="hold">
                            <p:stCondLst>
                              <p:cond delay="6500"/>
                            </p:stCondLst>
                            <p:childTnLst>
                              <p:par>
                                <p:cTn id="51" presetID="14" presetClass="entr" presetSubtype="10" fill="hold" grpId="0" nodeType="after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randombar(horizontal)">
                                      <p:cBhvr>
                                        <p:cTn id="53" dur="500"/>
                                        <p:tgtEl>
                                          <p:spTgt spid="33"/>
                                        </p:tgtEl>
                                      </p:cBhvr>
                                    </p:animEffect>
                                  </p:childTnLst>
                                </p:cTn>
                              </p:par>
                            </p:childTnLst>
                          </p:cTn>
                        </p:par>
                        <p:par>
                          <p:cTn id="54" fill="hold">
                            <p:stCondLst>
                              <p:cond delay="7000"/>
                            </p:stCondLst>
                            <p:childTnLst>
                              <p:par>
                                <p:cTn id="55" presetID="14" presetClass="entr" presetSubtype="10"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randombar(horizontal)">
                                      <p:cBhvr>
                                        <p:cTn id="57" dur="500"/>
                                        <p:tgtEl>
                                          <p:spTgt spid="34"/>
                                        </p:tgtEl>
                                      </p:cBhvr>
                                    </p:animEffect>
                                  </p:childTnLst>
                                </p:cTn>
                              </p:par>
                            </p:childTnLst>
                          </p:cTn>
                        </p:par>
                        <p:par>
                          <p:cTn id="58" fill="hold">
                            <p:stCondLst>
                              <p:cond delay="7500"/>
                            </p:stCondLst>
                            <p:childTnLst>
                              <p:par>
                                <p:cTn id="59" presetID="14" presetClass="entr" presetSubtype="10"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randombar(horizontal)">
                                      <p:cBhvr>
                                        <p:cTn id="61" dur="500"/>
                                        <p:tgtEl>
                                          <p:spTgt spid="31"/>
                                        </p:tgtEl>
                                      </p:cBhvr>
                                    </p:animEffect>
                                  </p:childTnLst>
                                </p:cTn>
                              </p:par>
                            </p:childTnLst>
                          </p:cTn>
                        </p:par>
                        <p:par>
                          <p:cTn id="62" fill="hold">
                            <p:stCondLst>
                              <p:cond delay="8000"/>
                            </p:stCondLst>
                            <p:childTnLst>
                              <p:par>
                                <p:cTn id="63" presetID="14" presetClass="entr" presetSubtype="10" fill="hold" grpId="0" nodeType="after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randombar(horizontal)">
                                      <p:cBhvr>
                                        <p:cTn id="65" dur="500"/>
                                        <p:tgtEl>
                                          <p:spTgt spid="32"/>
                                        </p:tgtEl>
                                      </p:cBhvr>
                                    </p:animEffect>
                                  </p:childTnLst>
                                </p:cTn>
                              </p:par>
                            </p:childTnLst>
                          </p:cTn>
                        </p:par>
                        <p:par>
                          <p:cTn id="66" fill="hold">
                            <p:stCondLst>
                              <p:cond delay="8500"/>
                            </p:stCondLst>
                            <p:childTnLst>
                              <p:par>
                                <p:cTn id="67" presetID="31" presetClass="entr" presetSubtype="0" fill="hold" grpId="0" nodeType="afterEffect">
                                  <p:stCondLst>
                                    <p:cond delay="0"/>
                                  </p:stCondLst>
                                  <p:childTnLst>
                                    <p:set>
                                      <p:cBhvr>
                                        <p:cTn id="68" dur="1" fill="hold">
                                          <p:stCondLst>
                                            <p:cond delay="0"/>
                                          </p:stCondLst>
                                        </p:cTn>
                                        <p:tgtEl>
                                          <p:spTgt spid="39"/>
                                        </p:tgtEl>
                                        <p:attrNameLst>
                                          <p:attrName>style.visibility</p:attrName>
                                        </p:attrNameLst>
                                      </p:cBhvr>
                                      <p:to>
                                        <p:strVal val="visible"/>
                                      </p:to>
                                    </p:set>
                                    <p:anim calcmode="lin" valueType="num">
                                      <p:cBhvr>
                                        <p:cTn id="69" dur="1000" fill="hold"/>
                                        <p:tgtEl>
                                          <p:spTgt spid="39"/>
                                        </p:tgtEl>
                                        <p:attrNameLst>
                                          <p:attrName>ppt_w</p:attrName>
                                        </p:attrNameLst>
                                      </p:cBhvr>
                                      <p:tavLst>
                                        <p:tav tm="0">
                                          <p:val>
                                            <p:fltVal val="0"/>
                                          </p:val>
                                        </p:tav>
                                        <p:tav tm="100000">
                                          <p:val>
                                            <p:strVal val="#ppt_w"/>
                                          </p:val>
                                        </p:tav>
                                      </p:tavLst>
                                    </p:anim>
                                    <p:anim calcmode="lin" valueType="num">
                                      <p:cBhvr>
                                        <p:cTn id="70" dur="1000" fill="hold"/>
                                        <p:tgtEl>
                                          <p:spTgt spid="39"/>
                                        </p:tgtEl>
                                        <p:attrNameLst>
                                          <p:attrName>ppt_h</p:attrName>
                                        </p:attrNameLst>
                                      </p:cBhvr>
                                      <p:tavLst>
                                        <p:tav tm="0">
                                          <p:val>
                                            <p:fltVal val="0"/>
                                          </p:val>
                                        </p:tav>
                                        <p:tav tm="100000">
                                          <p:val>
                                            <p:strVal val="#ppt_h"/>
                                          </p:val>
                                        </p:tav>
                                      </p:tavLst>
                                    </p:anim>
                                    <p:anim calcmode="lin" valueType="num">
                                      <p:cBhvr>
                                        <p:cTn id="71" dur="1000" fill="hold"/>
                                        <p:tgtEl>
                                          <p:spTgt spid="39"/>
                                        </p:tgtEl>
                                        <p:attrNameLst>
                                          <p:attrName>style.rotation</p:attrName>
                                        </p:attrNameLst>
                                      </p:cBhvr>
                                      <p:tavLst>
                                        <p:tav tm="0">
                                          <p:val>
                                            <p:fltVal val="90"/>
                                          </p:val>
                                        </p:tav>
                                        <p:tav tm="100000">
                                          <p:val>
                                            <p:fltVal val="0"/>
                                          </p:val>
                                        </p:tav>
                                      </p:tavLst>
                                    </p:anim>
                                    <p:animEffect transition="in" filter="fade">
                                      <p:cBhvr>
                                        <p:cTn id="72" dur="1000"/>
                                        <p:tgtEl>
                                          <p:spTgt spid="39"/>
                                        </p:tgtEl>
                                      </p:cBhvr>
                                    </p:animEffect>
                                  </p:childTnLst>
                                </p:cTn>
                              </p:par>
                            </p:childTnLst>
                          </p:cTn>
                        </p:par>
                        <p:par>
                          <p:cTn id="73" fill="hold">
                            <p:stCondLst>
                              <p:cond delay="9500"/>
                            </p:stCondLst>
                            <p:childTnLst>
                              <p:par>
                                <p:cTn id="74" presetID="22" presetClass="entr" presetSubtype="8" fill="hold" grpId="0" nodeType="after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wipe(left)">
                                      <p:cBhvr>
                                        <p:cTn id="76" dur="500"/>
                                        <p:tgtEl>
                                          <p:spTgt spid="38"/>
                                        </p:tgtEl>
                                      </p:cBhvr>
                                    </p:animEffect>
                                  </p:childTnLst>
                                </p:cTn>
                              </p:par>
                            </p:childTnLst>
                          </p:cTn>
                        </p:par>
                        <p:par>
                          <p:cTn id="77" fill="hold">
                            <p:stCondLst>
                              <p:cond delay="10000"/>
                            </p:stCondLst>
                            <p:childTnLst>
                              <p:par>
                                <p:cTn id="78" presetID="31" presetClass="entr" presetSubtype="0" fill="hold" grpId="0" nodeType="afterEffect">
                                  <p:stCondLst>
                                    <p:cond delay="0"/>
                                  </p:stCondLst>
                                  <p:childTnLst>
                                    <p:set>
                                      <p:cBhvr>
                                        <p:cTn id="79" dur="1" fill="hold">
                                          <p:stCondLst>
                                            <p:cond delay="0"/>
                                          </p:stCondLst>
                                        </p:cTn>
                                        <p:tgtEl>
                                          <p:spTgt spid="41"/>
                                        </p:tgtEl>
                                        <p:attrNameLst>
                                          <p:attrName>style.visibility</p:attrName>
                                        </p:attrNameLst>
                                      </p:cBhvr>
                                      <p:to>
                                        <p:strVal val="visible"/>
                                      </p:to>
                                    </p:set>
                                    <p:anim calcmode="lin" valueType="num">
                                      <p:cBhvr>
                                        <p:cTn id="80" dur="1000" fill="hold"/>
                                        <p:tgtEl>
                                          <p:spTgt spid="41"/>
                                        </p:tgtEl>
                                        <p:attrNameLst>
                                          <p:attrName>ppt_w</p:attrName>
                                        </p:attrNameLst>
                                      </p:cBhvr>
                                      <p:tavLst>
                                        <p:tav tm="0">
                                          <p:val>
                                            <p:fltVal val="0"/>
                                          </p:val>
                                        </p:tav>
                                        <p:tav tm="100000">
                                          <p:val>
                                            <p:strVal val="#ppt_w"/>
                                          </p:val>
                                        </p:tav>
                                      </p:tavLst>
                                    </p:anim>
                                    <p:anim calcmode="lin" valueType="num">
                                      <p:cBhvr>
                                        <p:cTn id="81" dur="1000" fill="hold"/>
                                        <p:tgtEl>
                                          <p:spTgt spid="41"/>
                                        </p:tgtEl>
                                        <p:attrNameLst>
                                          <p:attrName>ppt_h</p:attrName>
                                        </p:attrNameLst>
                                      </p:cBhvr>
                                      <p:tavLst>
                                        <p:tav tm="0">
                                          <p:val>
                                            <p:fltVal val="0"/>
                                          </p:val>
                                        </p:tav>
                                        <p:tav tm="100000">
                                          <p:val>
                                            <p:strVal val="#ppt_h"/>
                                          </p:val>
                                        </p:tav>
                                      </p:tavLst>
                                    </p:anim>
                                    <p:anim calcmode="lin" valueType="num">
                                      <p:cBhvr>
                                        <p:cTn id="82" dur="1000" fill="hold"/>
                                        <p:tgtEl>
                                          <p:spTgt spid="41"/>
                                        </p:tgtEl>
                                        <p:attrNameLst>
                                          <p:attrName>style.rotation</p:attrName>
                                        </p:attrNameLst>
                                      </p:cBhvr>
                                      <p:tavLst>
                                        <p:tav tm="0">
                                          <p:val>
                                            <p:fltVal val="90"/>
                                          </p:val>
                                        </p:tav>
                                        <p:tav tm="100000">
                                          <p:val>
                                            <p:fltVal val="0"/>
                                          </p:val>
                                        </p:tav>
                                      </p:tavLst>
                                    </p:anim>
                                    <p:animEffect transition="in" filter="fade">
                                      <p:cBhvr>
                                        <p:cTn id="83" dur="1000"/>
                                        <p:tgtEl>
                                          <p:spTgt spid="41"/>
                                        </p:tgtEl>
                                      </p:cBhvr>
                                    </p:animEffect>
                                  </p:childTnLst>
                                </p:cTn>
                              </p:par>
                            </p:childTnLst>
                          </p:cTn>
                        </p:par>
                        <p:par>
                          <p:cTn id="84" fill="hold">
                            <p:stCondLst>
                              <p:cond delay="11000"/>
                            </p:stCondLst>
                            <p:childTnLst>
                              <p:par>
                                <p:cTn id="85" presetID="22" presetClass="entr" presetSubtype="8" fill="hold" grpId="0" nodeType="afterEffect">
                                  <p:stCondLst>
                                    <p:cond delay="0"/>
                                  </p:stCondLst>
                                  <p:childTnLst>
                                    <p:set>
                                      <p:cBhvr>
                                        <p:cTn id="86" dur="1" fill="hold">
                                          <p:stCondLst>
                                            <p:cond delay="0"/>
                                          </p:stCondLst>
                                        </p:cTn>
                                        <p:tgtEl>
                                          <p:spTgt spid="40"/>
                                        </p:tgtEl>
                                        <p:attrNameLst>
                                          <p:attrName>style.visibility</p:attrName>
                                        </p:attrNameLst>
                                      </p:cBhvr>
                                      <p:to>
                                        <p:strVal val="visible"/>
                                      </p:to>
                                    </p:set>
                                    <p:animEffect transition="in" filter="wipe(left)">
                                      <p:cBhvr>
                                        <p:cTn id="87" dur="500"/>
                                        <p:tgtEl>
                                          <p:spTgt spid="40"/>
                                        </p:tgtEl>
                                      </p:cBhvr>
                                    </p:animEffect>
                                  </p:childTnLst>
                                </p:cTn>
                              </p:par>
                            </p:childTnLst>
                          </p:cTn>
                        </p:par>
                        <p:par>
                          <p:cTn id="88" fill="hold">
                            <p:stCondLst>
                              <p:cond delay="11500"/>
                            </p:stCondLst>
                            <p:childTnLst>
                              <p:par>
                                <p:cTn id="89" presetID="31" presetClass="entr" presetSubtype="0" fill="hold" grpId="0" nodeType="afterEffect">
                                  <p:stCondLst>
                                    <p:cond delay="0"/>
                                  </p:stCondLst>
                                  <p:childTnLst>
                                    <p:set>
                                      <p:cBhvr>
                                        <p:cTn id="90" dur="1" fill="hold">
                                          <p:stCondLst>
                                            <p:cond delay="0"/>
                                          </p:stCondLst>
                                        </p:cTn>
                                        <p:tgtEl>
                                          <p:spTgt spid="43"/>
                                        </p:tgtEl>
                                        <p:attrNameLst>
                                          <p:attrName>style.visibility</p:attrName>
                                        </p:attrNameLst>
                                      </p:cBhvr>
                                      <p:to>
                                        <p:strVal val="visible"/>
                                      </p:to>
                                    </p:set>
                                    <p:anim calcmode="lin" valueType="num">
                                      <p:cBhvr>
                                        <p:cTn id="91" dur="1000" fill="hold"/>
                                        <p:tgtEl>
                                          <p:spTgt spid="43"/>
                                        </p:tgtEl>
                                        <p:attrNameLst>
                                          <p:attrName>ppt_w</p:attrName>
                                        </p:attrNameLst>
                                      </p:cBhvr>
                                      <p:tavLst>
                                        <p:tav tm="0">
                                          <p:val>
                                            <p:fltVal val="0"/>
                                          </p:val>
                                        </p:tav>
                                        <p:tav tm="100000">
                                          <p:val>
                                            <p:strVal val="#ppt_w"/>
                                          </p:val>
                                        </p:tav>
                                      </p:tavLst>
                                    </p:anim>
                                    <p:anim calcmode="lin" valueType="num">
                                      <p:cBhvr>
                                        <p:cTn id="92" dur="1000" fill="hold"/>
                                        <p:tgtEl>
                                          <p:spTgt spid="43"/>
                                        </p:tgtEl>
                                        <p:attrNameLst>
                                          <p:attrName>ppt_h</p:attrName>
                                        </p:attrNameLst>
                                      </p:cBhvr>
                                      <p:tavLst>
                                        <p:tav tm="0">
                                          <p:val>
                                            <p:fltVal val="0"/>
                                          </p:val>
                                        </p:tav>
                                        <p:tav tm="100000">
                                          <p:val>
                                            <p:strVal val="#ppt_h"/>
                                          </p:val>
                                        </p:tav>
                                      </p:tavLst>
                                    </p:anim>
                                    <p:anim calcmode="lin" valueType="num">
                                      <p:cBhvr>
                                        <p:cTn id="93" dur="1000" fill="hold"/>
                                        <p:tgtEl>
                                          <p:spTgt spid="43"/>
                                        </p:tgtEl>
                                        <p:attrNameLst>
                                          <p:attrName>style.rotation</p:attrName>
                                        </p:attrNameLst>
                                      </p:cBhvr>
                                      <p:tavLst>
                                        <p:tav tm="0">
                                          <p:val>
                                            <p:fltVal val="90"/>
                                          </p:val>
                                        </p:tav>
                                        <p:tav tm="100000">
                                          <p:val>
                                            <p:fltVal val="0"/>
                                          </p:val>
                                        </p:tav>
                                      </p:tavLst>
                                    </p:anim>
                                    <p:animEffect transition="in" filter="fade">
                                      <p:cBhvr>
                                        <p:cTn id="94" dur="1000"/>
                                        <p:tgtEl>
                                          <p:spTgt spid="43"/>
                                        </p:tgtEl>
                                      </p:cBhvr>
                                    </p:animEffect>
                                  </p:childTnLst>
                                </p:cTn>
                              </p:par>
                            </p:childTnLst>
                          </p:cTn>
                        </p:par>
                        <p:par>
                          <p:cTn id="95" fill="hold">
                            <p:stCondLst>
                              <p:cond delay="12500"/>
                            </p:stCondLst>
                            <p:childTnLst>
                              <p:par>
                                <p:cTn id="96" presetID="22" presetClass="entr" presetSubtype="8" fill="hold" grpId="0" nodeType="afterEffect">
                                  <p:stCondLst>
                                    <p:cond delay="0"/>
                                  </p:stCondLst>
                                  <p:childTnLst>
                                    <p:set>
                                      <p:cBhvr>
                                        <p:cTn id="97" dur="1" fill="hold">
                                          <p:stCondLst>
                                            <p:cond delay="0"/>
                                          </p:stCondLst>
                                        </p:cTn>
                                        <p:tgtEl>
                                          <p:spTgt spid="42"/>
                                        </p:tgtEl>
                                        <p:attrNameLst>
                                          <p:attrName>style.visibility</p:attrName>
                                        </p:attrNameLst>
                                      </p:cBhvr>
                                      <p:to>
                                        <p:strVal val="visible"/>
                                      </p:to>
                                    </p:set>
                                    <p:animEffect transition="in" filter="wipe(left)">
                                      <p:cBhvr>
                                        <p:cTn id="98" dur="500"/>
                                        <p:tgtEl>
                                          <p:spTgt spid="42"/>
                                        </p:tgtEl>
                                      </p:cBhvr>
                                    </p:animEffect>
                                  </p:childTnLst>
                                </p:cTn>
                              </p:par>
                            </p:childTnLst>
                          </p:cTn>
                        </p:par>
                        <p:par>
                          <p:cTn id="99" fill="hold">
                            <p:stCondLst>
                              <p:cond delay="13000"/>
                            </p:stCondLst>
                            <p:childTnLst>
                              <p:par>
                                <p:cTn id="100" presetID="31" presetClass="entr" presetSubtype="0" fill="hold" grpId="0" nodeType="afterEffect">
                                  <p:stCondLst>
                                    <p:cond delay="0"/>
                                  </p:stCondLst>
                                  <p:childTnLst>
                                    <p:set>
                                      <p:cBhvr>
                                        <p:cTn id="101" dur="1" fill="hold">
                                          <p:stCondLst>
                                            <p:cond delay="0"/>
                                          </p:stCondLst>
                                        </p:cTn>
                                        <p:tgtEl>
                                          <p:spTgt spid="45"/>
                                        </p:tgtEl>
                                        <p:attrNameLst>
                                          <p:attrName>style.visibility</p:attrName>
                                        </p:attrNameLst>
                                      </p:cBhvr>
                                      <p:to>
                                        <p:strVal val="visible"/>
                                      </p:to>
                                    </p:set>
                                    <p:anim calcmode="lin" valueType="num">
                                      <p:cBhvr>
                                        <p:cTn id="102" dur="1000" fill="hold"/>
                                        <p:tgtEl>
                                          <p:spTgt spid="45"/>
                                        </p:tgtEl>
                                        <p:attrNameLst>
                                          <p:attrName>ppt_w</p:attrName>
                                        </p:attrNameLst>
                                      </p:cBhvr>
                                      <p:tavLst>
                                        <p:tav tm="0">
                                          <p:val>
                                            <p:fltVal val="0"/>
                                          </p:val>
                                        </p:tav>
                                        <p:tav tm="100000">
                                          <p:val>
                                            <p:strVal val="#ppt_w"/>
                                          </p:val>
                                        </p:tav>
                                      </p:tavLst>
                                    </p:anim>
                                    <p:anim calcmode="lin" valueType="num">
                                      <p:cBhvr>
                                        <p:cTn id="103" dur="1000" fill="hold"/>
                                        <p:tgtEl>
                                          <p:spTgt spid="45"/>
                                        </p:tgtEl>
                                        <p:attrNameLst>
                                          <p:attrName>ppt_h</p:attrName>
                                        </p:attrNameLst>
                                      </p:cBhvr>
                                      <p:tavLst>
                                        <p:tav tm="0">
                                          <p:val>
                                            <p:fltVal val="0"/>
                                          </p:val>
                                        </p:tav>
                                        <p:tav tm="100000">
                                          <p:val>
                                            <p:strVal val="#ppt_h"/>
                                          </p:val>
                                        </p:tav>
                                      </p:tavLst>
                                    </p:anim>
                                    <p:anim calcmode="lin" valueType="num">
                                      <p:cBhvr>
                                        <p:cTn id="104" dur="1000" fill="hold"/>
                                        <p:tgtEl>
                                          <p:spTgt spid="45"/>
                                        </p:tgtEl>
                                        <p:attrNameLst>
                                          <p:attrName>style.rotation</p:attrName>
                                        </p:attrNameLst>
                                      </p:cBhvr>
                                      <p:tavLst>
                                        <p:tav tm="0">
                                          <p:val>
                                            <p:fltVal val="90"/>
                                          </p:val>
                                        </p:tav>
                                        <p:tav tm="100000">
                                          <p:val>
                                            <p:fltVal val="0"/>
                                          </p:val>
                                        </p:tav>
                                      </p:tavLst>
                                    </p:anim>
                                    <p:animEffect transition="in" filter="fade">
                                      <p:cBhvr>
                                        <p:cTn id="105" dur="1000"/>
                                        <p:tgtEl>
                                          <p:spTgt spid="45"/>
                                        </p:tgtEl>
                                      </p:cBhvr>
                                    </p:animEffect>
                                  </p:childTnLst>
                                </p:cTn>
                              </p:par>
                            </p:childTnLst>
                          </p:cTn>
                        </p:par>
                        <p:par>
                          <p:cTn id="106" fill="hold">
                            <p:stCondLst>
                              <p:cond delay="14000"/>
                            </p:stCondLst>
                            <p:childTnLst>
                              <p:par>
                                <p:cTn id="107" presetID="22" presetClass="entr" presetSubtype="2" fill="hold" grpId="0" nodeType="afterEffect">
                                  <p:stCondLst>
                                    <p:cond delay="0"/>
                                  </p:stCondLst>
                                  <p:childTnLst>
                                    <p:set>
                                      <p:cBhvr>
                                        <p:cTn id="108" dur="1" fill="hold">
                                          <p:stCondLst>
                                            <p:cond delay="0"/>
                                          </p:stCondLst>
                                        </p:cTn>
                                        <p:tgtEl>
                                          <p:spTgt spid="44"/>
                                        </p:tgtEl>
                                        <p:attrNameLst>
                                          <p:attrName>style.visibility</p:attrName>
                                        </p:attrNameLst>
                                      </p:cBhvr>
                                      <p:to>
                                        <p:strVal val="visible"/>
                                      </p:to>
                                    </p:set>
                                    <p:animEffect transition="in" filter="wipe(right)">
                                      <p:cBhvr>
                                        <p:cTn id="109" dur="500"/>
                                        <p:tgtEl>
                                          <p:spTgt spid="44"/>
                                        </p:tgtEl>
                                      </p:cBhvr>
                                    </p:animEffect>
                                  </p:childTnLst>
                                </p:cTn>
                              </p:par>
                            </p:childTnLst>
                          </p:cTn>
                        </p:par>
                        <p:par>
                          <p:cTn id="110" fill="hold">
                            <p:stCondLst>
                              <p:cond delay="14500"/>
                            </p:stCondLst>
                            <p:childTnLst>
                              <p:par>
                                <p:cTn id="111" presetID="31" presetClass="entr" presetSubtype="0" fill="hold" grpId="0" nodeType="afterEffect">
                                  <p:stCondLst>
                                    <p:cond delay="0"/>
                                  </p:stCondLst>
                                  <p:childTnLst>
                                    <p:set>
                                      <p:cBhvr>
                                        <p:cTn id="112" dur="1" fill="hold">
                                          <p:stCondLst>
                                            <p:cond delay="0"/>
                                          </p:stCondLst>
                                        </p:cTn>
                                        <p:tgtEl>
                                          <p:spTgt spid="47"/>
                                        </p:tgtEl>
                                        <p:attrNameLst>
                                          <p:attrName>style.visibility</p:attrName>
                                        </p:attrNameLst>
                                      </p:cBhvr>
                                      <p:to>
                                        <p:strVal val="visible"/>
                                      </p:to>
                                    </p:set>
                                    <p:anim calcmode="lin" valueType="num">
                                      <p:cBhvr>
                                        <p:cTn id="113" dur="1000" fill="hold"/>
                                        <p:tgtEl>
                                          <p:spTgt spid="47"/>
                                        </p:tgtEl>
                                        <p:attrNameLst>
                                          <p:attrName>ppt_w</p:attrName>
                                        </p:attrNameLst>
                                      </p:cBhvr>
                                      <p:tavLst>
                                        <p:tav tm="0">
                                          <p:val>
                                            <p:fltVal val="0"/>
                                          </p:val>
                                        </p:tav>
                                        <p:tav tm="100000">
                                          <p:val>
                                            <p:strVal val="#ppt_w"/>
                                          </p:val>
                                        </p:tav>
                                      </p:tavLst>
                                    </p:anim>
                                    <p:anim calcmode="lin" valueType="num">
                                      <p:cBhvr>
                                        <p:cTn id="114" dur="1000" fill="hold"/>
                                        <p:tgtEl>
                                          <p:spTgt spid="47"/>
                                        </p:tgtEl>
                                        <p:attrNameLst>
                                          <p:attrName>ppt_h</p:attrName>
                                        </p:attrNameLst>
                                      </p:cBhvr>
                                      <p:tavLst>
                                        <p:tav tm="0">
                                          <p:val>
                                            <p:fltVal val="0"/>
                                          </p:val>
                                        </p:tav>
                                        <p:tav tm="100000">
                                          <p:val>
                                            <p:strVal val="#ppt_h"/>
                                          </p:val>
                                        </p:tav>
                                      </p:tavLst>
                                    </p:anim>
                                    <p:anim calcmode="lin" valueType="num">
                                      <p:cBhvr>
                                        <p:cTn id="115" dur="1000" fill="hold"/>
                                        <p:tgtEl>
                                          <p:spTgt spid="47"/>
                                        </p:tgtEl>
                                        <p:attrNameLst>
                                          <p:attrName>style.rotation</p:attrName>
                                        </p:attrNameLst>
                                      </p:cBhvr>
                                      <p:tavLst>
                                        <p:tav tm="0">
                                          <p:val>
                                            <p:fltVal val="90"/>
                                          </p:val>
                                        </p:tav>
                                        <p:tav tm="100000">
                                          <p:val>
                                            <p:fltVal val="0"/>
                                          </p:val>
                                        </p:tav>
                                      </p:tavLst>
                                    </p:anim>
                                    <p:animEffect transition="in" filter="fade">
                                      <p:cBhvr>
                                        <p:cTn id="116" dur="1000"/>
                                        <p:tgtEl>
                                          <p:spTgt spid="47"/>
                                        </p:tgtEl>
                                      </p:cBhvr>
                                    </p:animEffect>
                                  </p:childTnLst>
                                </p:cTn>
                              </p:par>
                            </p:childTnLst>
                          </p:cTn>
                        </p:par>
                        <p:par>
                          <p:cTn id="117" fill="hold">
                            <p:stCondLst>
                              <p:cond delay="15500"/>
                            </p:stCondLst>
                            <p:childTnLst>
                              <p:par>
                                <p:cTn id="118" presetID="22" presetClass="entr" presetSubtype="2" fill="hold" grpId="0" nodeType="afterEffect">
                                  <p:stCondLst>
                                    <p:cond delay="0"/>
                                  </p:stCondLst>
                                  <p:childTnLst>
                                    <p:set>
                                      <p:cBhvr>
                                        <p:cTn id="119" dur="1" fill="hold">
                                          <p:stCondLst>
                                            <p:cond delay="0"/>
                                          </p:stCondLst>
                                        </p:cTn>
                                        <p:tgtEl>
                                          <p:spTgt spid="46"/>
                                        </p:tgtEl>
                                        <p:attrNameLst>
                                          <p:attrName>style.visibility</p:attrName>
                                        </p:attrNameLst>
                                      </p:cBhvr>
                                      <p:to>
                                        <p:strVal val="visible"/>
                                      </p:to>
                                    </p:set>
                                    <p:animEffect transition="in" filter="wipe(right)">
                                      <p:cBhvr>
                                        <p:cTn id="12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p:bldP spid="31" grpId="0"/>
      <p:bldP spid="32" grpId="0"/>
      <p:bldP spid="33" grpId="0"/>
      <p:bldP spid="34" grpId="0"/>
      <p:bldP spid="38" grpId="0"/>
      <p:bldP spid="39" grpId="0"/>
      <p:bldP spid="40" grpId="0"/>
      <p:bldP spid="41" grpId="0"/>
      <p:bldP spid="42" grpId="0"/>
      <p:bldP spid="43" grpId="0"/>
      <p:bldP spid="44" grpId="0"/>
      <p:bldP spid="45" grpId="0"/>
      <p:bldP spid="46" grpId="0"/>
      <p:bldP spid="47"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23105</TotalTime>
  <Words>2968</Words>
  <Application>Microsoft Office PowerPoint</Application>
  <PresentationFormat>全屏显示(4:3)</PresentationFormat>
  <Paragraphs>307</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2019-01-07T09:47:57Z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