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76" y="-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矩形 236"/>
          <p:cNvSpPr/>
          <p:nvPr/>
        </p:nvSpPr>
        <p:spPr>
          <a:xfrm>
            <a:off x="3299902" y="3831588"/>
            <a:ext cx="5254321" cy="687298"/>
          </a:xfrm>
          <a:prstGeom prst="rect">
            <a:avLst/>
          </a:prstGeom>
          <a:solidFill>
            <a:srgbClr val="29ABE2"/>
          </a:solidFill>
          <a:ln>
            <a:noFill/>
          </a:ln>
          <a:effectLst>
            <a:outerShdw blurRad="266700" dist="114300" dir="16200000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  <a:sym typeface="Arial" panose="020B0604020202020204" pitchFamily="34" charset="0"/>
            </a:endParaRPr>
          </a:p>
        </p:txBody>
      </p:sp>
      <p:grpSp>
        <p:nvGrpSpPr>
          <p:cNvPr id="238" name="组合 237"/>
          <p:cNvGrpSpPr/>
          <p:nvPr/>
        </p:nvGrpSpPr>
        <p:grpSpPr>
          <a:xfrm>
            <a:off x="3861008" y="3831588"/>
            <a:ext cx="1198739" cy="687298"/>
            <a:chOff x="3328416" y="4926867"/>
            <a:chExt cx="1883664" cy="1080000"/>
          </a:xfrm>
        </p:grpSpPr>
        <p:sp>
          <p:nvSpPr>
            <p:cNvPr id="239" name="五边形 238"/>
            <p:cNvSpPr/>
            <p:nvPr/>
          </p:nvSpPr>
          <p:spPr>
            <a:xfrm>
              <a:off x="3328416" y="4926867"/>
              <a:ext cx="1883664" cy="1080000"/>
            </a:xfrm>
            <a:prstGeom prst="homePlate">
              <a:avLst>
                <a:gd name="adj" fmla="val 28363"/>
              </a:avLst>
            </a:prstGeom>
            <a:solidFill>
              <a:sysClr val="window" lastClr="FFFFFF"/>
            </a:solidFill>
            <a:ln>
              <a:noFill/>
            </a:ln>
            <a:effectLst>
              <a:outerShdw blurRad="165100" dist="190500" dir="10800000" algn="r" rotWithShape="0">
                <a:prstClr val="black">
                  <a:alpha val="14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sym typeface="Arial" panose="020B0604020202020204" pitchFamily="34" charset="0"/>
              </a:endParaRPr>
            </a:p>
          </p:txBody>
        </p:sp>
        <p:cxnSp>
          <p:nvCxnSpPr>
            <p:cNvPr id="240" name="直接连接符 239"/>
            <p:cNvCxnSpPr/>
            <p:nvPr/>
          </p:nvCxnSpPr>
          <p:spPr>
            <a:xfrm>
              <a:off x="3555223" y="5086169"/>
              <a:ext cx="0" cy="761396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65000"/>
                </a:sysClr>
              </a:solidFill>
              <a:prstDash val="dash"/>
              <a:miter lim="800000"/>
            </a:ln>
            <a:effectLst>
              <a:innerShdw blurRad="63500" dist="266700" dir="13500000">
                <a:prstClr val="black">
                  <a:alpha val="50000"/>
                </a:prstClr>
              </a:innerShdw>
            </a:effectLst>
          </p:spPr>
        </p:cxnSp>
      </p:grpSp>
      <p:sp>
        <p:nvSpPr>
          <p:cNvPr id="241" name="矩形 240"/>
          <p:cNvSpPr/>
          <p:nvPr/>
        </p:nvSpPr>
        <p:spPr>
          <a:xfrm>
            <a:off x="3299902" y="3086986"/>
            <a:ext cx="5254321" cy="687298"/>
          </a:xfrm>
          <a:prstGeom prst="rect">
            <a:avLst/>
          </a:prstGeom>
          <a:solidFill>
            <a:srgbClr val="A3D800"/>
          </a:solidFill>
          <a:ln>
            <a:noFill/>
          </a:ln>
          <a:effectLst>
            <a:outerShdw blurRad="266700" dist="114300" dir="16200000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  <a:sym typeface="Arial" panose="020B0604020202020204" pitchFamily="34" charset="0"/>
            </a:endParaRPr>
          </a:p>
        </p:txBody>
      </p:sp>
      <p:grpSp>
        <p:nvGrpSpPr>
          <p:cNvPr id="242" name="组合 241"/>
          <p:cNvGrpSpPr/>
          <p:nvPr/>
        </p:nvGrpSpPr>
        <p:grpSpPr>
          <a:xfrm>
            <a:off x="3850473" y="3086986"/>
            <a:ext cx="1198739" cy="687298"/>
            <a:chOff x="3072384" y="3846623"/>
            <a:chExt cx="1883664" cy="1080000"/>
          </a:xfrm>
        </p:grpSpPr>
        <p:sp>
          <p:nvSpPr>
            <p:cNvPr id="243" name="五边形 242"/>
            <p:cNvSpPr/>
            <p:nvPr/>
          </p:nvSpPr>
          <p:spPr>
            <a:xfrm>
              <a:off x="3072384" y="3846623"/>
              <a:ext cx="1883664" cy="1080000"/>
            </a:xfrm>
            <a:prstGeom prst="homePlate">
              <a:avLst>
                <a:gd name="adj" fmla="val 28363"/>
              </a:avLst>
            </a:prstGeom>
            <a:solidFill>
              <a:sysClr val="window" lastClr="FFFFFF"/>
            </a:solidFill>
            <a:ln>
              <a:noFill/>
            </a:ln>
            <a:effectLst>
              <a:outerShdw blurRad="165100" dist="190500" dir="10800000" algn="r" rotWithShape="0">
                <a:prstClr val="black">
                  <a:alpha val="14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sym typeface="Arial" panose="020B0604020202020204" pitchFamily="34" charset="0"/>
              </a:endParaRPr>
            </a:p>
          </p:txBody>
        </p:sp>
        <p:cxnSp>
          <p:nvCxnSpPr>
            <p:cNvPr id="244" name="直接连接符 243"/>
            <p:cNvCxnSpPr/>
            <p:nvPr/>
          </p:nvCxnSpPr>
          <p:spPr>
            <a:xfrm>
              <a:off x="3328416" y="4005925"/>
              <a:ext cx="0" cy="761396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65000"/>
                </a:sysClr>
              </a:solidFill>
              <a:prstDash val="dash"/>
              <a:miter lim="800000"/>
            </a:ln>
            <a:effectLst>
              <a:innerShdw blurRad="63500" dist="266700" dir="13500000">
                <a:prstClr val="black">
                  <a:alpha val="50000"/>
                </a:prstClr>
              </a:innerShdw>
            </a:effectLst>
          </p:spPr>
        </p:cxnSp>
      </p:grpSp>
      <p:sp>
        <p:nvSpPr>
          <p:cNvPr id="245" name="矩形 244"/>
          <p:cNvSpPr/>
          <p:nvPr/>
        </p:nvSpPr>
        <p:spPr>
          <a:xfrm>
            <a:off x="3299902" y="2340852"/>
            <a:ext cx="5254321" cy="687298"/>
          </a:xfrm>
          <a:prstGeom prst="rect">
            <a:avLst/>
          </a:prstGeom>
          <a:solidFill>
            <a:srgbClr val="FB9E00"/>
          </a:solidFill>
          <a:ln>
            <a:noFill/>
          </a:ln>
          <a:effectLst>
            <a:outerShdw blurRad="266700" dist="114300" dir="16200000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  <a:sym typeface="Arial" panose="020B0604020202020204" pitchFamily="34" charset="0"/>
            </a:endParaRPr>
          </a:p>
        </p:txBody>
      </p:sp>
      <p:grpSp>
        <p:nvGrpSpPr>
          <p:cNvPr id="246" name="组合 245"/>
          <p:cNvGrpSpPr/>
          <p:nvPr/>
        </p:nvGrpSpPr>
        <p:grpSpPr>
          <a:xfrm>
            <a:off x="3839938" y="2340852"/>
            <a:ext cx="1198739" cy="687298"/>
            <a:chOff x="2816352" y="2793908"/>
            <a:chExt cx="1883664" cy="1080000"/>
          </a:xfrm>
        </p:grpSpPr>
        <p:sp>
          <p:nvSpPr>
            <p:cNvPr id="247" name="五边形 246"/>
            <p:cNvSpPr/>
            <p:nvPr/>
          </p:nvSpPr>
          <p:spPr>
            <a:xfrm>
              <a:off x="2816352" y="2793908"/>
              <a:ext cx="1883664" cy="1080000"/>
            </a:xfrm>
            <a:prstGeom prst="homePlate">
              <a:avLst>
                <a:gd name="adj" fmla="val 28363"/>
              </a:avLst>
            </a:prstGeom>
            <a:solidFill>
              <a:sysClr val="window" lastClr="FFFFFF"/>
            </a:solidFill>
            <a:ln>
              <a:noFill/>
            </a:ln>
            <a:effectLst>
              <a:outerShdw blurRad="165100" dist="190500" dir="10800000" algn="r" rotWithShape="0">
                <a:prstClr val="black">
                  <a:alpha val="14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sym typeface="Arial" panose="020B0604020202020204" pitchFamily="34" charset="0"/>
              </a:endParaRPr>
            </a:p>
          </p:txBody>
        </p:sp>
        <p:cxnSp>
          <p:nvCxnSpPr>
            <p:cNvPr id="248" name="直接连接符 247"/>
            <p:cNvCxnSpPr/>
            <p:nvPr/>
          </p:nvCxnSpPr>
          <p:spPr>
            <a:xfrm>
              <a:off x="3072384" y="2953210"/>
              <a:ext cx="0" cy="761396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65000"/>
                </a:sysClr>
              </a:solidFill>
              <a:prstDash val="dash"/>
              <a:miter lim="800000"/>
            </a:ln>
            <a:effectLst>
              <a:innerShdw blurRad="63500" dist="266700" dir="13500000">
                <a:prstClr val="black">
                  <a:alpha val="50000"/>
                </a:prstClr>
              </a:innerShdw>
            </a:effectLst>
          </p:spPr>
        </p:cxnSp>
      </p:grpSp>
      <p:sp>
        <p:nvSpPr>
          <p:cNvPr id="249" name="矩形 248"/>
          <p:cNvSpPr/>
          <p:nvPr/>
        </p:nvSpPr>
        <p:spPr>
          <a:xfrm>
            <a:off x="3299902" y="1574275"/>
            <a:ext cx="5254321" cy="687298"/>
          </a:xfrm>
          <a:prstGeom prst="rect">
            <a:avLst/>
          </a:prstGeom>
          <a:solidFill>
            <a:srgbClr val="EE0076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  <a:sym typeface="Arial" panose="020B0604020202020204" pitchFamily="34" charset="0"/>
            </a:endParaRPr>
          </a:p>
        </p:txBody>
      </p:sp>
      <p:grpSp>
        <p:nvGrpSpPr>
          <p:cNvPr id="250" name="组合 249"/>
          <p:cNvGrpSpPr/>
          <p:nvPr/>
        </p:nvGrpSpPr>
        <p:grpSpPr>
          <a:xfrm>
            <a:off x="3827289" y="1574275"/>
            <a:ext cx="1198739" cy="687298"/>
            <a:chOff x="2542032" y="1707412"/>
            <a:chExt cx="1883664" cy="1080000"/>
          </a:xfrm>
        </p:grpSpPr>
        <p:sp>
          <p:nvSpPr>
            <p:cNvPr id="251" name="五边形 250"/>
            <p:cNvSpPr/>
            <p:nvPr/>
          </p:nvSpPr>
          <p:spPr>
            <a:xfrm>
              <a:off x="2542032" y="1707412"/>
              <a:ext cx="1883664" cy="1080000"/>
            </a:xfrm>
            <a:prstGeom prst="homePlate">
              <a:avLst>
                <a:gd name="adj" fmla="val 28363"/>
              </a:avLst>
            </a:prstGeom>
            <a:solidFill>
              <a:sysClr val="window" lastClr="FFFFFF"/>
            </a:solidFill>
            <a:ln>
              <a:noFill/>
            </a:ln>
            <a:effectLst>
              <a:outerShdw blurRad="165100" dist="190500" dir="10800000" algn="r" rotWithShape="0">
                <a:prstClr val="black">
                  <a:alpha val="14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sym typeface="Arial" panose="020B0604020202020204" pitchFamily="34" charset="0"/>
              </a:endParaRPr>
            </a:p>
          </p:txBody>
        </p:sp>
        <p:cxnSp>
          <p:nvCxnSpPr>
            <p:cNvPr id="252" name="直接连接符 251"/>
            <p:cNvCxnSpPr/>
            <p:nvPr/>
          </p:nvCxnSpPr>
          <p:spPr>
            <a:xfrm>
              <a:off x="2798064" y="1866714"/>
              <a:ext cx="0" cy="761396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65000"/>
                </a:sysClr>
              </a:solidFill>
              <a:prstDash val="dash"/>
              <a:miter lim="800000"/>
            </a:ln>
            <a:effectLst>
              <a:innerShdw blurRad="63500" dist="266700" dir="13500000">
                <a:prstClr val="black">
                  <a:alpha val="50000"/>
                </a:prstClr>
              </a:innerShdw>
            </a:effectLst>
          </p:spPr>
        </p:cxnSp>
      </p:grpSp>
      <p:sp>
        <p:nvSpPr>
          <p:cNvPr id="253" name="文本框 9"/>
          <p:cNvSpPr txBox="1"/>
          <p:nvPr/>
        </p:nvSpPr>
        <p:spPr>
          <a:xfrm>
            <a:off x="4066331" y="1566976"/>
            <a:ext cx="704039" cy="71558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50" dirty="0">
                <a:solidFill>
                  <a:srgbClr val="EE007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01</a:t>
            </a:r>
            <a:endParaRPr lang="zh-CN" altLang="en-US" sz="4050" dirty="0">
              <a:solidFill>
                <a:srgbClr val="EE0076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54" name="文本框 12"/>
          <p:cNvSpPr txBox="1"/>
          <p:nvPr/>
        </p:nvSpPr>
        <p:spPr>
          <a:xfrm>
            <a:off x="4078979" y="2333552"/>
            <a:ext cx="704039" cy="71558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50" dirty="0">
                <a:solidFill>
                  <a:srgbClr val="FB9E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02</a:t>
            </a:r>
            <a:endParaRPr lang="zh-CN" altLang="en-US" sz="4050" dirty="0">
              <a:solidFill>
                <a:srgbClr val="FB9E00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55" name="文本框 15"/>
          <p:cNvSpPr txBox="1"/>
          <p:nvPr/>
        </p:nvSpPr>
        <p:spPr>
          <a:xfrm>
            <a:off x="4089515" y="3079687"/>
            <a:ext cx="704039" cy="71558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50" dirty="0">
                <a:solidFill>
                  <a:srgbClr val="A3D8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03</a:t>
            </a:r>
            <a:endParaRPr lang="zh-CN" altLang="en-US" sz="4050" dirty="0">
              <a:solidFill>
                <a:srgbClr val="A3D800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56" name="文本框 18"/>
          <p:cNvSpPr txBox="1"/>
          <p:nvPr/>
        </p:nvSpPr>
        <p:spPr>
          <a:xfrm>
            <a:off x="4100050" y="3824290"/>
            <a:ext cx="704039" cy="71558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50" dirty="0">
                <a:solidFill>
                  <a:srgbClr val="29ABE2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04</a:t>
            </a:r>
            <a:endParaRPr lang="zh-CN" altLang="en-US" sz="4050" dirty="0">
              <a:solidFill>
                <a:srgbClr val="29ABE2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57" name="Freeform 5"/>
          <p:cNvSpPr>
            <a:spLocks noChangeAspect="1" noEditPoints="1"/>
          </p:cNvSpPr>
          <p:nvPr/>
        </p:nvSpPr>
        <p:spPr bwMode="auto">
          <a:xfrm>
            <a:off x="5169927" y="3270264"/>
            <a:ext cx="367001" cy="320739"/>
          </a:xfrm>
          <a:custGeom>
            <a:avLst/>
            <a:gdLst>
              <a:gd name="T0" fmla="*/ 100 w 346"/>
              <a:gd name="T1" fmla="*/ 49 h 302"/>
              <a:gd name="T2" fmla="*/ 63 w 346"/>
              <a:gd name="T3" fmla="*/ 91 h 302"/>
              <a:gd name="T4" fmla="*/ 19 w 346"/>
              <a:gd name="T5" fmla="*/ 105 h 302"/>
              <a:gd name="T6" fmla="*/ 23 w 346"/>
              <a:gd name="T7" fmla="*/ 161 h 302"/>
              <a:gd name="T8" fmla="*/ 3 w 346"/>
              <a:gd name="T9" fmla="*/ 202 h 302"/>
              <a:gd name="T10" fmla="*/ 45 w 346"/>
              <a:gd name="T11" fmla="*/ 238 h 302"/>
              <a:gd name="T12" fmla="*/ 59 w 346"/>
              <a:gd name="T13" fmla="*/ 282 h 302"/>
              <a:gd name="T14" fmla="*/ 115 w 346"/>
              <a:gd name="T15" fmla="*/ 278 h 302"/>
              <a:gd name="T16" fmla="*/ 156 w 346"/>
              <a:gd name="T17" fmla="*/ 299 h 302"/>
              <a:gd name="T18" fmla="*/ 192 w 346"/>
              <a:gd name="T19" fmla="*/ 257 h 302"/>
              <a:gd name="T20" fmla="*/ 236 w 346"/>
              <a:gd name="T21" fmla="*/ 243 h 302"/>
              <a:gd name="T22" fmla="*/ 232 w 346"/>
              <a:gd name="T23" fmla="*/ 187 h 302"/>
              <a:gd name="T24" fmla="*/ 253 w 346"/>
              <a:gd name="T25" fmla="*/ 146 h 302"/>
              <a:gd name="T26" fmla="*/ 211 w 346"/>
              <a:gd name="T27" fmla="*/ 109 h 302"/>
              <a:gd name="T28" fmla="*/ 197 w 346"/>
              <a:gd name="T29" fmla="*/ 66 h 302"/>
              <a:gd name="T30" fmla="*/ 141 w 346"/>
              <a:gd name="T31" fmla="*/ 70 h 302"/>
              <a:gd name="T32" fmla="*/ 128 w 346"/>
              <a:gd name="T33" fmla="*/ 254 h 302"/>
              <a:gd name="T34" fmla="*/ 123 w 346"/>
              <a:gd name="T35" fmla="*/ 94 h 302"/>
              <a:gd name="T36" fmla="*/ 208 w 346"/>
              <a:gd name="T37" fmla="*/ 169 h 302"/>
              <a:gd name="T38" fmla="*/ 128 w 346"/>
              <a:gd name="T39" fmla="*/ 254 h 302"/>
              <a:gd name="T40" fmla="*/ 253 w 346"/>
              <a:gd name="T41" fmla="*/ 64 h 302"/>
              <a:gd name="T42" fmla="*/ 284 w 346"/>
              <a:gd name="T43" fmla="*/ 30 h 302"/>
              <a:gd name="T44" fmla="*/ 286 w 346"/>
              <a:gd name="T45" fmla="*/ 93 h 302"/>
              <a:gd name="T46" fmla="*/ 290 w 346"/>
              <a:gd name="T47" fmla="*/ 0 h 302"/>
              <a:gd name="T48" fmla="*/ 271 w 346"/>
              <a:gd name="T49" fmla="*/ 13 h 302"/>
              <a:gd name="T50" fmla="*/ 245 w 346"/>
              <a:gd name="T51" fmla="*/ 14 h 302"/>
              <a:gd name="T52" fmla="*/ 241 w 346"/>
              <a:gd name="T53" fmla="*/ 36 h 302"/>
              <a:gd name="T54" fmla="*/ 223 w 346"/>
              <a:gd name="T55" fmla="*/ 56 h 302"/>
              <a:gd name="T56" fmla="*/ 235 w 346"/>
              <a:gd name="T57" fmla="*/ 74 h 302"/>
              <a:gd name="T58" fmla="*/ 237 w 346"/>
              <a:gd name="T59" fmla="*/ 101 h 302"/>
              <a:gd name="T60" fmla="*/ 259 w 346"/>
              <a:gd name="T61" fmla="*/ 105 h 302"/>
              <a:gd name="T62" fmla="*/ 279 w 346"/>
              <a:gd name="T63" fmla="*/ 123 h 302"/>
              <a:gd name="T64" fmla="*/ 297 w 346"/>
              <a:gd name="T65" fmla="*/ 111 h 302"/>
              <a:gd name="T66" fmla="*/ 324 w 346"/>
              <a:gd name="T67" fmla="*/ 109 h 302"/>
              <a:gd name="T68" fmla="*/ 328 w 346"/>
              <a:gd name="T69" fmla="*/ 87 h 302"/>
              <a:gd name="T70" fmla="*/ 346 w 346"/>
              <a:gd name="T71" fmla="*/ 67 h 302"/>
              <a:gd name="T72" fmla="*/ 333 w 346"/>
              <a:gd name="T73" fmla="*/ 49 h 302"/>
              <a:gd name="T74" fmla="*/ 332 w 346"/>
              <a:gd name="T75" fmla="*/ 22 h 302"/>
              <a:gd name="T76" fmla="*/ 310 w 346"/>
              <a:gd name="T77" fmla="*/ 18 h 302"/>
              <a:gd name="T78" fmla="*/ 290 w 346"/>
              <a:gd name="T79" fmla="*/ 0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46" h="302">
                <a:moveTo>
                  <a:pt x="139" y="46"/>
                </a:moveTo>
                <a:cubicBezTo>
                  <a:pt x="100" y="49"/>
                  <a:pt x="100" y="49"/>
                  <a:pt x="100" y="49"/>
                </a:cubicBezTo>
                <a:cubicBezTo>
                  <a:pt x="101" y="72"/>
                  <a:pt x="101" y="72"/>
                  <a:pt x="101" y="72"/>
                </a:cubicBezTo>
                <a:cubicBezTo>
                  <a:pt x="87" y="76"/>
                  <a:pt x="74" y="82"/>
                  <a:pt x="63" y="91"/>
                </a:cubicBezTo>
                <a:cubicBezTo>
                  <a:pt x="46" y="75"/>
                  <a:pt x="46" y="75"/>
                  <a:pt x="46" y="75"/>
                </a:cubicBezTo>
                <a:cubicBezTo>
                  <a:pt x="19" y="105"/>
                  <a:pt x="19" y="105"/>
                  <a:pt x="19" y="105"/>
                </a:cubicBezTo>
                <a:cubicBezTo>
                  <a:pt x="37" y="121"/>
                  <a:pt x="37" y="121"/>
                  <a:pt x="37" y="121"/>
                </a:cubicBezTo>
                <a:cubicBezTo>
                  <a:pt x="30" y="133"/>
                  <a:pt x="25" y="146"/>
                  <a:pt x="23" y="161"/>
                </a:cubicBezTo>
                <a:cubicBezTo>
                  <a:pt x="0" y="162"/>
                  <a:pt x="0" y="162"/>
                  <a:pt x="0" y="162"/>
                </a:cubicBezTo>
                <a:cubicBezTo>
                  <a:pt x="3" y="202"/>
                  <a:pt x="3" y="202"/>
                  <a:pt x="3" y="202"/>
                </a:cubicBezTo>
                <a:cubicBezTo>
                  <a:pt x="26" y="200"/>
                  <a:pt x="26" y="200"/>
                  <a:pt x="26" y="200"/>
                </a:cubicBezTo>
                <a:cubicBezTo>
                  <a:pt x="30" y="214"/>
                  <a:pt x="36" y="227"/>
                  <a:pt x="45" y="238"/>
                </a:cubicBezTo>
                <a:cubicBezTo>
                  <a:pt x="29" y="256"/>
                  <a:pt x="29" y="256"/>
                  <a:pt x="29" y="256"/>
                </a:cubicBezTo>
                <a:cubicBezTo>
                  <a:pt x="59" y="282"/>
                  <a:pt x="59" y="282"/>
                  <a:pt x="59" y="282"/>
                </a:cubicBezTo>
                <a:cubicBezTo>
                  <a:pt x="74" y="265"/>
                  <a:pt x="74" y="265"/>
                  <a:pt x="74" y="265"/>
                </a:cubicBezTo>
                <a:cubicBezTo>
                  <a:pt x="87" y="272"/>
                  <a:pt x="100" y="276"/>
                  <a:pt x="115" y="278"/>
                </a:cubicBezTo>
                <a:cubicBezTo>
                  <a:pt x="116" y="302"/>
                  <a:pt x="116" y="302"/>
                  <a:pt x="116" y="302"/>
                </a:cubicBezTo>
                <a:cubicBezTo>
                  <a:pt x="156" y="299"/>
                  <a:pt x="156" y="299"/>
                  <a:pt x="156" y="299"/>
                </a:cubicBezTo>
                <a:cubicBezTo>
                  <a:pt x="154" y="276"/>
                  <a:pt x="154" y="276"/>
                  <a:pt x="154" y="276"/>
                </a:cubicBezTo>
                <a:cubicBezTo>
                  <a:pt x="168" y="272"/>
                  <a:pt x="181" y="266"/>
                  <a:pt x="192" y="257"/>
                </a:cubicBezTo>
                <a:cubicBezTo>
                  <a:pt x="210" y="272"/>
                  <a:pt x="210" y="272"/>
                  <a:pt x="210" y="272"/>
                </a:cubicBezTo>
                <a:cubicBezTo>
                  <a:pt x="236" y="243"/>
                  <a:pt x="236" y="243"/>
                  <a:pt x="236" y="243"/>
                </a:cubicBezTo>
                <a:cubicBezTo>
                  <a:pt x="218" y="227"/>
                  <a:pt x="218" y="227"/>
                  <a:pt x="218" y="227"/>
                </a:cubicBezTo>
                <a:cubicBezTo>
                  <a:pt x="226" y="215"/>
                  <a:pt x="230" y="201"/>
                  <a:pt x="232" y="187"/>
                </a:cubicBezTo>
                <a:cubicBezTo>
                  <a:pt x="256" y="186"/>
                  <a:pt x="256" y="186"/>
                  <a:pt x="256" y="186"/>
                </a:cubicBezTo>
                <a:cubicBezTo>
                  <a:pt x="253" y="146"/>
                  <a:pt x="253" y="146"/>
                  <a:pt x="253" y="146"/>
                </a:cubicBezTo>
                <a:cubicBezTo>
                  <a:pt x="230" y="148"/>
                  <a:pt x="230" y="148"/>
                  <a:pt x="230" y="148"/>
                </a:cubicBezTo>
                <a:cubicBezTo>
                  <a:pt x="226" y="133"/>
                  <a:pt x="219" y="121"/>
                  <a:pt x="211" y="109"/>
                </a:cubicBezTo>
                <a:cubicBezTo>
                  <a:pt x="226" y="92"/>
                  <a:pt x="226" y="92"/>
                  <a:pt x="226" y="92"/>
                </a:cubicBezTo>
                <a:cubicBezTo>
                  <a:pt x="197" y="66"/>
                  <a:pt x="197" y="66"/>
                  <a:pt x="197" y="66"/>
                </a:cubicBezTo>
                <a:cubicBezTo>
                  <a:pt x="181" y="83"/>
                  <a:pt x="181" y="83"/>
                  <a:pt x="181" y="83"/>
                </a:cubicBezTo>
                <a:cubicBezTo>
                  <a:pt x="169" y="76"/>
                  <a:pt x="155" y="71"/>
                  <a:pt x="141" y="70"/>
                </a:cubicBezTo>
                <a:cubicBezTo>
                  <a:pt x="139" y="46"/>
                  <a:pt x="139" y="46"/>
                  <a:pt x="139" y="46"/>
                </a:cubicBezTo>
                <a:moveTo>
                  <a:pt x="128" y="254"/>
                </a:moveTo>
                <a:cubicBezTo>
                  <a:pt x="86" y="254"/>
                  <a:pt x="50" y="221"/>
                  <a:pt x="48" y="179"/>
                </a:cubicBezTo>
                <a:cubicBezTo>
                  <a:pt x="45" y="135"/>
                  <a:pt x="78" y="97"/>
                  <a:pt x="123" y="94"/>
                </a:cubicBezTo>
                <a:cubicBezTo>
                  <a:pt x="124" y="94"/>
                  <a:pt x="126" y="94"/>
                  <a:pt x="128" y="94"/>
                </a:cubicBezTo>
                <a:cubicBezTo>
                  <a:pt x="170" y="94"/>
                  <a:pt x="205" y="126"/>
                  <a:pt x="208" y="169"/>
                </a:cubicBezTo>
                <a:cubicBezTo>
                  <a:pt x="211" y="213"/>
                  <a:pt x="177" y="251"/>
                  <a:pt x="133" y="254"/>
                </a:cubicBezTo>
                <a:cubicBezTo>
                  <a:pt x="131" y="254"/>
                  <a:pt x="129" y="254"/>
                  <a:pt x="128" y="254"/>
                </a:cubicBezTo>
                <a:moveTo>
                  <a:pt x="284" y="93"/>
                </a:moveTo>
                <a:cubicBezTo>
                  <a:pt x="268" y="93"/>
                  <a:pt x="254" y="80"/>
                  <a:pt x="253" y="64"/>
                </a:cubicBezTo>
                <a:cubicBezTo>
                  <a:pt x="252" y="46"/>
                  <a:pt x="265" y="31"/>
                  <a:pt x="282" y="30"/>
                </a:cubicBezTo>
                <a:cubicBezTo>
                  <a:pt x="283" y="30"/>
                  <a:pt x="284" y="30"/>
                  <a:pt x="284" y="30"/>
                </a:cubicBezTo>
                <a:cubicBezTo>
                  <a:pt x="301" y="30"/>
                  <a:pt x="315" y="43"/>
                  <a:pt x="316" y="60"/>
                </a:cubicBezTo>
                <a:cubicBezTo>
                  <a:pt x="317" y="77"/>
                  <a:pt x="304" y="92"/>
                  <a:pt x="286" y="93"/>
                </a:cubicBezTo>
                <a:cubicBezTo>
                  <a:pt x="286" y="93"/>
                  <a:pt x="285" y="93"/>
                  <a:pt x="284" y="93"/>
                </a:cubicBezTo>
                <a:moveTo>
                  <a:pt x="290" y="0"/>
                </a:moveTo>
                <a:cubicBezTo>
                  <a:pt x="271" y="2"/>
                  <a:pt x="271" y="2"/>
                  <a:pt x="271" y="2"/>
                </a:cubicBezTo>
                <a:cubicBezTo>
                  <a:pt x="271" y="13"/>
                  <a:pt x="271" y="13"/>
                  <a:pt x="271" y="13"/>
                </a:cubicBezTo>
                <a:cubicBezTo>
                  <a:pt x="265" y="15"/>
                  <a:pt x="258" y="18"/>
                  <a:pt x="253" y="22"/>
                </a:cubicBezTo>
                <a:cubicBezTo>
                  <a:pt x="245" y="14"/>
                  <a:pt x="245" y="14"/>
                  <a:pt x="245" y="14"/>
                </a:cubicBezTo>
                <a:cubicBezTo>
                  <a:pt x="232" y="29"/>
                  <a:pt x="232" y="29"/>
                  <a:pt x="232" y="29"/>
                </a:cubicBezTo>
                <a:cubicBezTo>
                  <a:pt x="241" y="36"/>
                  <a:pt x="241" y="36"/>
                  <a:pt x="241" y="36"/>
                </a:cubicBezTo>
                <a:cubicBezTo>
                  <a:pt x="237" y="42"/>
                  <a:pt x="235" y="48"/>
                  <a:pt x="234" y="55"/>
                </a:cubicBezTo>
                <a:cubicBezTo>
                  <a:pt x="223" y="56"/>
                  <a:pt x="223" y="56"/>
                  <a:pt x="223" y="56"/>
                </a:cubicBezTo>
                <a:cubicBezTo>
                  <a:pt x="224" y="75"/>
                  <a:pt x="224" y="75"/>
                  <a:pt x="224" y="75"/>
                </a:cubicBezTo>
                <a:cubicBezTo>
                  <a:pt x="235" y="74"/>
                  <a:pt x="235" y="74"/>
                  <a:pt x="235" y="74"/>
                </a:cubicBezTo>
                <a:cubicBezTo>
                  <a:pt x="237" y="81"/>
                  <a:pt x="240" y="87"/>
                  <a:pt x="244" y="93"/>
                </a:cubicBezTo>
                <a:cubicBezTo>
                  <a:pt x="237" y="101"/>
                  <a:pt x="237" y="101"/>
                  <a:pt x="237" y="101"/>
                </a:cubicBezTo>
                <a:cubicBezTo>
                  <a:pt x="251" y="114"/>
                  <a:pt x="251" y="114"/>
                  <a:pt x="251" y="114"/>
                </a:cubicBezTo>
                <a:cubicBezTo>
                  <a:pt x="259" y="105"/>
                  <a:pt x="259" y="105"/>
                  <a:pt x="259" y="105"/>
                </a:cubicBezTo>
                <a:cubicBezTo>
                  <a:pt x="264" y="109"/>
                  <a:pt x="271" y="111"/>
                  <a:pt x="278" y="112"/>
                </a:cubicBezTo>
                <a:cubicBezTo>
                  <a:pt x="279" y="123"/>
                  <a:pt x="279" y="123"/>
                  <a:pt x="279" y="123"/>
                </a:cubicBezTo>
                <a:cubicBezTo>
                  <a:pt x="298" y="122"/>
                  <a:pt x="298" y="122"/>
                  <a:pt x="298" y="122"/>
                </a:cubicBezTo>
                <a:cubicBezTo>
                  <a:pt x="297" y="111"/>
                  <a:pt x="297" y="111"/>
                  <a:pt x="297" y="111"/>
                </a:cubicBezTo>
                <a:cubicBezTo>
                  <a:pt x="304" y="109"/>
                  <a:pt x="310" y="106"/>
                  <a:pt x="315" y="102"/>
                </a:cubicBezTo>
                <a:cubicBezTo>
                  <a:pt x="324" y="109"/>
                  <a:pt x="324" y="109"/>
                  <a:pt x="324" y="109"/>
                </a:cubicBezTo>
                <a:cubicBezTo>
                  <a:pt x="336" y="95"/>
                  <a:pt x="336" y="95"/>
                  <a:pt x="336" y="95"/>
                </a:cubicBezTo>
                <a:cubicBezTo>
                  <a:pt x="328" y="87"/>
                  <a:pt x="328" y="87"/>
                  <a:pt x="328" y="87"/>
                </a:cubicBezTo>
                <a:cubicBezTo>
                  <a:pt x="331" y="82"/>
                  <a:pt x="333" y="75"/>
                  <a:pt x="334" y="68"/>
                </a:cubicBezTo>
                <a:cubicBezTo>
                  <a:pt x="346" y="67"/>
                  <a:pt x="346" y="67"/>
                  <a:pt x="346" y="67"/>
                </a:cubicBezTo>
                <a:cubicBezTo>
                  <a:pt x="344" y="48"/>
                  <a:pt x="344" y="48"/>
                  <a:pt x="344" y="48"/>
                </a:cubicBezTo>
                <a:cubicBezTo>
                  <a:pt x="333" y="49"/>
                  <a:pt x="333" y="49"/>
                  <a:pt x="333" y="49"/>
                </a:cubicBezTo>
                <a:cubicBezTo>
                  <a:pt x="331" y="42"/>
                  <a:pt x="328" y="36"/>
                  <a:pt x="324" y="31"/>
                </a:cubicBezTo>
                <a:cubicBezTo>
                  <a:pt x="332" y="22"/>
                  <a:pt x="332" y="22"/>
                  <a:pt x="332" y="22"/>
                </a:cubicBezTo>
                <a:cubicBezTo>
                  <a:pt x="317" y="10"/>
                  <a:pt x="317" y="10"/>
                  <a:pt x="317" y="10"/>
                </a:cubicBezTo>
                <a:cubicBezTo>
                  <a:pt x="310" y="18"/>
                  <a:pt x="310" y="18"/>
                  <a:pt x="310" y="18"/>
                </a:cubicBezTo>
                <a:cubicBezTo>
                  <a:pt x="304" y="15"/>
                  <a:pt x="297" y="12"/>
                  <a:pt x="290" y="12"/>
                </a:cubicBezTo>
                <a:cubicBezTo>
                  <a:pt x="290" y="0"/>
                  <a:pt x="290" y="0"/>
                  <a:pt x="290" y="0"/>
                </a:cubicBezTo>
              </a:path>
            </a:pathLst>
          </a:custGeom>
          <a:solidFill>
            <a:sysClr val="window" lastClr="FFFFFF"/>
          </a:solidFill>
          <a:ln w="19050"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58" name="Freeform 9"/>
          <p:cNvSpPr>
            <a:spLocks noChangeAspect="1" noEditPoints="1"/>
          </p:cNvSpPr>
          <p:nvPr/>
        </p:nvSpPr>
        <p:spPr bwMode="auto">
          <a:xfrm rot="20738059">
            <a:off x="5204609" y="2524131"/>
            <a:ext cx="326621" cy="320739"/>
          </a:xfrm>
          <a:custGeom>
            <a:avLst/>
            <a:gdLst>
              <a:gd name="T0" fmla="*/ 303 w 303"/>
              <a:gd name="T1" fmla="*/ 68 h 297"/>
              <a:gd name="T2" fmla="*/ 186 w 303"/>
              <a:gd name="T3" fmla="*/ 89 h 297"/>
              <a:gd name="T4" fmla="*/ 207 w 303"/>
              <a:gd name="T5" fmla="*/ 115 h 297"/>
              <a:gd name="T6" fmla="*/ 13 w 303"/>
              <a:gd name="T7" fmla="*/ 181 h 297"/>
              <a:gd name="T8" fmla="*/ 4 w 303"/>
              <a:gd name="T9" fmla="*/ 180 h 297"/>
              <a:gd name="T10" fmla="*/ 0 w 303"/>
              <a:gd name="T11" fmla="*/ 226 h 297"/>
              <a:gd name="T12" fmla="*/ 15 w 303"/>
              <a:gd name="T13" fmla="*/ 227 h 297"/>
              <a:gd name="T14" fmla="*/ 237 w 303"/>
              <a:gd name="T15" fmla="*/ 151 h 297"/>
              <a:gd name="T16" fmla="*/ 259 w 303"/>
              <a:gd name="T17" fmla="*/ 178 h 297"/>
              <a:gd name="T18" fmla="*/ 303 w 303"/>
              <a:gd name="T19" fmla="*/ 68 h 297"/>
              <a:gd name="T20" fmla="*/ 194 w 303"/>
              <a:gd name="T21" fmla="*/ 202 h 297"/>
              <a:gd name="T22" fmla="*/ 150 w 303"/>
              <a:gd name="T23" fmla="*/ 222 h 297"/>
              <a:gd name="T24" fmla="*/ 240 w 303"/>
              <a:gd name="T25" fmla="*/ 297 h 297"/>
              <a:gd name="T26" fmla="*/ 262 w 303"/>
              <a:gd name="T27" fmla="*/ 257 h 297"/>
              <a:gd name="T28" fmla="*/ 194 w 303"/>
              <a:gd name="T29" fmla="*/ 202 h 297"/>
              <a:gd name="T30" fmla="*/ 72 w 303"/>
              <a:gd name="T31" fmla="*/ 0 h 297"/>
              <a:gd name="T32" fmla="*/ 49 w 303"/>
              <a:gd name="T33" fmla="*/ 116 h 297"/>
              <a:gd name="T34" fmla="*/ 83 w 303"/>
              <a:gd name="T35" fmla="*/ 105 h 297"/>
              <a:gd name="T36" fmla="*/ 100 w 303"/>
              <a:gd name="T37" fmla="*/ 148 h 297"/>
              <a:gd name="T38" fmla="*/ 143 w 303"/>
              <a:gd name="T39" fmla="*/ 132 h 297"/>
              <a:gd name="T40" fmla="*/ 126 w 303"/>
              <a:gd name="T41" fmla="*/ 91 h 297"/>
              <a:gd name="T42" fmla="*/ 159 w 303"/>
              <a:gd name="T43" fmla="*/ 81 h 297"/>
              <a:gd name="T44" fmla="*/ 72 w 303"/>
              <a:gd name="T45" fmla="*/ 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3" h="297">
                <a:moveTo>
                  <a:pt x="303" y="68"/>
                </a:moveTo>
                <a:cubicBezTo>
                  <a:pt x="186" y="89"/>
                  <a:pt x="186" y="89"/>
                  <a:pt x="186" y="89"/>
                </a:cubicBezTo>
                <a:cubicBezTo>
                  <a:pt x="207" y="115"/>
                  <a:pt x="207" y="115"/>
                  <a:pt x="207" y="115"/>
                </a:cubicBezTo>
                <a:cubicBezTo>
                  <a:pt x="134" y="175"/>
                  <a:pt x="43" y="181"/>
                  <a:pt x="13" y="181"/>
                </a:cubicBezTo>
                <a:cubicBezTo>
                  <a:pt x="7" y="181"/>
                  <a:pt x="4" y="180"/>
                  <a:pt x="4" y="180"/>
                </a:cubicBezTo>
                <a:cubicBezTo>
                  <a:pt x="0" y="226"/>
                  <a:pt x="0" y="226"/>
                  <a:pt x="0" y="226"/>
                </a:cubicBezTo>
                <a:cubicBezTo>
                  <a:pt x="1" y="226"/>
                  <a:pt x="6" y="227"/>
                  <a:pt x="15" y="227"/>
                </a:cubicBezTo>
                <a:cubicBezTo>
                  <a:pt x="52" y="227"/>
                  <a:pt x="153" y="220"/>
                  <a:pt x="237" y="151"/>
                </a:cubicBezTo>
                <a:cubicBezTo>
                  <a:pt x="259" y="178"/>
                  <a:pt x="259" y="178"/>
                  <a:pt x="259" y="178"/>
                </a:cubicBezTo>
                <a:cubicBezTo>
                  <a:pt x="303" y="68"/>
                  <a:pt x="303" y="68"/>
                  <a:pt x="303" y="68"/>
                </a:cubicBezTo>
                <a:moveTo>
                  <a:pt x="194" y="202"/>
                </a:moveTo>
                <a:cubicBezTo>
                  <a:pt x="179" y="210"/>
                  <a:pt x="164" y="217"/>
                  <a:pt x="150" y="222"/>
                </a:cubicBezTo>
                <a:cubicBezTo>
                  <a:pt x="193" y="271"/>
                  <a:pt x="237" y="296"/>
                  <a:pt x="240" y="297"/>
                </a:cubicBezTo>
                <a:cubicBezTo>
                  <a:pt x="262" y="257"/>
                  <a:pt x="262" y="257"/>
                  <a:pt x="262" y="257"/>
                </a:cubicBezTo>
                <a:cubicBezTo>
                  <a:pt x="261" y="257"/>
                  <a:pt x="229" y="238"/>
                  <a:pt x="194" y="202"/>
                </a:cubicBezTo>
                <a:moveTo>
                  <a:pt x="72" y="0"/>
                </a:moveTo>
                <a:cubicBezTo>
                  <a:pt x="49" y="116"/>
                  <a:pt x="49" y="116"/>
                  <a:pt x="49" y="116"/>
                </a:cubicBezTo>
                <a:cubicBezTo>
                  <a:pt x="83" y="105"/>
                  <a:pt x="83" y="105"/>
                  <a:pt x="83" y="105"/>
                </a:cubicBezTo>
                <a:cubicBezTo>
                  <a:pt x="87" y="121"/>
                  <a:pt x="93" y="135"/>
                  <a:pt x="100" y="148"/>
                </a:cubicBezTo>
                <a:cubicBezTo>
                  <a:pt x="114" y="145"/>
                  <a:pt x="129" y="139"/>
                  <a:pt x="143" y="132"/>
                </a:cubicBezTo>
                <a:cubicBezTo>
                  <a:pt x="137" y="120"/>
                  <a:pt x="131" y="106"/>
                  <a:pt x="126" y="91"/>
                </a:cubicBezTo>
                <a:cubicBezTo>
                  <a:pt x="159" y="81"/>
                  <a:pt x="159" y="81"/>
                  <a:pt x="159" y="81"/>
                </a:cubicBezTo>
                <a:cubicBezTo>
                  <a:pt x="72" y="0"/>
                  <a:pt x="72" y="0"/>
                  <a:pt x="72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59" name="Freeform 13"/>
          <p:cNvSpPr>
            <a:spLocks noEditPoints="1"/>
          </p:cNvSpPr>
          <p:nvPr/>
        </p:nvSpPr>
        <p:spPr bwMode="auto">
          <a:xfrm rot="20485079">
            <a:off x="5210186" y="4014604"/>
            <a:ext cx="419260" cy="321264"/>
          </a:xfrm>
          <a:custGeom>
            <a:avLst/>
            <a:gdLst>
              <a:gd name="T0" fmla="*/ 88 w 338"/>
              <a:gd name="T1" fmla="*/ 32 h 258"/>
              <a:gd name="T2" fmla="*/ 65 w 338"/>
              <a:gd name="T3" fmla="*/ 47 h 258"/>
              <a:gd name="T4" fmla="*/ 67 w 338"/>
              <a:gd name="T5" fmla="*/ 68 h 258"/>
              <a:gd name="T6" fmla="*/ 67 w 338"/>
              <a:gd name="T7" fmla="*/ 68 h 258"/>
              <a:gd name="T8" fmla="*/ 5 w 338"/>
              <a:gd name="T9" fmla="*/ 114 h 258"/>
              <a:gd name="T10" fmla="*/ 13 w 338"/>
              <a:gd name="T11" fmla="*/ 118 h 258"/>
              <a:gd name="T12" fmla="*/ 42 w 338"/>
              <a:gd name="T13" fmla="*/ 105 h 258"/>
              <a:gd name="T14" fmla="*/ 8 w 338"/>
              <a:gd name="T15" fmla="*/ 164 h 258"/>
              <a:gd name="T16" fmla="*/ 28 w 338"/>
              <a:gd name="T17" fmla="*/ 172 h 258"/>
              <a:gd name="T18" fmla="*/ 51 w 338"/>
              <a:gd name="T19" fmla="*/ 150 h 258"/>
              <a:gd name="T20" fmla="*/ 53 w 338"/>
              <a:gd name="T21" fmla="*/ 150 h 258"/>
              <a:gd name="T22" fmla="*/ 58 w 338"/>
              <a:gd name="T23" fmla="*/ 183 h 258"/>
              <a:gd name="T24" fmla="*/ 79 w 338"/>
              <a:gd name="T25" fmla="*/ 190 h 258"/>
              <a:gd name="T26" fmla="*/ 91 w 338"/>
              <a:gd name="T27" fmla="*/ 122 h 258"/>
              <a:gd name="T28" fmla="*/ 110 w 338"/>
              <a:gd name="T29" fmla="*/ 154 h 258"/>
              <a:gd name="T30" fmla="*/ 112 w 338"/>
              <a:gd name="T31" fmla="*/ 153 h 258"/>
              <a:gd name="T32" fmla="*/ 95 w 338"/>
              <a:gd name="T33" fmla="*/ 78 h 258"/>
              <a:gd name="T34" fmla="*/ 110 w 338"/>
              <a:gd name="T35" fmla="*/ 64 h 258"/>
              <a:gd name="T36" fmla="*/ 96 w 338"/>
              <a:gd name="T37" fmla="*/ 33 h 258"/>
              <a:gd name="T38" fmla="*/ 88 w 338"/>
              <a:gd name="T39" fmla="*/ 32 h 258"/>
              <a:gd name="T40" fmla="*/ 279 w 338"/>
              <a:gd name="T41" fmla="*/ 0 h 258"/>
              <a:gd name="T42" fmla="*/ 243 w 338"/>
              <a:gd name="T43" fmla="*/ 26 h 258"/>
              <a:gd name="T44" fmla="*/ 246 w 338"/>
              <a:gd name="T45" fmla="*/ 59 h 258"/>
              <a:gd name="T46" fmla="*/ 246 w 338"/>
              <a:gd name="T47" fmla="*/ 59 h 258"/>
              <a:gd name="T48" fmla="*/ 146 w 338"/>
              <a:gd name="T49" fmla="*/ 135 h 258"/>
              <a:gd name="T50" fmla="*/ 157 w 338"/>
              <a:gd name="T51" fmla="*/ 141 h 258"/>
              <a:gd name="T52" fmla="*/ 206 w 338"/>
              <a:gd name="T53" fmla="*/ 119 h 258"/>
              <a:gd name="T54" fmla="*/ 150 w 338"/>
              <a:gd name="T55" fmla="*/ 216 h 258"/>
              <a:gd name="T56" fmla="*/ 183 w 338"/>
              <a:gd name="T57" fmla="*/ 228 h 258"/>
              <a:gd name="T58" fmla="*/ 219 w 338"/>
              <a:gd name="T59" fmla="*/ 193 h 258"/>
              <a:gd name="T60" fmla="*/ 223 w 338"/>
              <a:gd name="T61" fmla="*/ 193 h 258"/>
              <a:gd name="T62" fmla="*/ 232 w 338"/>
              <a:gd name="T63" fmla="*/ 246 h 258"/>
              <a:gd name="T64" fmla="*/ 265 w 338"/>
              <a:gd name="T65" fmla="*/ 258 h 258"/>
              <a:gd name="T66" fmla="*/ 284 w 338"/>
              <a:gd name="T67" fmla="*/ 147 h 258"/>
              <a:gd name="T68" fmla="*/ 315 w 338"/>
              <a:gd name="T69" fmla="*/ 199 h 258"/>
              <a:gd name="T70" fmla="*/ 320 w 338"/>
              <a:gd name="T71" fmla="*/ 198 h 258"/>
              <a:gd name="T72" fmla="*/ 292 w 338"/>
              <a:gd name="T73" fmla="*/ 75 h 258"/>
              <a:gd name="T74" fmla="*/ 315 w 338"/>
              <a:gd name="T75" fmla="*/ 52 h 258"/>
              <a:gd name="T76" fmla="*/ 292 w 338"/>
              <a:gd name="T77" fmla="*/ 3 h 258"/>
              <a:gd name="T78" fmla="*/ 279 w 338"/>
              <a:gd name="T79" fmla="*/ 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8" h="258">
                <a:moveTo>
                  <a:pt x="88" y="32"/>
                </a:moveTo>
                <a:cubicBezTo>
                  <a:pt x="78" y="32"/>
                  <a:pt x="69" y="38"/>
                  <a:pt x="65" y="47"/>
                </a:cubicBezTo>
                <a:cubicBezTo>
                  <a:pt x="63" y="54"/>
                  <a:pt x="64" y="62"/>
                  <a:pt x="67" y="68"/>
                </a:cubicBezTo>
                <a:cubicBezTo>
                  <a:pt x="67" y="68"/>
                  <a:pt x="67" y="68"/>
                  <a:pt x="67" y="68"/>
                </a:cubicBezTo>
                <a:cubicBezTo>
                  <a:pt x="41" y="68"/>
                  <a:pt x="0" y="104"/>
                  <a:pt x="5" y="114"/>
                </a:cubicBezTo>
                <a:cubicBezTo>
                  <a:pt x="7" y="117"/>
                  <a:pt x="9" y="118"/>
                  <a:pt x="13" y="118"/>
                </a:cubicBezTo>
                <a:cubicBezTo>
                  <a:pt x="20" y="118"/>
                  <a:pt x="32" y="112"/>
                  <a:pt x="42" y="105"/>
                </a:cubicBezTo>
                <a:cubicBezTo>
                  <a:pt x="30" y="124"/>
                  <a:pt x="17" y="145"/>
                  <a:pt x="8" y="164"/>
                </a:cubicBezTo>
                <a:cubicBezTo>
                  <a:pt x="28" y="172"/>
                  <a:pt x="28" y="172"/>
                  <a:pt x="28" y="172"/>
                </a:cubicBezTo>
                <a:cubicBezTo>
                  <a:pt x="32" y="161"/>
                  <a:pt x="43" y="150"/>
                  <a:pt x="51" y="150"/>
                </a:cubicBezTo>
                <a:cubicBezTo>
                  <a:pt x="51" y="150"/>
                  <a:pt x="52" y="150"/>
                  <a:pt x="53" y="150"/>
                </a:cubicBezTo>
                <a:cubicBezTo>
                  <a:pt x="61" y="153"/>
                  <a:pt x="62" y="171"/>
                  <a:pt x="58" y="183"/>
                </a:cubicBezTo>
                <a:cubicBezTo>
                  <a:pt x="79" y="190"/>
                  <a:pt x="79" y="190"/>
                  <a:pt x="79" y="190"/>
                </a:cubicBezTo>
                <a:cubicBezTo>
                  <a:pt x="84" y="170"/>
                  <a:pt x="88" y="145"/>
                  <a:pt x="91" y="122"/>
                </a:cubicBezTo>
                <a:cubicBezTo>
                  <a:pt x="95" y="137"/>
                  <a:pt x="101" y="154"/>
                  <a:pt x="110" y="154"/>
                </a:cubicBezTo>
                <a:cubicBezTo>
                  <a:pt x="110" y="154"/>
                  <a:pt x="111" y="154"/>
                  <a:pt x="112" y="153"/>
                </a:cubicBezTo>
                <a:cubicBezTo>
                  <a:pt x="124" y="148"/>
                  <a:pt x="115" y="94"/>
                  <a:pt x="95" y="78"/>
                </a:cubicBezTo>
                <a:cubicBezTo>
                  <a:pt x="102" y="76"/>
                  <a:pt x="107" y="70"/>
                  <a:pt x="110" y="64"/>
                </a:cubicBezTo>
                <a:cubicBezTo>
                  <a:pt x="114" y="51"/>
                  <a:pt x="108" y="38"/>
                  <a:pt x="96" y="33"/>
                </a:cubicBezTo>
                <a:cubicBezTo>
                  <a:pt x="93" y="32"/>
                  <a:pt x="90" y="32"/>
                  <a:pt x="88" y="32"/>
                </a:cubicBezTo>
                <a:moveTo>
                  <a:pt x="279" y="0"/>
                </a:moveTo>
                <a:cubicBezTo>
                  <a:pt x="264" y="0"/>
                  <a:pt x="249" y="10"/>
                  <a:pt x="243" y="26"/>
                </a:cubicBezTo>
                <a:cubicBezTo>
                  <a:pt x="239" y="37"/>
                  <a:pt x="241" y="49"/>
                  <a:pt x="246" y="59"/>
                </a:cubicBezTo>
                <a:cubicBezTo>
                  <a:pt x="246" y="59"/>
                  <a:pt x="246" y="59"/>
                  <a:pt x="246" y="59"/>
                </a:cubicBezTo>
                <a:cubicBezTo>
                  <a:pt x="204" y="59"/>
                  <a:pt x="137" y="117"/>
                  <a:pt x="146" y="135"/>
                </a:cubicBezTo>
                <a:cubicBezTo>
                  <a:pt x="148" y="139"/>
                  <a:pt x="152" y="141"/>
                  <a:pt x="157" y="141"/>
                </a:cubicBezTo>
                <a:cubicBezTo>
                  <a:pt x="170" y="141"/>
                  <a:pt x="189" y="130"/>
                  <a:pt x="206" y="119"/>
                </a:cubicBezTo>
                <a:cubicBezTo>
                  <a:pt x="185" y="150"/>
                  <a:pt x="165" y="185"/>
                  <a:pt x="150" y="216"/>
                </a:cubicBezTo>
                <a:cubicBezTo>
                  <a:pt x="183" y="228"/>
                  <a:pt x="183" y="228"/>
                  <a:pt x="183" y="228"/>
                </a:cubicBezTo>
                <a:cubicBezTo>
                  <a:pt x="189" y="211"/>
                  <a:pt x="207" y="193"/>
                  <a:pt x="219" y="193"/>
                </a:cubicBezTo>
                <a:cubicBezTo>
                  <a:pt x="221" y="193"/>
                  <a:pt x="222" y="193"/>
                  <a:pt x="223" y="193"/>
                </a:cubicBezTo>
                <a:cubicBezTo>
                  <a:pt x="236" y="198"/>
                  <a:pt x="238" y="227"/>
                  <a:pt x="232" y="246"/>
                </a:cubicBezTo>
                <a:cubicBezTo>
                  <a:pt x="265" y="258"/>
                  <a:pt x="265" y="258"/>
                  <a:pt x="265" y="258"/>
                </a:cubicBezTo>
                <a:cubicBezTo>
                  <a:pt x="273" y="224"/>
                  <a:pt x="280" y="184"/>
                  <a:pt x="284" y="147"/>
                </a:cubicBezTo>
                <a:cubicBezTo>
                  <a:pt x="291" y="172"/>
                  <a:pt x="301" y="199"/>
                  <a:pt x="315" y="199"/>
                </a:cubicBezTo>
                <a:cubicBezTo>
                  <a:pt x="317" y="199"/>
                  <a:pt x="318" y="199"/>
                  <a:pt x="320" y="198"/>
                </a:cubicBezTo>
                <a:cubicBezTo>
                  <a:pt x="338" y="190"/>
                  <a:pt x="324" y="101"/>
                  <a:pt x="292" y="75"/>
                </a:cubicBezTo>
                <a:cubicBezTo>
                  <a:pt x="302" y="71"/>
                  <a:pt x="311" y="63"/>
                  <a:pt x="315" y="52"/>
                </a:cubicBezTo>
                <a:cubicBezTo>
                  <a:pt x="323" y="32"/>
                  <a:pt x="312" y="10"/>
                  <a:pt x="292" y="3"/>
                </a:cubicBezTo>
                <a:cubicBezTo>
                  <a:pt x="288" y="1"/>
                  <a:pt x="284" y="0"/>
                  <a:pt x="279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60" name="Freeform 154"/>
          <p:cNvSpPr>
            <a:spLocks noChangeAspect="1" noEditPoints="1"/>
          </p:cNvSpPr>
          <p:nvPr/>
        </p:nvSpPr>
        <p:spPr bwMode="auto">
          <a:xfrm>
            <a:off x="5169927" y="1769010"/>
            <a:ext cx="321680" cy="297829"/>
          </a:xfrm>
          <a:custGeom>
            <a:avLst/>
            <a:gdLst>
              <a:gd name="T0" fmla="*/ 191 w 257"/>
              <a:gd name="T1" fmla="*/ 125 h 238"/>
              <a:gd name="T2" fmla="*/ 134 w 257"/>
              <a:gd name="T3" fmla="*/ 160 h 238"/>
              <a:gd name="T4" fmla="*/ 227 w 257"/>
              <a:gd name="T5" fmla="*/ 43 h 238"/>
              <a:gd name="T6" fmla="*/ 185 w 257"/>
              <a:gd name="T7" fmla="*/ 46 h 238"/>
              <a:gd name="T8" fmla="*/ 134 w 257"/>
              <a:gd name="T9" fmla="*/ 0 h 238"/>
              <a:gd name="T10" fmla="*/ 128 w 257"/>
              <a:gd name="T11" fmla="*/ 51 h 238"/>
              <a:gd name="T12" fmla="*/ 123 w 257"/>
              <a:gd name="T13" fmla="*/ 0 h 238"/>
              <a:gd name="T14" fmla="*/ 72 w 257"/>
              <a:gd name="T15" fmla="*/ 46 h 238"/>
              <a:gd name="T16" fmla="*/ 30 w 257"/>
              <a:gd name="T17" fmla="*/ 43 h 238"/>
              <a:gd name="T18" fmla="*/ 134 w 257"/>
              <a:gd name="T19" fmla="*/ 74 h 238"/>
              <a:gd name="T20" fmla="*/ 191 w 257"/>
              <a:gd name="T21" fmla="*/ 114 h 238"/>
              <a:gd name="T22" fmla="*/ 134 w 257"/>
              <a:gd name="T23" fmla="*/ 74 h 238"/>
              <a:gd name="T24" fmla="*/ 234 w 257"/>
              <a:gd name="T25" fmla="*/ 52 h 238"/>
              <a:gd name="T26" fmla="*/ 194 w 257"/>
              <a:gd name="T27" fmla="*/ 67 h 238"/>
              <a:gd name="T28" fmla="*/ 202 w 257"/>
              <a:gd name="T29" fmla="*/ 114 h 238"/>
              <a:gd name="T30" fmla="*/ 202 w 257"/>
              <a:gd name="T31" fmla="*/ 125 h 238"/>
              <a:gd name="T32" fmla="*/ 233 w 257"/>
              <a:gd name="T33" fmla="*/ 181 h 238"/>
              <a:gd name="T34" fmla="*/ 257 w 257"/>
              <a:gd name="T35" fmla="*/ 125 h 238"/>
              <a:gd name="T36" fmla="*/ 213 w 257"/>
              <a:gd name="T37" fmla="*/ 114 h 238"/>
              <a:gd name="T38" fmla="*/ 123 w 257"/>
              <a:gd name="T39" fmla="*/ 74 h 238"/>
              <a:gd name="T40" fmla="*/ 66 w 257"/>
              <a:gd name="T41" fmla="*/ 114 h 238"/>
              <a:gd name="T42" fmla="*/ 123 w 257"/>
              <a:gd name="T43" fmla="*/ 74 h 238"/>
              <a:gd name="T44" fmla="*/ 63 w 257"/>
              <a:gd name="T45" fmla="*/ 67 h 238"/>
              <a:gd name="T46" fmla="*/ 22 w 257"/>
              <a:gd name="T47" fmla="*/ 52 h 238"/>
              <a:gd name="T48" fmla="*/ 43 w 257"/>
              <a:gd name="T49" fmla="*/ 114 h 238"/>
              <a:gd name="T50" fmla="*/ 0 w 257"/>
              <a:gd name="T51" fmla="*/ 125 h 238"/>
              <a:gd name="T52" fmla="*/ 24 w 257"/>
              <a:gd name="T53" fmla="*/ 181 h 238"/>
              <a:gd name="T54" fmla="*/ 55 w 257"/>
              <a:gd name="T55" fmla="*/ 125 h 238"/>
              <a:gd name="T56" fmla="*/ 55 w 257"/>
              <a:gd name="T57" fmla="*/ 114 h 238"/>
              <a:gd name="T58" fmla="*/ 29 w 257"/>
              <a:gd name="T59" fmla="*/ 191 h 238"/>
              <a:gd name="T60" fmla="*/ 104 w 257"/>
              <a:gd name="T61" fmla="*/ 236 h 238"/>
              <a:gd name="T62" fmla="*/ 82 w 257"/>
              <a:gd name="T63" fmla="*/ 186 h 238"/>
              <a:gd name="T64" fmla="*/ 123 w 257"/>
              <a:gd name="T65" fmla="*/ 183 h 238"/>
              <a:gd name="T66" fmla="*/ 134 w 257"/>
              <a:gd name="T67" fmla="*/ 183 h 238"/>
              <a:gd name="T68" fmla="*/ 175 w 257"/>
              <a:gd name="T69" fmla="*/ 186 h 238"/>
              <a:gd name="T70" fmla="*/ 153 w 257"/>
              <a:gd name="T71" fmla="*/ 236 h 238"/>
              <a:gd name="T72" fmla="*/ 228 w 257"/>
              <a:gd name="T73" fmla="*/ 191 h 238"/>
              <a:gd name="T74" fmla="*/ 123 w 257"/>
              <a:gd name="T75" fmla="*/ 160 h 238"/>
              <a:gd name="T76" fmla="*/ 66 w 257"/>
              <a:gd name="T77" fmla="*/ 125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7" h="238">
                <a:moveTo>
                  <a:pt x="134" y="125"/>
                </a:moveTo>
                <a:cubicBezTo>
                  <a:pt x="191" y="125"/>
                  <a:pt x="191" y="125"/>
                  <a:pt x="191" y="125"/>
                </a:cubicBezTo>
                <a:cubicBezTo>
                  <a:pt x="190" y="139"/>
                  <a:pt x="188" y="152"/>
                  <a:pt x="184" y="165"/>
                </a:cubicBezTo>
                <a:cubicBezTo>
                  <a:pt x="168" y="162"/>
                  <a:pt x="151" y="160"/>
                  <a:pt x="134" y="160"/>
                </a:cubicBezTo>
                <a:lnTo>
                  <a:pt x="134" y="125"/>
                </a:lnTo>
                <a:close/>
                <a:moveTo>
                  <a:pt x="227" y="43"/>
                </a:moveTo>
                <a:cubicBezTo>
                  <a:pt x="209" y="23"/>
                  <a:pt x="183" y="8"/>
                  <a:pt x="153" y="2"/>
                </a:cubicBezTo>
                <a:cubicBezTo>
                  <a:pt x="166" y="15"/>
                  <a:pt x="177" y="30"/>
                  <a:pt x="185" y="46"/>
                </a:cubicBezTo>
                <a:cubicBezTo>
                  <a:pt x="181" y="46"/>
                  <a:pt x="177" y="47"/>
                  <a:pt x="173" y="48"/>
                </a:cubicBezTo>
                <a:cubicBezTo>
                  <a:pt x="164" y="30"/>
                  <a:pt x="150" y="14"/>
                  <a:pt x="134" y="0"/>
                </a:cubicBezTo>
                <a:cubicBezTo>
                  <a:pt x="134" y="51"/>
                  <a:pt x="134" y="51"/>
                  <a:pt x="134" y="51"/>
                </a:cubicBezTo>
                <a:cubicBezTo>
                  <a:pt x="132" y="51"/>
                  <a:pt x="130" y="51"/>
                  <a:pt x="128" y="51"/>
                </a:cubicBezTo>
                <a:cubicBezTo>
                  <a:pt x="127" y="51"/>
                  <a:pt x="125" y="51"/>
                  <a:pt x="123" y="51"/>
                </a:cubicBezTo>
                <a:cubicBezTo>
                  <a:pt x="123" y="0"/>
                  <a:pt x="123" y="0"/>
                  <a:pt x="123" y="0"/>
                </a:cubicBezTo>
                <a:cubicBezTo>
                  <a:pt x="106" y="14"/>
                  <a:pt x="93" y="30"/>
                  <a:pt x="84" y="48"/>
                </a:cubicBezTo>
                <a:cubicBezTo>
                  <a:pt x="80" y="47"/>
                  <a:pt x="76" y="46"/>
                  <a:pt x="72" y="46"/>
                </a:cubicBezTo>
                <a:cubicBezTo>
                  <a:pt x="80" y="30"/>
                  <a:pt x="91" y="15"/>
                  <a:pt x="104" y="2"/>
                </a:cubicBezTo>
                <a:cubicBezTo>
                  <a:pt x="74" y="8"/>
                  <a:pt x="48" y="23"/>
                  <a:pt x="30" y="43"/>
                </a:cubicBezTo>
                <a:cubicBezTo>
                  <a:pt x="78" y="69"/>
                  <a:pt x="179" y="69"/>
                  <a:pt x="227" y="43"/>
                </a:cubicBezTo>
                <a:close/>
                <a:moveTo>
                  <a:pt x="134" y="74"/>
                </a:moveTo>
                <a:cubicBezTo>
                  <a:pt x="134" y="114"/>
                  <a:pt x="134" y="114"/>
                  <a:pt x="134" y="114"/>
                </a:cubicBezTo>
                <a:cubicBezTo>
                  <a:pt x="191" y="114"/>
                  <a:pt x="191" y="114"/>
                  <a:pt x="191" y="114"/>
                </a:cubicBezTo>
                <a:cubicBezTo>
                  <a:pt x="190" y="98"/>
                  <a:pt x="187" y="83"/>
                  <a:pt x="182" y="69"/>
                </a:cubicBezTo>
                <a:cubicBezTo>
                  <a:pt x="167" y="72"/>
                  <a:pt x="151" y="73"/>
                  <a:pt x="134" y="74"/>
                </a:cubicBezTo>
                <a:close/>
                <a:moveTo>
                  <a:pt x="257" y="114"/>
                </a:moveTo>
                <a:cubicBezTo>
                  <a:pt x="255" y="91"/>
                  <a:pt x="247" y="70"/>
                  <a:pt x="234" y="52"/>
                </a:cubicBezTo>
                <a:cubicBezTo>
                  <a:pt x="234" y="52"/>
                  <a:pt x="234" y="53"/>
                  <a:pt x="233" y="53"/>
                </a:cubicBezTo>
                <a:cubicBezTo>
                  <a:pt x="222" y="59"/>
                  <a:pt x="209" y="64"/>
                  <a:pt x="194" y="67"/>
                </a:cubicBezTo>
                <a:cubicBezTo>
                  <a:pt x="199" y="82"/>
                  <a:pt x="201" y="97"/>
                  <a:pt x="202" y="114"/>
                </a:cubicBezTo>
                <a:cubicBezTo>
                  <a:pt x="202" y="114"/>
                  <a:pt x="202" y="114"/>
                  <a:pt x="202" y="114"/>
                </a:cubicBezTo>
                <a:cubicBezTo>
                  <a:pt x="202" y="125"/>
                  <a:pt x="202" y="125"/>
                  <a:pt x="202" y="125"/>
                </a:cubicBezTo>
                <a:cubicBezTo>
                  <a:pt x="202" y="125"/>
                  <a:pt x="202" y="125"/>
                  <a:pt x="202" y="125"/>
                </a:cubicBezTo>
                <a:cubicBezTo>
                  <a:pt x="202" y="139"/>
                  <a:pt x="199" y="154"/>
                  <a:pt x="195" y="167"/>
                </a:cubicBezTo>
                <a:cubicBezTo>
                  <a:pt x="209" y="170"/>
                  <a:pt x="222" y="175"/>
                  <a:pt x="233" y="181"/>
                </a:cubicBezTo>
                <a:cubicBezTo>
                  <a:pt x="235" y="182"/>
                  <a:pt x="236" y="182"/>
                  <a:pt x="237" y="183"/>
                </a:cubicBezTo>
                <a:cubicBezTo>
                  <a:pt x="248" y="166"/>
                  <a:pt x="255" y="146"/>
                  <a:pt x="257" y="125"/>
                </a:cubicBezTo>
                <a:cubicBezTo>
                  <a:pt x="213" y="125"/>
                  <a:pt x="213" y="125"/>
                  <a:pt x="213" y="125"/>
                </a:cubicBezTo>
                <a:cubicBezTo>
                  <a:pt x="213" y="114"/>
                  <a:pt x="213" y="114"/>
                  <a:pt x="213" y="114"/>
                </a:cubicBezTo>
                <a:lnTo>
                  <a:pt x="257" y="114"/>
                </a:lnTo>
                <a:close/>
                <a:moveTo>
                  <a:pt x="123" y="74"/>
                </a:moveTo>
                <a:cubicBezTo>
                  <a:pt x="106" y="73"/>
                  <a:pt x="90" y="72"/>
                  <a:pt x="74" y="69"/>
                </a:cubicBezTo>
                <a:cubicBezTo>
                  <a:pt x="70" y="83"/>
                  <a:pt x="67" y="98"/>
                  <a:pt x="66" y="114"/>
                </a:cubicBezTo>
                <a:cubicBezTo>
                  <a:pt x="123" y="114"/>
                  <a:pt x="123" y="114"/>
                  <a:pt x="123" y="114"/>
                </a:cubicBezTo>
                <a:lnTo>
                  <a:pt x="123" y="74"/>
                </a:lnTo>
                <a:close/>
                <a:moveTo>
                  <a:pt x="55" y="114"/>
                </a:moveTo>
                <a:cubicBezTo>
                  <a:pt x="55" y="97"/>
                  <a:pt x="58" y="82"/>
                  <a:pt x="63" y="67"/>
                </a:cubicBezTo>
                <a:cubicBezTo>
                  <a:pt x="48" y="64"/>
                  <a:pt x="35" y="59"/>
                  <a:pt x="24" y="53"/>
                </a:cubicBezTo>
                <a:cubicBezTo>
                  <a:pt x="23" y="53"/>
                  <a:pt x="23" y="52"/>
                  <a:pt x="22" y="52"/>
                </a:cubicBezTo>
                <a:cubicBezTo>
                  <a:pt x="9" y="70"/>
                  <a:pt x="1" y="91"/>
                  <a:pt x="0" y="114"/>
                </a:cubicBezTo>
                <a:cubicBezTo>
                  <a:pt x="43" y="114"/>
                  <a:pt x="43" y="114"/>
                  <a:pt x="43" y="114"/>
                </a:cubicBezTo>
                <a:cubicBezTo>
                  <a:pt x="43" y="125"/>
                  <a:pt x="43" y="125"/>
                  <a:pt x="43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1" y="146"/>
                  <a:pt x="8" y="166"/>
                  <a:pt x="20" y="183"/>
                </a:cubicBezTo>
                <a:cubicBezTo>
                  <a:pt x="21" y="182"/>
                  <a:pt x="22" y="182"/>
                  <a:pt x="24" y="181"/>
                </a:cubicBezTo>
                <a:cubicBezTo>
                  <a:pt x="34" y="175"/>
                  <a:pt x="47" y="170"/>
                  <a:pt x="62" y="167"/>
                </a:cubicBezTo>
                <a:cubicBezTo>
                  <a:pt x="58" y="154"/>
                  <a:pt x="55" y="139"/>
                  <a:pt x="55" y="125"/>
                </a:cubicBezTo>
                <a:cubicBezTo>
                  <a:pt x="55" y="125"/>
                  <a:pt x="55" y="125"/>
                  <a:pt x="55" y="125"/>
                </a:cubicBezTo>
                <a:cubicBezTo>
                  <a:pt x="55" y="114"/>
                  <a:pt x="55" y="114"/>
                  <a:pt x="55" y="114"/>
                </a:cubicBezTo>
                <a:close/>
                <a:moveTo>
                  <a:pt x="228" y="191"/>
                </a:moveTo>
                <a:cubicBezTo>
                  <a:pt x="179" y="165"/>
                  <a:pt x="77" y="165"/>
                  <a:pt x="29" y="191"/>
                </a:cubicBezTo>
                <a:cubicBezTo>
                  <a:pt x="29" y="191"/>
                  <a:pt x="28" y="192"/>
                  <a:pt x="27" y="192"/>
                </a:cubicBezTo>
                <a:cubicBezTo>
                  <a:pt x="46" y="214"/>
                  <a:pt x="73" y="230"/>
                  <a:pt x="104" y="236"/>
                </a:cubicBezTo>
                <a:cubicBezTo>
                  <a:pt x="90" y="222"/>
                  <a:pt x="78" y="206"/>
                  <a:pt x="70" y="188"/>
                </a:cubicBezTo>
                <a:cubicBezTo>
                  <a:pt x="74" y="188"/>
                  <a:pt x="78" y="187"/>
                  <a:pt x="82" y="186"/>
                </a:cubicBezTo>
                <a:cubicBezTo>
                  <a:pt x="91" y="206"/>
                  <a:pt x="105" y="224"/>
                  <a:pt x="123" y="238"/>
                </a:cubicBezTo>
                <a:cubicBezTo>
                  <a:pt x="123" y="183"/>
                  <a:pt x="123" y="183"/>
                  <a:pt x="123" y="183"/>
                </a:cubicBezTo>
                <a:cubicBezTo>
                  <a:pt x="125" y="183"/>
                  <a:pt x="127" y="183"/>
                  <a:pt x="128" y="183"/>
                </a:cubicBezTo>
                <a:cubicBezTo>
                  <a:pt x="130" y="183"/>
                  <a:pt x="132" y="183"/>
                  <a:pt x="134" y="183"/>
                </a:cubicBezTo>
                <a:cubicBezTo>
                  <a:pt x="134" y="238"/>
                  <a:pt x="134" y="238"/>
                  <a:pt x="134" y="238"/>
                </a:cubicBezTo>
                <a:cubicBezTo>
                  <a:pt x="152" y="224"/>
                  <a:pt x="166" y="206"/>
                  <a:pt x="175" y="186"/>
                </a:cubicBezTo>
                <a:cubicBezTo>
                  <a:pt x="179" y="187"/>
                  <a:pt x="183" y="188"/>
                  <a:pt x="187" y="188"/>
                </a:cubicBezTo>
                <a:cubicBezTo>
                  <a:pt x="179" y="206"/>
                  <a:pt x="167" y="222"/>
                  <a:pt x="153" y="236"/>
                </a:cubicBezTo>
                <a:cubicBezTo>
                  <a:pt x="184" y="230"/>
                  <a:pt x="211" y="214"/>
                  <a:pt x="230" y="192"/>
                </a:cubicBezTo>
                <a:cubicBezTo>
                  <a:pt x="229" y="191"/>
                  <a:pt x="228" y="191"/>
                  <a:pt x="228" y="191"/>
                </a:cubicBezTo>
                <a:close/>
                <a:moveTo>
                  <a:pt x="73" y="165"/>
                </a:moveTo>
                <a:cubicBezTo>
                  <a:pt x="89" y="162"/>
                  <a:pt x="106" y="160"/>
                  <a:pt x="123" y="160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66" y="125"/>
                  <a:pt x="66" y="125"/>
                  <a:pt x="66" y="125"/>
                </a:cubicBezTo>
                <a:cubicBezTo>
                  <a:pt x="67" y="139"/>
                  <a:pt x="69" y="152"/>
                  <a:pt x="73" y="16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  <a:sym typeface="Arial" panose="020B0604020202020204" pitchFamily="34" charset="0"/>
            </a:endParaRPr>
          </a:p>
        </p:txBody>
      </p:sp>
      <p:sp>
        <p:nvSpPr>
          <p:cNvPr id="261" name="文本框 32"/>
          <p:cNvSpPr txBox="1"/>
          <p:nvPr/>
        </p:nvSpPr>
        <p:spPr>
          <a:xfrm>
            <a:off x="5770278" y="1703813"/>
            <a:ext cx="180049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marL="0" marR="0" lvl="0" indent="0" defTabSz="91390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单击添加标题</a:t>
            </a:r>
            <a:endParaRPr kumimoji="0" lang="zh-CN" altLang="en-US" sz="2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62" name="文本框 33"/>
          <p:cNvSpPr txBox="1"/>
          <p:nvPr/>
        </p:nvSpPr>
        <p:spPr>
          <a:xfrm>
            <a:off x="5770278" y="2470389"/>
            <a:ext cx="180049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marL="0" marR="0" lvl="0" indent="0" defTabSz="91390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单击添加标题</a:t>
            </a:r>
          </a:p>
        </p:txBody>
      </p:sp>
      <p:sp>
        <p:nvSpPr>
          <p:cNvPr id="263" name="文本框 34"/>
          <p:cNvSpPr txBox="1"/>
          <p:nvPr/>
        </p:nvSpPr>
        <p:spPr>
          <a:xfrm>
            <a:off x="5770278" y="3216523"/>
            <a:ext cx="180049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marL="0" marR="0" lvl="0" indent="0" defTabSz="91390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单击添加标题</a:t>
            </a:r>
          </a:p>
        </p:txBody>
      </p:sp>
      <p:sp>
        <p:nvSpPr>
          <p:cNvPr id="264" name="文本框 35"/>
          <p:cNvSpPr txBox="1"/>
          <p:nvPr/>
        </p:nvSpPr>
        <p:spPr>
          <a:xfrm>
            <a:off x="5770278" y="3961126"/>
            <a:ext cx="180049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marL="0" marR="0" lvl="0" indent="0" defTabSz="91390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单击添加标题</a:t>
            </a:r>
          </a:p>
        </p:txBody>
      </p:sp>
      <p:sp>
        <p:nvSpPr>
          <p:cNvPr id="265" name="矩形 264"/>
          <p:cNvSpPr/>
          <p:nvPr/>
        </p:nvSpPr>
        <p:spPr>
          <a:xfrm>
            <a:off x="3299902" y="4583664"/>
            <a:ext cx="5254321" cy="687298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>
            <a:noFill/>
          </a:ln>
          <a:effectLst>
            <a:outerShdw blurRad="266700" dist="114300" dir="16200000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  <a:sym typeface="Arial" panose="020B0604020202020204" pitchFamily="34" charset="0"/>
            </a:endParaRPr>
          </a:p>
        </p:txBody>
      </p:sp>
      <p:grpSp>
        <p:nvGrpSpPr>
          <p:cNvPr id="266" name="组合 265"/>
          <p:cNvGrpSpPr/>
          <p:nvPr/>
        </p:nvGrpSpPr>
        <p:grpSpPr>
          <a:xfrm>
            <a:off x="3861008" y="4583664"/>
            <a:ext cx="1198739" cy="687298"/>
            <a:chOff x="3328416" y="4926867"/>
            <a:chExt cx="1883664" cy="1080000"/>
          </a:xfrm>
        </p:grpSpPr>
        <p:sp>
          <p:nvSpPr>
            <p:cNvPr id="267" name="五边形 266"/>
            <p:cNvSpPr/>
            <p:nvPr/>
          </p:nvSpPr>
          <p:spPr>
            <a:xfrm>
              <a:off x="3328416" y="4926867"/>
              <a:ext cx="1883664" cy="1080000"/>
            </a:xfrm>
            <a:prstGeom prst="homePlate">
              <a:avLst>
                <a:gd name="adj" fmla="val 28363"/>
              </a:avLst>
            </a:prstGeom>
            <a:solidFill>
              <a:sysClr val="window" lastClr="FFFFFF"/>
            </a:solidFill>
            <a:ln>
              <a:noFill/>
            </a:ln>
            <a:effectLst>
              <a:outerShdw blurRad="165100" dist="190500" dir="10800000" algn="r" rotWithShape="0">
                <a:prstClr val="black">
                  <a:alpha val="14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/>
                <a:sym typeface="Arial" panose="020B0604020202020204" pitchFamily="34" charset="0"/>
              </a:endParaRPr>
            </a:p>
          </p:txBody>
        </p:sp>
        <p:cxnSp>
          <p:nvCxnSpPr>
            <p:cNvPr id="268" name="直接连接符 267"/>
            <p:cNvCxnSpPr/>
            <p:nvPr/>
          </p:nvCxnSpPr>
          <p:spPr>
            <a:xfrm>
              <a:off x="3555223" y="5086169"/>
              <a:ext cx="0" cy="761396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65000"/>
                </a:sysClr>
              </a:solidFill>
              <a:prstDash val="dash"/>
              <a:miter lim="800000"/>
            </a:ln>
            <a:effectLst>
              <a:innerShdw blurRad="63500" dist="266700" dir="13500000">
                <a:prstClr val="black">
                  <a:alpha val="50000"/>
                </a:prstClr>
              </a:innerShdw>
            </a:effectLst>
          </p:spPr>
        </p:cxnSp>
      </p:grpSp>
      <p:sp>
        <p:nvSpPr>
          <p:cNvPr id="269" name="文本框 18"/>
          <p:cNvSpPr txBox="1"/>
          <p:nvPr/>
        </p:nvSpPr>
        <p:spPr>
          <a:xfrm>
            <a:off x="4100050" y="4566841"/>
            <a:ext cx="704039" cy="71558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50" dirty="0">
                <a:solidFill>
                  <a:prstClr val="black">
                    <a:lumMod val="50000"/>
                    <a:lumOff val="50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05</a:t>
            </a:r>
            <a:endParaRPr lang="zh-CN" altLang="en-US" sz="4050" dirty="0">
              <a:solidFill>
                <a:prstClr val="black">
                  <a:lumMod val="50000"/>
                  <a:lumOff val="50000"/>
                </a:prst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70" name="Freeform 13"/>
          <p:cNvSpPr>
            <a:spLocks noEditPoints="1"/>
          </p:cNvSpPr>
          <p:nvPr/>
        </p:nvSpPr>
        <p:spPr bwMode="auto">
          <a:xfrm rot="20485079">
            <a:off x="5210186" y="4766680"/>
            <a:ext cx="419260" cy="321264"/>
          </a:xfrm>
          <a:custGeom>
            <a:avLst/>
            <a:gdLst>
              <a:gd name="T0" fmla="*/ 88 w 338"/>
              <a:gd name="T1" fmla="*/ 32 h 258"/>
              <a:gd name="T2" fmla="*/ 65 w 338"/>
              <a:gd name="T3" fmla="*/ 47 h 258"/>
              <a:gd name="T4" fmla="*/ 67 w 338"/>
              <a:gd name="T5" fmla="*/ 68 h 258"/>
              <a:gd name="T6" fmla="*/ 67 w 338"/>
              <a:gd name="T7" fmla="*/ 68 h 258"/>
              <a:gd name="T8" fmla="*/ 5 w 338"/>
              <a:gd name="T9" fmla="*/ 114 h 258"/>
              <a:gd name="T10" fmla="*/ 13 w 338"/>
              <a:gd name="T11" fmla="*/ 118 h 258"/>
              <a:gd name="T12" fmla="*/ 42 w 338"/>
              <a:gd name="T13" fmla="*/ 105 h 258"/>
              <a:gd name="T14" fmla="*/ 8 w 338"/>
              <a:gd name="T15" fmla="*/ 164 h 258"/>
              <a:gd name="T16" fmla="*/ 28 w 338"/>
              <a:gd name="T17" fmla="*/ 172 h 258"/>
              <a:gd name="T18" fmla="*/ 51 w 338"/>
              <a:gd name="T19" fmla="*/ 150 h 258"/>
              <a:gd name="T20" fmla="*/ 53 w 338"/>
              <a:gd name="T21" fmla="*/ 150 h 258"/>
              <a:gd name="T22" fmla="*/ 58 w 338"/>
              <a:gd name="T23" fmla="*/ 183 h 258"/>
              <a:gd name="T24" fmla="*/ 79 w 338"/>
              <a:gd name="T25" fmla="*/ 190 h 258"/>
              <a:gd name="T26" fmla="*/ 91 w 338"/>
              <a:gd name="T27" fmla="*/ 122 h 258"/>
              <a:gd name="T28" fmla="*/ 110 w 338"/>
              <a:gd name="T29" fmla="*/ 154 h 258"/>
              <a:gd name="T30" fmla="*/ 112 w 338"/>
              <a:gd name="T31" fmla="*/ 153 h 258"/>
              <a:gd name="T32" fmla="*/ 95 w 338"/>
              <a:gd name="T33" fmla="*/ 78 h 258"/>
              <a:gd name="T34" fmla="*/ 110 w 338"/>
              <a:gd name="T35" fmla="*/ 64 h 258"/>
              <a:gd name="T36" fmla="*/ 96 w 338"/>
              <a:gd name="T37" fmla="*/ 33 h 258"/>
              <a:gd name="T38" fmla="*/ 88 w 338"/>
              <a:gd name="T39" fmla="*/ 32 h 258"/>
              <a:gd name="T40" fmla="*/ 279 w 338"/>
              <a:gd name="T41" fmla="*/ 0 h 258"/>
              <a:gd name="T42" fmla="*/ 243 w 338"/>
              <a:gd name="T43" fmla="*/ 26 h 258"/>
              <a:gd name="T44" fmla="*/ 246 w 338"/>
              <a:gd name="T45" fmla="*/ 59 h 258"/>
              <a:gd name="T46" fmla="*/ 246 w 338"/>
              <a:gd name="T47" fmla="*/ 59 h 258"/>
              <a:gd name="T48" fmla="*/ 146 w 338"/>
              <a:gd name="T49" fmla="*/ 135 h 258"/>
              <a:gd name="T50" fmla="*/ 157 w 338"/>
              <a:gd name="T51" fmla="*/ 141 h 258"/>
              <a:gd name="T52" fmla="*/ 206 w 338"/>
              <a:gd name="T53" fmla="*/ 119 h 258"/>
              <a:gd name="T54" fmla="*/ 150 w 338"/>
              <a:gd name="T55" fmla="*/ 216 h 258"/>
              <a:gd name="T56" fmla="*/ 183 w 338"/>
              <a:gd name="T57" fmla="*/ 228 h 258"/>
              <a:gd name="T58" fmla="*/ 219 w 338"/>
              <a:gd name="T59" fmla="*/ 193 h 258"/>
              <a:gd name="T60" fmla="*/ 223 w 338"/>
              <a:gd name="T61" fmla="*/ 193 h 258"/>
              <a:gd name="T62" fmla="*/ 232 w 338"/>
              <a:gd name="T63" fmla="*/ 246 h 258"/>
              <a:gd name="T64" fmla="*/ 265 w 338"/>
              <a:gd name="T65" fmla="*/ 258 h 258"/>
              <a:gd name="T66" fmla="*/ 284 w 338"/>
              <a:gd name="T67" fmla="*/ 147 h 258"/>
              <a:gd name="T68" fmla="*/ 315 w 338"/>
              <a:gd name="T69" fmla="*/ 199 h 258"/>
              <a:gd name="T70" fmla="*/ 320 w 338"/>
              <a:gd name="T71" fmla="*/ 198 h 258"/>
              <a:gd name="T72" fmla="*/ 292 w 338"/>
              <a:gd name="T73" fmla="*/ 75 h 258"/>
              <a:gd name="T74" fmla="*/ 315 w 338"/>
              <a:gd name="T75" fmla="*/ 52 h 258"/>
              <a:gd name="T76" fmla="*/ 292 w 338"/>
              <a:gd name="T77" fmla="*/ 3 h 258"/>
              <a:gd name="T78" fmla="*/ 279 w 338"/>
              <a:gd name="T79" fmla="*/ 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8" h="258">
                <a:moveTo>
                  <a:pt x="88" y="32"/>
                </a:moveTo>
                <a:cubicBezTo>
                  <a:pt x="78" y="32"/>
                  <a:pt x="69" y="38"/>
                  <a:pt x="65" y="47"/>
                </a:cubicBezTo>
                <a:cubicBezTo>
                  <a:pt x="63" y="54"/>
                  <a:pt x="64" y="62"/>
                  <a:pt x="67" y="68"/>
                </a:cubicBezTo>
                <a:cubicBezTo>
                  <a:pt x="67" y="68"/>
                  <a:pt x="67" y="68"/>
                  <a:pt x="67" y="68"/>
                </a:cubicBezTo>
                <a:cubicBezTo>
                  <a:pt x="41" y="68"/>
                  <a:pt x="0" y="104"/>
                  <a:pt x="5" y="114"/>
                </a:cubicBezTo>
                <a:cubicBezTo>
                  <a:pt x="7" y="117"/>
                  <a:pt x="9" y="118"/>
                  <a:pt x="13" y="118"/>
                </a:cubicBezTo>
                <a:cubicBezTo>
                  <a:pt x="20" y="118"/>
                  <a:pt x="32" y="112"/>
                  <a:pt x="42" y="105"/>
                </a:cubicBezTo>
                <a:cubicBezTo>
                  <a:pt x="30" y="124"/>
                  <a:pt x="17" y="145"/>
                  <a:pt x="8" y="164"/>
                </a:cubicBezTo>
                <a:cubicBezTo>
                  <a:pt x="28" y="172"/>
                  <a:pt x="28" y="172"/>
                  <a:pt x="28" y="172"/>
                </a:cubicBezTo>
                <a:cubicBezTo>
                  <a:pt x="32" y="161"/>
                  <a:pt x="43" y="150"/>
                  <a:pt x="51" y="150"/>
                </a:cubicBezTo>
                <a:cubicBezTo>
                  <a:pt x="51" y="150"/>
                  <a:pt x="52" y="150"/>
                  <a:pt x="53" y="150"/>
                </a:cubicBezTo>
                <a:cubicBezTo>
                  <a:pt x="61" y="153"/>
                  <a:pt x="62" y="171"/>
                  <a:pt x="58" y="183"/>
                </a:cubicBezTo>
                <a:cubicBezTo>
                  <a:pt x="79" y="190"/>
                  <a:pt x="79" y="190"/>
                  <a:pt x="79" y="190"/>
                </a:cubicBezTo>
                <a:cubicBezTo>
                  <a:pt x="84" y="170"/>
                  <a:pt x="88" y="145"/>
                  <a:pt x="91" y="122"/>
                </a:cubicBezTo>
                <a:cubicBezTo>
                  <a:pt x="95" y="137"/>
                  <a:pt x="101" y="154"/>
                  <a:pt x="110" y="154"/>
                </a:cubicBezTo>
                <a:cubicBezTo>
                  <a:pt x="110" y="154"/>
                  <a:pt x="111" y="154"/>
                  <a:pt x="112" y="153"/>
                </a:cubicBezTo>
                <a:cubicBezTo>
                  <a:pt x="124" y="148"/>
                  <a:pt x="115" y="94"/>
                  <a:pt x="95" y="78"/>
                </a:cubicBezTo>
                <a:cubicBezTo>
                  <a:pt x="102" y="76"/>
                  <a:pt x="107" y="70"/>
                  <a:pt x="110" y="64"/>
                </a:cubicBezTo>
                <a:cubicBezTo>
                  <a:pt x="114" y="51"/>
                  <a:pt x="108" y="38"/>
                  <a:pt x="96" y="33"/>
                </a:cubicBezTo>
                <a:cubicBezTo>
                  <a:pt x="93" y="32"/>
                  <a:pt x="90" y="32"/>
                  <a:pt x="88" y="32"/>
                </a:cubicBezTo>
                <a:moveTo>
                  <a:pt x="279" y="0"/>
                </a:moveTo>
                <a:cubicBezTo>
                  <a:pt x="264" y="0"/>
                  <a:pt x="249" y="10"/>
                  <a:pt x="243" y="26"/>
                </a:cubicBezTo>
                <a:cubicBezTo>
                  <a:pt x="239" y="37"/>
                  <a:pt x="241" y="49"/>
                  <a:pt x="246" y="59"/>
                </a:cubicBezTo>
                <a:cubicBezTo>
                  <a:pt x="246" y="59"/>
                  <a:pt x="246" y="59"/>
                  <a:pt x="246" y="59"/>
                </a:cubicBezTo>
                <a:cubicBezTo>
                  <a:pt x="204" y="59"/>
                  <a:pt x="137" y="117"/>
                  <a:pt x="146" y="135"/>
                </a:cubicBezTo>
                <a:cubicBezTo>
                  <a:pt x="148" y="139"/>
                  <a:pt x="152" y="141"/>
                  <a:pt x="157" y="141"/>
                </a:cubicBezTo>
                <a:cubicBezTo>
                  <a:pt x="170" y="141"/>
                  <a:pt x="189" y="130"/>
                  <a:pt x="206" y="119"/>
                </a:cubicBezTo>
                <a:cubicBezTo>
                  <a:pt x="185" y="150"/>
                  <a:pt x="165" y="185"/>
                  <a:pt x="150" y="216"/>
                </a:cubicBezTo>
                <a:cubicBezTo>
                  <a:pt x="183" y="228"/>
                  <a:pt x="183" y="228"/>
                  <a:pt x="183" y="228"/>
                </a:cubicBezTo>
                <a:cubicBezTo>
                  <a:pt x="189" y="211"/>
                  <a:pt x="207" y="193"/>
                  <a:pt x="219" y="193"/>
                </a:cubicBezTo>
                <a:cubicBezTo>
                  <a:pt x="221" y="193"/>
                  <a:pt x="222" y="193"/>
                  <a:pt x="223" y="193"/>
                </a:cubicBezTo>
                <a:cubicBezTo>
                  <a:pt x="236" y="198"/>
                  <a:pt x="238" y="227"/>
                  <a:pt x="232" y="246"/>
                </a:cubicBezTo>
                <a:cubicBezTo>
                  <a:pt x="265" y="258"/>
                  <a:pt x="265" y="258"/>
                  <a:pt x="265" y="258"/>
                </a:cubicBezTo>
                <a:cubicBezTo>
                  <a:pt x="273" y="224"/>
                  <a:pt x="280" y="184"/>
                  <a:pt x="284" y="147"/>
                </a:cubicBezTo>
                <a:cubicBezTo>
                  <a:pt x="291" y="172"/>
                  <a:pt x="301" y="199"/>
                  <a:pt x="315" y="199"/>
                </a:cubicBezTo>
                <a:cubicBezTo>
                  <a:pt x="317" y="199"/>
                  <a:pt x="318" y="199"/>
                  <a:pt x="320" y="198"/>
                </a:cubicBezTo>
                <a:cubicBezTo>
                  <a:pt x="338" y="190"/>
                  <a:pt x="324" y="101"/>
                  <a:pt x="292" y="75"/>
                </a:cubicBezTo>
                <a:cubicBezTo>
                  <a:pt x="302" y="71"/>
                  <a:pt x="311" y="63"/>
                  <a:pt x="315" y="52"/>
                </a:cubicBezTo>
                <a:cubicBezTo>
                  <a:pt x="323" y="32"/>
                  <a:pt x="312" y="10"/>
                  <a:pt x="292" y="3"/>
                </a:cubicBezTo>
                <a:cubicBezTo>
                  <a:pt x="288" y="1"/>
                  <a:pt x="284" y="0"/>
                  <a:pt x="279" y="0"/>
                </a:cubicBezTo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271" name="文本框 35"/>
          <p:cNvSpPr txBox="1"/>
          <p:nvPr/>
        </p:nvSpPr>
        <p:spPr>
          <a:xfrm>
            <a:off x="5770278" y="4713202"/>
            <a:ext cx="180049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marL="0" marR="0" lvl="0" indent="0" defTabSz="91390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时尚中黑简体" panose="01010104010101010101" pitchFamily="2" charset="-122"/>
                <a:ea typeface="时尚中黑简体" panose="01010104010101010101" pitchFamily="2" charset="-122"/>
              </a:rPr>
              <a:t>单击添加标题</a:t>
            </a:r>
          </a:p>
        </p:txBody>
      </p:sp>
      <p:sp>
        <p:nvSpPr>
          <p:cNvPr id="272" name="文本框 32"/>
          <p:cNvSpPr txBox="1"/>
          <p:nvPr/>
        </p:nvSpPr>
        <p:spPr>
          <a:xfrm>
            <a:off x="2032828" y="2199117"/>
            <a:ext cx="95410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时尚中黑简体" panose="01010104010101010101" pitchFamily="2" charset="-122"/>
                <a:ea typeface="时尚中黑简体" panose="01010104010101010101" pitchFamily="2" charset="-122"/>
              </a:rPr>
              <a:t>目</a:t>
            </a:r>
            <a:endParaRPr kumimoji="0" lang="en-US" altLang="zh-CN" sz="6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时尚中黑简体" panose="01010104010101010101" pitchFamily="2" charset="-122"/>
                <a:ea typeface="时尚中黑简体" panose="01010104010101010101" pitchFamily="2" charset="-122"/>
              </a:rPr>
              <a:t>录</a:t>
            </a:r>
          </a:p>
        </p:txBody>
      </p:sp>
      <p:grpSp>
        <p:nvGrpSpPr>
          <p:cNvPr id="273" name="组合 272"/>
          <p:cNvGrpSpPr>
            <a:grpSpLocks noChangeAspect="1"/>
          </p:cNvGrpSpPr>
          <p:nvPr/>
        </p:nvGrpSpPr>
        <p:grpSpPr>
          <a:xfrm>
            <a:off x="519137" y="2025555"/>
            <a:ext cx="320418" cy="351679"/>
            <a:chOff x="5115661" y="2074341"/>
            <a:chExt cx="234595" cy="257483"/>
          </a:xfrm>
          <a:solidFill>
            <a:srgbClr val="7B25A1"/>
          </a:solidFill>
        </p:grpSpPr>
        <p:sp>
          <p:nvSpPr>
            <p:cNvPr id="274" name="Freeform 5"/>
            <p:cNvSpPr/>
            <p:nvPr/>
          </p:nvSpPr>
          <p:spPr bwMode="auto">
            <a:xfrm>
              <a:off x="5115661" y="2211665"/>
              <a:ext cx="99178" cy="120158"/>
            </a:xfrm>
            <a:custGeom>
              <a:avLst/>
              <a:gdLst>
                <a:gd name="T0" fmla="*/ 1 w 22"/>
                <a:gd name="T1" fmla="*/ 0 h 26"/>
                <a:gd name="T2" fmla="*/ 20 w 22"/>
                <a:gd name="T3" fmla="*/ 0 h 26"/>
                <a:gd name="T4" fmla="*/ 22 w 22"/>
                <a:gd name="T5" fmla="*/ 2 h 26"/>
                <a:gd name="T6" fmla="*/ 20 w 22"/>
                <a:gd name="T7" fmla="*/ 3 h 26"/>
                <a:gd name="T8" fmla="*/ 2 w 22"/>
                <a:gd name="T9" fmla="*/ 3 h 26"/>
                <a:gd name="T10" fmla="*/ 2 w 22"/>
                <a:gd name="T11" fmla="*/ 25 h 26"/>
                <a:gd name="T12" fmla="*/ 1 w 22"/>
                <a:gd name="T13" fmla="*/ 26 h 26"/>
                <a:gd name="T14" fmla="*/ 0 w 22"/>
                <a:gd name="T15" fmla="*/ 25 h 26"/>
                <a:gd name="T16" fmla="*/ 0 w 22"/>
                <a:gd name="T17" fmla="*/ 2 h 26"/>
                <a:gd name="T18" fmla="*/ 1 w 22"/>
                <a:gd name="T1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6">
                  <a:moveTo>
                    <a:pt x="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2" y="1"/>
                    <a:pt x="22" y="2"/>
                  </a:cubicBezTo>
                  <a:cubicBezTo>
                    <a:pt x="22" y="2"/>
                    <a:pt x="21" y="3"/>
                    <a:pt x="2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6"/>
                    <a:pt x="1" y="26"/>
                  </a:cubicBezTo>
                  <a:cubicBezTo>
                    <a:pt x="1" y="26"/>
                    <a:pt x="0" y="25"/>
                    <a:pt x="0" y="2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013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75" name="Freeform 6"/>
            <p:cNvSpPr/>
            <p:nvPr/>
          </p:nvSpPr>
          <p:spPr bwMode="auto">
            <a:xfrm>
              <a:off x="5123290" y="2080062"/>
              <a:ext cx="36239" cy="127787"/>
            </a:xfrm>
            <a:custGeom>
              <a:avLst/>
              <a:gdLst>
                <a:gd name="T0" fmla="*/ 8 w 8"/>
                <a:gd name="T1" fmla="*/ 24 h 28"/>
                <a:gd name="T2" fmla="*/ 8 w 8"/>
                <a:gd name="T3" fmla="*/ 4 h 28"/>
                <a:gd name="T4" fmla="*/ 4 w 8"/>
                <a:gd name="T5" fmla="*/ 0 h 28"/>
                <a:gd name="T6" fmla="*/ 0 w 8"/>
                <a:gd name="T7" fmla="*/ 4 h 28"/>
                <a:gd name="T8" fmla="*/ 0 w 8"/>
                <a:gd name="T9" fmla="*/ 24 h 28"/>
                <a:gd name="T10" fmla="*/ 4 w 8"/>
                <a:gd name="T11" fmla="*/ 28 h 28"/>
                <a:gd name="T12" fmla="*/ 8 w 8"/>
                <a:gd name="T13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8" y="2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ubicBezTo>
                    <a:pt x="6" y="28"/>
                    <a:pt x="8" y="26"/>
                    <a:pt x="8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013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76" name="Freeform 7"/>
            <p:cNvSpPr/>
            <p:nvPr/>
          </p:nvSpPr>
          <p:spPr bwMode="auto">
            <a:xfrm>
              <a:off x="5174787" y="2074341"/>
              <a:ext cx="154490" cy="257483"/>
            </a:xfrm>
            <a:custGeom>
              <a:avLst/>
              <a:gdLst>
                <a:gd name="T0" fmla="*/ 3 w 34"/>
                <a:gd name="T1" fmla="*/ 50 h 56"/>
                <a:gd name="T2" fmla="*/ 4 w 34"/>
                <a:gd name="T3" fmla="*/ 55 h 56"/>
                <a:gd name="T4" fmla="*/ 7 w 34"/>
                <a:gd name="T5" fmla="*/ 56 h 56"/>
                <a:gd name="T6" fmla="*/ 10 w 34"/>
                <a:gd name="T7" fmla="*/ 54 h 56"/>
                <a:gd name="T8" fmla="*/ 18 w 34"/>
                <a:gd name="T9" fmla="*/ 41 h 56"/>
                <a:gd name="T10" fmla="*/ 33 w 34"/>
                <a:gd name="T11" fmla="*/ 41 h 56"/>
                <a:gd name="T12" fmla="*/ 34 w 34"/>
                <a:gd name="T13" fmla="*/ 40 h 56"/>
                <a:gd name="T14" fmla="*/ 34 w 34"/>
                <a:gd name="T15" fmla="*/ 30 h 56"/>
                <a:gd name="T16" fmla="*/ 23 w 34"/>
                <a:gd name="T17" fmla="*/ 13 h 56"/>
                <a:gd name="T18" fmla="*/ 21 w 34"/>
                <a:gd name="T19" fmla="*/ 14 h 56"/>
                <a:gd name="T20" fmla="*/ 25 w 34"/>
                <a:gd name="T21" fmla="*/ 7 h 56"/>
                <a:gd name="T22" fmla="*/ 18 w 34"/>
                <a:gd name="T23" fmla="*/ 0 h 56"/>
                <a:gd name="T24" fmla="*/ 10 w 34"/>
                <a:gd name="T25" fmla="*/ 7 h 56"/>
                <a:gd name="T26" fmla="*/ 18 w 34"/>
                <a:gd name="T27" fmla="*/ 15 h 56"/>
                <a:gd name="T28" fmla="*/ 20 w 34"/>
                <a:gd name="T29" fmla="*/ 14 h 56"/>
                <a:gd name="T30" fmla="*/ 15 w 34"/>
                <a:gd name="T31" fmla="*/ 19 h 56"/>
                <a:gd name="T32" fmla="*/ 4 w 34"/>
                <a:gd name="T33" fmla="*/ 22 h 56"/>
                <a:gd name="T34" fmla="*/ 1 w 34"/>
                <a:gd name="T35" fmla="*/ 24 h 56"/>
                <a:gd name="T36" fmla="*/ 1 w 34"/>
                <a:gd name="T37" fmla="*/ 27 h 56"/>
                <a:gd name="T38" fmla="*/ 5 w 34"/>
                <a:gd name="T39" fmla="*/ 30 h 56"/>
                <a:gd name="T40" fmla="*/ 5 w 34"/>
                <a:gd name="T41" fmla="*/ 30 h 56"/>
                <a:gd name="T42" fmla="*/ 13 w 34"/>
                <a:gd name="T43" fmla="*/ 28 h 56"/>
                <a:gd name="T44" fmla="*/ 13 w 34"/>
                <a:gd name="T45" fmla="*/ 30 h 56"/>
                <a:gd name="T46" fmla="*/ 13 w 34"/>
                <a:gd name="T47" fmla="*/ 33 h 56"/>
                <a:gd name="T48" fmla="*/ 3 w 34"/>
                <a:gd name="T49" fmla="*/ 5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56">
                  <a:moveTo>
                    <a:pt x="3" y="50"/>
                  </a:moveTo>
                  <a:cubicBezTo>
                    <a:pt x="2" y="51"/>
                    <a:pt x="3" y="54"/>
                    <a:pt x="4" y="55"/>
                  </a:cubicBezTo>
                  <a:cubicBezTo>
                    <a:pt x="5" y="56"/>
                    <a:pt x="6" y="56"/>
                    <a:pt x="7" y="56"/>
                  </a:cubicBezTo>
                  <a:cubicBezTo>
                    <a:pt x="8" y="56"/>
                    <a:pt x="9" y="55"/>
                    <a:pt x="10" y="54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4" y="40"/>
                    <a:pt x="34" y="4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0"/>
                    <a:pt x="29" y="13"/>
                    <a:pt x="23" y="13"/>
                  </a:cubicBezTo>
                  <a:cubicBezTo>
                    <a:pt x="23" y="13"/>
                    <a:pt x="22" y="13"/>
                    <a:pt x="21" y="14"/>
                  </a:cubicBezTo>
                  <a:cubicBezTo>
                    <a:pt x="24" y="12"/>
                    <a:pt x="25" y="10"/>
                    <a:pt x="25" y="7"/>
                  </a:cubicBezTo>
                  <a:cubicBezTo>
                    <a:pt x="25" y="3"/>
                    <a:pt x="22" y="0"/>
                    <a:pt x="18" y="0"/>
                  </a:cubicBezTo>
                  <a:cubicBezTo>
                    <a:pt x="14" y="0"/>
                    <a:pt x="10" y="3"/>
                    <a:pt x="10" y="7"/>
                  </a:cubicBezTo>
                  <a:cubicBezTo>
                    <a:pt x="10" y="11"/>
                    <a:pt x="14" y="15"/>
                    <a:pt x="18" y="15"/>
                  </a:cubicBezTo>
                  <a:cubicBezTo>
                    <a:pt x="18" y="15"/>
                    <a:pt x="19" y="15"/>
                    <a:pt x="20" y="14"/>
                  </a:cubicBezTo>
                  <a:cubicBezTo>
                    <a:pt x="18" y="15"/>
                    <a:pt x="16" y="17"/>
                    <a:pt x="15" y="19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3"/>
                    <a:pt x="1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1" y="29"/>
                    <a:pt x="3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3" y="30"/>
                    <a:pt x="13" y="30"/>
                  </a:cubicBezTo>
                  <a:cubicBezTo>
                    <a:pt x="13" y="33"/>
                    <a:pt x="13" y="33"/>
                    <a:pt x="13" y="33"/>
                  </a:cubicBezTo>
                  <a:lnTo>
                    <a:pt x="3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013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77" name="Freeform 8"/>
            <p:cNvSpPr/>
            <p:nvPr/>
          </p:nvSpPr>
          <p:spPr bwMode="auto">
            <a:xfrm>
              <a:off x="5264428" y="2184963"/>
              <a:ext cx="85828" cy="101085"/>
            </a:xfrm>
            <a:custGeom>
              <a:avLst/>
              <a:gdLst>
                <a:gd name="T0" fmla="*/ 1 w 19"/>
                <a:gd name="T1" fmla="*/ 19 h 22"/>
                <a:gd name="T2" fmla="*/ 17 w 19"/>
                <a:gd name="T3" fmla="*/ 19 h 22"/>
                <a:gd name="T4" fmla="*/ 17 w 19"/>
                <a:gd name="T5" fmla="*/ 1 h 22"/>
                <a:gd name="T6" fmla="*/ 18 w 19"/>
                <a:gd name="T7" fmla="*/ 0 h 22"/>
                <a:gd name="T8" fmla="*/ 19 w 19"/>
                <a:gd name="T9" fmla="*/ 1 h 22"/>
                <a:gd name="T10" fmla="*/ 19 w 19"/>
                <a:gd name="T11" fmla="*/ 20 h 22"/>
                <a:gd name="T12" fmla="*/ 18 w 19"/>
                <a:gd name="T13" fmla="*/ 22 h 22"/>
                <a:gd name="T14" fmla="*/ 1 w 19"/>
                <a:gd name="T15" fmla="*/ 22 h 22"/>
                <a:gd name="T16" fmla="*/ 0 w 19"/>
                <a:gd name="T17" fmla="*/ 20 h 22"/>
                <a:gd name="T18" fmla="*/ 1 w 19"/>
                <a:gd name="T19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2">
                  <a:moveTo>
                    <a:pt x="1" y="19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0"/>
                    <a:pt x="18" y="0"/>
                  </a:cubicBezTo>
                  <a:cubicBezTo>
                    <a:pt x="19" y="0"/>
                    <a:pt x="19" y="1"/>
                    <a:pt x="19" y="1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1"/>
                    <a:pt x="19" y="22"/>
                    <a:pt x="18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0" y="21"/>
                    <a:pt x="0" y="20"/>
                  </a:cubicBezTo>
                  <a:cubicBezTo>
                    <a:pt x="0" y="20"/>
                    <a:pt x="1" y="19"/>
                    <a:pt x="1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013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278" name="Rectangle 9"/>
          <p:cNvSpPr>
            <a:spLocks noChangeArrowheads="1"/>
          </p:cNvSpPr>
          <p:nvPr/>
        </p:nvSpPr>
        <p:spPr bwMode="auto">
          <a:xfrm>
            <a:off x="1143741" y="1424969"/>
            <a:ext cx="221890" cy="386191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79" name="Rectangle 10"/>
          <p:cNvSpPr>
            <a:spLocks noChangeArrowheads="1"/>
          </p:cNvSpPr>
          <p:nvPr/>
        </p:nvSpPr>
        <p:spPr bwMode="auto">
          <a:xfrm>
            <a:off x="1143741" y="1424969"/>
            <a:ext cx="221890" cy="386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80" name="Freeform 11"/>
          <p:cNvSpPr/>
          <p:nvPr/>
        </p:nvSpPr>
        <p:spPr bwMode="auto">
          <a:xfrm>
            <a:off x="921852" y="1424969"/>
            <a:ext cx="221890" cy="386191"/>
          </a:xfrm>
          <a:custGeom>
            <a:avLst/>
            <a:gdLst>
              <a:gd name="T0" fmla="*/ 67 w 131"/>
              <a:gd name="T1" fmla="*/ 0 h 228"/>
              <a:gd name="T2" fmla="*/ 0 w 131"/>
              <a:gd name="T3" fmla="*/ 68 h 228"/>
              <a:gd name="T4" fmla="*/ 0 w 131"/>
              <a:gd name="T5" fmla="*/ 228 h 228"/>
              <a:gd name="T6" fmla="*/ 67 w 131"/>
              <a:gd name="T7" fmla="*/ 228 h 228"/>
              <a:gd name="T8" fmla="*/ 131 w 131"/>
              <a:gd name="T9" fmla="*/ 228 h 228"/>
              <a:gd name="T10" fmla="*/ 131 w 131"/>
              <a:gd name="T11" fmla="*/ 68 h 228"/>
              <a:gd name="T12" fmla="*/ 131 w 131"/>
              <a:gd name="T13" fmla="*/ 0 h 228"/>
              <a:gd name="T14" fmla="*/ 67 w 131"/>
              <a:gd name="T15" fmla="*/ 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1" h="228">
                <a:moveTo>
                  <a:pt x="67" y="0"/>
                </a:moveTo>
                <a:lnTo>
                  <a:pt x="0" y="68"/>
                </a:lnTo>
                <a:lnTo>
                  <a:pt x="0" y="228"/>
                </a:lnTo>
                <a:lnTo>
                  <a:pt x="67" y="228"/>
                </a:lnTo>
                <a:lnTo>
                  <a:pt x="131" y="228"/>
                </a:lnTo>
                <a:lnTo>
                  <a:pt x="131" y="68"/>
                </a:lnTo>
                <a:lnTo>
                  <a:pt x="131" y="0"/>
                </a:lnTo>
                <a:lnTo>
                  <a:pt x="67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81" name="Freeform 12"/>
          <p:cNvSpPr/>
          <p:nvPr/>
        </p:nvSpPr>
        <p:spPr bwMode="auto">
          <a:xfrm>
            <a:off x="921852" y="1424969"/>
            <a:ext cx="221890" cy="386191"/>
          </a:xfrm>
          <a:custGeom>
            <a:avLst/>
            <a:gdLst>
              <a:gd name="T0" fmla="*/ 67 w 131"/>
              <a:gd name="T1" fmla="*/ 0 h 228"/>
              <a:gd name="T2" fmla="*/ 0 w 131"/>
              <a:gd name="T3" fmla="*/ 68 h 228"/>
              <a:gd name="T4" fmla="*/ 0 w 131"/>
              <a:gd name="T5" fmla="*/ 228 h 228"/>
              <a:gd name="T6" fmla="*/ 67 w 131"/>
              <a:gd name="T7" fmla="*/ 228 h 228"/>
              <a:gd name="T8" fmla="*/ 131 w 131"/>
              <a:gd name="T9" fmla="*/ 228 h 228"/>
              <a:gd name="T10" fmla="*/ 131 w 131"/>
              <a:gd name="T11" fmla="*/ 68 h 228"/>
              <a:gd name="T12" fmla="*/ 131 w 131"/>
              <a:gd name="T13" fmla="*/ 0 h 228"/>
              <a:gd name="T14" fmla="*/ 67 w 131"/>
              <a:gd name="T15" fmla="*/ 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1" h="228">
                <a:moveTo>
                  <a:pt x="67" y="0"/>
                </a:moveTo>
                <a:lnTo>
                  <a:pt x="0" y="68"/>
                </a:lnTo>
                <a:lnTo>
                  <a:pt x="0" y="228"/>
                </a:lnTo>
                <a:lnTo>
                  <a:pt x="67" y="228"/>
                </a:lnTo>
                <a:lnTo>
                  <a:pt x="131" y="228"/>
                </a:lnTo>
                <a:lnTo>
                  <a:pt x="131" y="68"/>
                </a:lnTo>
                <a:lnTo>
                  <a:pt x="131" y="0"/>
                </a:lnTo>
                <a:lnTo>
                  <a:pt x="6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82" name="Freeform 13"/>
          <p:cNvSpPr/>
          <p:nvPr/>
        </p:nvSpPr>
        <p:spPr bwMode="auto">
          <a:xfrm>
            <a:off x="1365629" y="1424969"/>
            <a:ext cx="218502" cy="386191"/>
          </a:xfrm>
          <a:custGeom>
            <a:avLst/>
            <a:gdLst>
              <a:gd name="T0" fmla="*/ 64 w 129"/>
              <a:gd name="T1" fmla="*/ 0 h 228"/>
              <a:gd name="T2" fmla="*/ 0 w 129"/>
              <a:gd name="T3" fmla="*/ 0 h 228"/>
              <a:gd name="T4" fmla="*/ 0 w 129"/>
              <a:gd name="T5" fmla="*/ 68 h 228"/>
              <a:gd name="T6" fmla="*/ 0 w 129"/>
              <a:gd name="T7" fmla="*/ 228 h 228"/>
              <a:gd name="T8" fmla="*/ 64 w 129"/>
              <a:gd name="T9" fmla="*/ 228 h 228"/>
              <a:gd name="T10" fmla="*/ 129 w 129"/>
              <a:gd name="T11" fmla="*/ 228 h 228"/>
              <a:gd name="T12" fmla="*/ 129 w 129"/>
              <a:gd name="T13" fmla="*/ 68 h 228"/>
              <a:gd name="T14" fmla="*/ 64 w 129"/>
              <a:gd name="T15" fmla="*/ 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9" h="228">
                <a:moveTo>
                  <a:pt x="64" y="0"/>
                </a:moveTo>
                <a:lnTo>
                  <a:pt x="0" y="0"/>
                </a:lnTo>
                <a:lnTo>
                  <a:pt x="0" y="68"/>
                </a:lnTo>
                <a:lnTo>
                  <a:pt x="0" y="228"/>
                </a:lnTo>
                <a:lnTo>
                  <a:pt x="64" y="228"/>
                </a:lnTo>
                <a:lnTo>
                  <a:pt x="129" y="228"/>
                </a:lnTo>
                <a:lnTo>
                  <a:pt x="129" y="68"/>
                </a:lnTo>
                <a:lnTo>
                  <a:pt x="6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83" name="Freeform 14"/>
          <p:cNvSpPr/>
          <p:nvPr/>
        </p:nvSpPr>
        <p:spPr bwMode="auto">
          <a:xfrm>
            <a:off x="1365629" y="1424969"/>
            <a:ext cx="218502" cy="386191"/>
          </a:xfrm>
          <a:custGeom>
            <a:avLst/>
            <a:gdLst>
              <a:gd name="T0" fmla="*/ 64 w 129"/>
              <a:gd name="T1" fmla="*/ 0 h 228"/>
              <a:gd name="T2" fmla="*/ 0 w 129"/>
              <a:gd name="T3" fmla="*/ 0 h 228"/>
              <a:gd name="T4" fmla="*/ 0 w 129"/>
              <a:gd name="T5" fmla="*/ 68 h 228"/>
              <a:gd name="T6" fmla="*/ 0 w 129"/>
              <a:gd name="T7" fmla="*/ 228 h 228"/>
              <a:gd name="T8" fmla="*/ 64 w 129"/>
              <a:gd name="T9" fmla="*/ 228 h 228"/>
              <a:gd name="T10" fmla="*/ 129 w 129"/>
              <a:gd name="T11" fmla="*/ 228 h 228"/>
              <a:gd name="T12" fmla="*/ 129 w 129"/>
              <a:gd name="T13" fmla="*/ 68 h 228"/>
              <a:gd name="T14" fmla="*/ 64 w 129"/>
              <a:gd name="T15" fmla="*/ 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9" h="228">
                <a:moveTo>
                  <a:pt x="64" y="0"/>
                </a:moveTo>
                <a:lnTo>
                  <a:pt x="0" y="0"/>
                </a:lnTo>
                <a:lnTo>
                  <a:pt x="0" y="68"/>
                </a:lnTo>
                <a:lnTo>
                  <a:pt x="0" y="228"/>
                </a:lnTo>
                <a:lnTo>
                  <a:pt x="64" y="228"/>
                </a:lnTo>
                <a:lnTo>
                  <a:pt x="129" y="228"/>
                </a:lnTo>
                <a:lnTo>
                  <a:pt x="129" y="68"/>
                </a:lnTo>
                <a:lnTo>
                  <a:pt x="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84" name="Rectangle 15"/>
          <p:cNvSpPr>
            <a:spLocks noChangeArrowheads="1"/>
          </p:cNvSpPr>
          <p:nvPr/>
        </p:nvSpPr>
        <p:spPr bwMode="auto">
          <a:xfrm>
            <a:off x="921852" y="1811159"/>
            <a:ext cx="221890" cy="226972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85" name="Rectangle 16"/>
          <p:cNvSpPr>
            <a:spLocks noChangeArrowheads="1"/>
          </p:cNvSpPr>
          <p:nvPr/>
        </p:nvSpPr>
        <p:spPr bwMode="auto">
          <a:xfrm>
            <a:off x="921852" y="1811159"/>
            <a:ext cx="221890" cy="226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86" name="Rectangle 17"/>
          <p:cNvSpPr>
            <a:spLocks noChangeArrowheads="1"/>
          </p:cNvSpPr>
          <p:nvPr/>
        </p:nvSpPr>
        <p:spPr bwMode="auto">
          <a:xfrm>
            <a:off x="1143741" y="1811159"/>
            <a:ext cx="221890" cy="226972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87" name="Rectangle 18"/>
          <p:cNvSpPr>
            <a:spLocks noChangeArrowheads="1"/>
          </p:cNvSpPr>
          <p:nvPr/>
        </p:nvSpPr>
        <p:spPr bwMode="auto">
          <a:xfrm>
            <a:off x="1143741" y="1811159"/>
            <a:ext cx="221890" cy="226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88" name="Rectangle 19"/>
          <p:cNvSpPr>
            <a:spLocks noChangeArrowheads="1"/>
          </p:cNvSpPr>
          <p:nvPr/>
        </p:nvSpPr>
        <p:spPr bwMode="auto">
          <a:xfrm>
            <a:off x="1365629" y="1811159"/>
            <a:ext cx="218502" cy="22697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89" name="Rectangle 20"/>
          <p:cNvSpPr>
            <a:spLocks noChangeArrowheads="1"/>
          </p:cNvSpPr>
          <p:nvPr/>
        </p:nvSpPr>
        <p:spPr bwMode="auto">
          <a:xfrm>
            <a:off x="1365629" y="1811159"/>
            <a:ext cx="218502" cy="226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90" name="Rectangle 21"/>
          <p:cNvSpPr>
            <a:spLocks noChangeArrowheads="1"/>
          </p:cNvSpPr>
          <p:nvPr/>
        </p:nvSpPr>
        <p:spPr bwMode="auto">
          <a:xfrm>
            <a:off x="1744621" y="1904318"/>
            <a:ext cx="160913" cy="167688"/>
          </a:xfrm>
          <a:prstGeom prst="rect">
            <a:avLst/>
          </a:prstGeom>
          <a:solidFill>
            <a:srgbClr val="7B25A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91" name="Rectangle 22"/>
          <p:cNvSpPr>
            <a:spLocks noChangeArrowheads="1"/>
          </p:cNvSpPr>
          <p:nvPr/>
        </p:nvSpPr>
        <p:spPr bwMode="auto">
          <a:xfrm>
            <a:off x="1797551" y="1904318"/>
            <a:ext cx="160913" cy="16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92" name="Freeform 23"/>
          <p:cNvSpPr/>
          <p:nvPr/>
        </p:nvSpPr>
        <p:spPr bwMode="auto">
          <a:xfrm>
            <a:off x="1143741" y="1540147"/>
            <a:ext cx="221890" cy="271011"/>
          </a:xfrm>
          <a:custGeom>
            <a:avLst/>
            <a:gdLst>
              <a:gd name="T0" fmla="*/ 131 w 131"/>
              <a:gd name="T1" fmla="*/ 0 h 160"/>
              <a:gd name="T2" fmla="*/ 0 w 131"/>
              <a:gd name="T3" fmla="*/ 0 h 160"/>
              <a:gd name="T4" fmla="*/ 0 w 131"/>
              <a:gd name="T5" fmla="*/ 0 h 160"/>
              <a:gd name="T6" fmla="*/ 0 w 131"/>
              <a:gd name="T7" fmla="*/ 160 h 160"/>
              <a:gd name="T8" fmla="*/ 131 w 131"/>
              <a:gd name="T9" fmla="*/ 160 h 160"/>
              <a:gd name="T10" fmla="*/ 131 w 131"/>
              <a:gd name="T11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1" h="160">
                <a:moveTo>
                  <a:pt x="131" y="0"/>
                </a:moveTo>
                <a:lnTo>
                  <a:pt x="0" y="0"/>
                </a:lnTo>
                <a:lnTo>
                  <a:pt x="0" y="0"/>
                </a:lnTo>
                <a:lnTo>
                  <a:pt x="0" y="160"/>
                </a:lnTo>
                <a:lnTo>
                  <a:pt x="131" y="160"/>
                </a:lnTo>
                <a:lnTo>
                  <a:pt x="131" y="0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93" name="Freeform 24"/>
          <p:cNvSpPr/>
          <p:nvPr/>
        </p:nvSpPr>
        <p:spPr bwMode="auto">
          <a:xfrm>
            <a:off x="1143741" y="1540147"/>
            <a:ext cx="221890" cy="271011"/>
          </a:xfrm>
          <a:custGeom>
            <a:avLst/>
            <a:gdLst>
              <a:gd name="T0" fmla="*/ 131 w 131"/>
              <a:gd name="T1" fmla="*/ 0 h 160"/>
              <a:gd name="T2" fmla="*/ 0 w 131"/>
              <a:gd name="T3" fmla="*/ 0 h 160"/>
              <a:gd name="T4" fmla="*/ 0 w 131"/>
              <a:gd name="T5" fmla="*/ 0 h 160"/>
              <a:gd name="T6" fmla="*/ 0 w 131"/>
              <a:gd name="T7" fmla="*/ 160 h 160"/>
              <a:gd name="T8" fmla="*/ 131 w 131"/>
              <a:gd name="T9" fmla="*/ 160 h 160"/>
              <a:gd name="T10" fmla="*/ 131 w 131"/>
              <a:gd name="T11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1" h="160">
                <a:moveTo>
                  <a:pt x="131" y="0"/>
                </a:moveTo>
                <a:lnTo>
                  <a:pt x="0" y="0"/>
                </a:lnTo>
                <a:lnTo>
                  <a:pt x="0" y="0"/>
                </a:lnTo>
                <a:lnTo>
                  <a:pt x="0" y="160"/>
                </a:lnTo>
                <a:lnTo>
                  <a:pt x="131" y="160"/>
                </a:lnTo>
                <a:lnTo>
                  <a:pt x="1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94" name="Freeform 25"/>
          <p:cNvSpPr/>
          <p:nvPr/>
        </p:nvSpPr>
        <p:spPr bwMode="auto">
          <a:xfrm>
            <a:off x="921852" y="1540147"/>
            <a:ext cx="3388" cy="0"/>
          </a:xfrm>
          <a:custGeom>
            <a:avLst/>
            <a:gdLst>
              <a:gd name="T0" fmla="*/ 2 w 2"/>
              <a:gd name="T1" fmla="*/ 2 w 2"/>
              <a:gd name="T2" fmla="*/ 0 w 2"/>
              <a:gd name="T3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95" name="Freeform 26"/>
          <p:cNvSpPr/>
          <p:nvPr/>
        </p:nvSpPr>
        <p:spPr bwMode="auto">
          <a:xfrm>
            <a:off x="921852" y="1540147"/>
            <a:ext cx="3388" cy="0"/>
          </a:xfrm>
          <a:custGeom>
            <a:avLst/>
            <a:gdLst>
              <a:gd name="T0" fmla="*/ 2 w 2"/>
              <a:gd name="T1" fmla="*/ 2 w 2"/>
              <a:gd name="T2" fmla="*/ 0 w 2"/>
              <a:gd name="T3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96" name="Freeform 27"/>
          <p:cNvSpPr/>
          <p:nvPr/>
        </p:nvSpPr>
        <p:spPr bwMode="auto">
          <a:xfrm>
            <a:off x="921852" y="1540147"/>
            <a:ext cx="221890" cy="271011"/>
          </a:xfrm>
          <a:custGeom>
            <a:avLst/>
            <a:gdLst>
              <a:gd name="T0" fmla="*/ 131 w 131"/>
              <a:gd name="T1" fmla="*/ 0 h 160"/>
              <a:gd name="T2" fmla="*/ 2 w 131"/>
              <a:gd name="T3" fmla="*/ 0 h 160"/>
              <a:gd name="T4" fmla="*/ 0 w 131"/>
              <a:gd name="T5" fmla="*/ 0 h 160"/>
              <a:gd name="T6" fmla="*/ 0 w 131"/>
              <a:gd name="T7" fmla="*/ 160 h 160"/>
              <a:gd name="T8" fmla="*/ 67 w 131"/>
              <a:gd name="T9" fmla="*/ 160 h 160"/>
              <a:gd name="T10" fmla="*/ 131 w 131"/>
              <a:gd name="T11" fmla="*/ 160 h 160"/>
              <a:gd name="T12" fmla="*/ 131 w 131"/>
              <a:gd name="T13" fmla="*/ 0 h 160"/>
              <a:gd name="T14" fmla="*/ 131 w 131"/>
              <a:gd name="T15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1" h="160">
                <a:moveTo>
                  <a:pt x="131" y="0"/>
                </a:moveTo>
                <a:lnTo>
                  <a:pt x="2" y="0"/>
                </a:lnTo>
                <a:lnTo>
                  <a:pt x="0" y="0"/>
                </a:lnTo>
                <a:lnTo>
                  <a:pt x="0" y="160"/>
                </a:lnTo>
                <a:lnTo>
                  <a:pt x="67" y="160"/>
                </a:lnTo>
                <a:lnTo>
                  <a:pt x="131" y="160"/>
                </a:lnTo>
                <a:lnTo>
                  <a:pt x="131" y="0"/>
                </a:lnTo>
                <a:lnTo>
                  <a:pt x="131" y="0"/>
                </a:lnTo>
                <a:close/>
              </a:path>
            </a:pathLst>
          </a:custGeom>
          <a:solidFill>
            <a:srgbClr val="A3A3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97" name="Freeform 28"/>
          <p:cNvSpPr/>
          <p:nvPr/>
        </p:nvSpPr>
        <p:spPr bwMode="auto">
          <a:xfrm>
            <a:off x="921852" y="1540147"/>
            <a:ext cx="221890" cy="271011"/>
          </a:xfrm>
          <a:custGeom>
            <a:avLst/>
            <a:gdLst>
              <a:gd name="T0" fmla="*/ 131 w 131"/>
              <a:gd name="T1" fmla="*/ 0 h 160"/>
              <a:gd name="T2" fmla="*/ 2 w 131"/>
              <a:gd name="T3" fmla="*/ 0 h 160"/>
              <a:gd name="T4" fmla="*/ 0 w 131"/>
              <a:gd name="T5" fmla="*/ 0 h 160"/>
              <a:gd name="T6" fmla="*/ 0 w 131"/>
              <a:gd name="T7" fmla="*/ 160 h 160"/>
              <a:gd name="T8" fmla="*/ 67 w 131"/>
              <a:gd name="T9" fmla="*/ 160 h 160"/>
              <a:gd name="T10" fmla="*/ 131 w 131"/>
              <a:gd name="T11" fmla="*/ 160 h 160"/>
              <a:gd name="T12" fmla="*/ 131 w 131"/>
              <a:gd name="T13" fmla="*/ 0 h 160"/>
              <a:gd name="T14" fmla="*/ 131 w 131"/>
              <a:gd name="T15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1" h="160">
                <a:moveTo>
                  <a:pt x="131" y="0"/>
                </a:moveTo>
                <a:lnTo>
                  <a:pt x="2" y="0"/>
                </a:lnTo>
                <a:lnTo>
                  <a:pt x="0" y="0"/>
                </a:lnTo>
                <a:lnTo>
                  <a:pt x="0" y="160"/>
                </a:lnTo>
                <a:lnTo>
                  <a:pt x="67" y="160"/>
                </a:lnTo>
                <a:lnTo>
                  <a:pt x="131" y="160"/>
                </a:lnTo>
                <a:lnTo>
                  <a:pt x="131" y="0"/>
                </a:lnTo>
                <a:lnTo>
                  <a:pt x="1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98" name="Freeform 29"/>
          <p:cNvSpPr/>
          <p:nvPr/>
        </p:nvSpPr>
        <p:spPr bwMode="auto">
          <a:xfrm>
            <a:off x="1365629" y="1540147"/>
            <a:ext cx="218502" cy="271011"/>
          </a:xfrm>
          <a:custGeom>
            <a:avLst/>
            <a:gdLst>
              <a:gd name="T0" fmla="*/ 129 w 129"/>
              <a:gd name="T1" fmla="*/ 0 h 160"/>
              <a:gd name="T2" fmla="*/ 0 w 129"/>
              <a:gd name="T3" fmla="*/ 0 h 160"/>
              <a:gd name="T4" fmla="*/ 0 w 129"/>
              <a:gd name="T5" fmla="*/ 0 h 160"/>
              <a:gd name="T6" fmla="*/ 0 w 129"/>
              <a:gd name="T7" fmla="*/ 160 h 160"/>
              <a:gd name="T8" fmla="*/ 64 w 129"/>
              <a:gd name="T9" fmla="*/ 160 h 160"/>
              <a:gd name="T10" fmla="*/ 129 w 129"/>
              <a:gd name="T11" fmla="*/ 160 h 160"/>
              <a:gd name="T12" fmla="*/ 129 w 129"/>
              <a:gd name="T13" fmla="*/ 0 h 160"/>
              <a:gd name="T14" fmla="*/ 129 w 129"/>
              <a:gd name="T15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9" h="160">
                <a:moveTo>
                  <a:pt x="129" y="0"/>
                </a:moveTo>
                <a:lnTo>
                  <a:pt x="0" y="0"/>
                </a:lnTo>
                <a:lnTo>
                  <a:pt x="0" y="0"/>
                </a:lnTo>
                <a:lnTo>
                  <a:pt x="0" y="160"/>
                </a:lnTo>
                <a:lnTo>
                  <a:pt x="64" y="160"/>
                </a:lnTo>
                <a:lnTo>
                  <a:pt x="129" y="160"/>
                </a:lnTo>
                <a:lnTo>
                  <a:pt x="129" y="0"/>
                </a:lnTo>
                <a:lnTo>
                  <a:pt x="12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299" name="Freeform 30"/>
          <p:cNvSpPr/>
          <p:nvPr/>
        </p:nvSpPr>
        <p:spPr bwMode="auto">
          <a:xfrm>
            <a:off x="1289432" y="1540147"/>
            <a:ext cx="218502" cy="271011"/>
          </a:xfrm>
          <a:custGeom>
            <a:avLst/>
            <a:gdLst>
              <a:gd name="T0" fmla="*/ 129 w 129"/>
              <a:gd name="T1" fmla="*/ 0 h 160"/>
              <a:gd name="T2" fmla="*/ 0 w 129"/>
              <a:gd name="T3" fmla="*/ 0 h 160"/>
              <a:gd name="T4" fmla="*/ 0 w 129"/>
              <a:gd name="T5" fmla="*/ 0 h 160"/>
              <a:gd name="T6" fmla="*/ 0 w 129"/>
              <a:gd name="T7" fmla="*/ 160 h 160"/>
              <a:gd name="T8" fmla="*/ 64 w 129"/>
              <a:gd name="T9" fmla="*/ 160 h 160"/>
              <a:gd name="T10" fmla="*/ 129 w 129"/>
              <a:gd name="T11" fmla="*/ 160 h 160"/>
              <a:gd name="T12" fmla="*/ 129 w 129"/>
              <a:gd name="T13" fmla="*/ 0 h 160"/>
              <a:gd name="T14" fmla="*/ 129 w 129"/>
              <a:gd name="T15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9" h="160">
                <a:moveTo>
                  <a:pt x="129" y="0"/>
                </a:moveTo>
                <a:lnTo>
                  <a:pt x="0" y="0"/>
                </a:lnTo>
                <a:lnTo>
                  <a:pt x="0" y="0"/>
                </a:lnTo>
                <a:lnTo>
                  <a:pt x="0" y="160"/>
                </a:lnTo>
                <a:lnTo>
                  <a:pt x="64" y="160"/>
                </a:lnTo>
                <a:lnTo>
                  <a:pt x="129" y="160"/>
                </a:lnTo>
                <a:lnTo>
                  <a:pt x="129" y="0"/>
                </a:lnTo>
                <a:lnTo>
                  <a:pt x="12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00" name="Freeform 31"/>
          <p:cNvSpPr/>
          <p:nvPr/>
        </p:nvSpPr>
        <p:spPr bwMode="auto">
          <a:xfrm>
            <a:off x="1744441" y="1904318"/>
            <a:ext cx="160913" cy="167688"/>
          </a:xfrm>
          <a:custGeom>
            <a:avLst/>
            <a:gdLst>
              <a:gd name="T0" fmla="*/ 0 w 95"/>
              <a:gd name="T1" fmla="*/ 0 h 99"/>
              <a:gd name="T2" fmla="*/ 0 w 95"/>
              <a:gd name="T3" fmla="*/ 0 h 99"/>
              <a:gd name="T4" fmla="*/ 0 w 95"/>
              <a:gd name="T5" fmla="*/ 99 h 99"/>
              <a:gd name="T6" fmla="*/ 95 w 95"/>
              <a:gd name="T7" fmla="*/ 99 h 99"/>
              <a:gd name="T8" fmla="*/ 0 w 95"/>
              <a:gd name="T9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99">
                <a:moveTo>
                  <a:pt x="0" y="0"/>
                </a:moveTo>
                <a:lnTo>
                  <a:pt x="0" y="0"/>
                </a:lnTo>
                <a:lnTo>
                  <a:pt x="0" y="99"/>
                </a:lnTo>
                <a:lnTo>
                  <a:pt x="95" y="99"/>
                </a:lnTo>
                <a:lnTo>
                  <a:pt x="0" y="0"/>
                </a:lnTo>
                <a:close/>
              </a:path>
            </a:pathLst>
          </a:custGeom>
          <a:solidFill>
            <a:srgbClr val="BE309C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01" name="Freeform 32"/>
          <p:cNvSpPr/>
          <p:nvPr/>
        </p:nvSpPr>
        <p:spPr bwMode="auto">
          <a:xfrm>
            <a:off x="1797551" y="1904318"/>
            <a:ext cx="160913" cy="167688"/>
          </a:xfrm>
          <a:custGeom>
            <a:avLst/>
            <a:gdLst>
              <a:gd name="T0" fmla="*/ 0 w 95"/>
              <a:gd name="T1" fmla="*/ 0 h 99"/>
              <a:gd name="T2" fmla="*/ 0 w 95"/>
              <a:gd name="T3" fmla="*/ 0 h 99"/>
              <a:gd name="T4" fmla="*/ 0 w 95"/>
              <a:gd name="T5" fmla="*/ 99 h 99"/>
              <a:gd name="T6" fmla="*/ 95 w 95"/>
              <a:gd name="T7" fmla="*/ 99 h 99"/>
              <a:gd name="T8" fmla="*/ 0 w 95"/>
              <a:gd name="T9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99">
                <a:moveTo>
                  <a:pt x="0" y="0"/>
                </a:moveTo>
                <a:lnTo>
                  <a:pt x="0" y="0"/>
                </a:lnTo>
                <a:lnTo>
                  <a:pt x="0" y="99"/>
                </a:lnTo>
                <a:lnTo>
                  <a:pt x="95" y="99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302" name="组合 301"/>
          <p:cNvGrpSpPr>
            <a:grpSpLocks noChangeAspect="1"/>
          </p:cNvGrpSpPr>
          <p:nvPr/>
        </p:nvGrpSpPr>
        <p:grpSpPr>
          <a:xfrm>
            <a:off x="498878" y="3816785"/>
            <a:ext cx="360933" cy="351679"/>
            <a:chOff x="5256799" y="4239109"/>
            <a:chExt cx="223152" cy="217430"/>
          </a:xfrm>
          <a:solidFill>
            <a:srgbClr val="01ACBE"/>
          </a:solidFill>
        </p:grpSpPr>
        <p:sp>
          <p:nvSpPr>
            <p:cNvPr id="303" name="Freeform 40"/>
            <p:cNvSpPr>
              <a:spLocks noEditPoints="1"/>
            </p:cNvSpPr>
            <p:nvPr/>
          </p:nvSpPr>
          <p:spPr bwMode="auto">
            <a:xfrm>
              <a:off x="5256799" y="4239109"/>
              <a:ext cx="223152" cy="217430"/>
            </a:xfrm>
            <a:custGeom>
              <a:avLst/>
              <a:gdLst>
                <a:gd name="T0" fmla="*/ 44 w 49"/>
                <a:gd name="T1" fmla="*/ 33 h 48"/>
                <a:gd name="T2" fmla="*/ 49 w 49"/>
                <a:gd name="T3" fmla="*/ 28 h 48"/>
                <a:gd name="T4" fmla="*/ 49 w 49"/>
                <a:gd name="T5" fmla="*/ 5 h 48"/>
                <a:gd name="T6" fmla="*/ 44 w 49"/>
                <a:gd name="T7" fmla="*/ 0 h 48"/>
                <a:gd name="T8" fmla="*/ 5 w 49"/>
                <a:gd name="T9" fmla="*/ 0 h 48"/>
                <a:gd name="T10" fmla="*/ 0 w 49"/>
                <a:gd name="T11" fmla="*/ 5 h 48"/>
                <a:gd name="T12" fmla="*/ 0 w 49"/>
                <a:gd name="T13" fmla="*/ 28 h 48"/>
                <a:gd name="T14" fmla="*/ 5 w 49"/>
                <a:gd name="T15" fmla="*/ 33 h 48"/>
                <a:gd name="T16" fmla="*/ 20 w 49"/>
                <a:gd name="T17" fmla="*/ 33 h 48"/>
                <a:gd name="T18" fmla="*/ 20 w 49"/>
                <a:gd name="T19" fmla="*/ 38 h 48"/>
                <a:gd name="T20" fmla="*/ 5 w 49"/>
                <a:gd name="T21" fmla="*/ 38 h 48"/>
                <a:gd name="T22" fmla="*/ 0 w 49"/>
                <a:gd name="T23" fmla="*/ 43 h 48"/>
                <a:gd name="T24" fmla="*/ 0 w 49"/>
                <a:gd name="T25" fmla="*/ 47 h 48"/>
                <a:gd name="T26" fmla="*/ 1 w 49"/>
                <a:gd name="T27" fmla="*/ 48 h 48"/>
                <a:gd name="T28" fmla="*/ 48 w 49"/>
                <a:gd name="T29" fmla="*/ 48 h 48"/>
                <a:gd name="T30" fmla="*/ 49 w 49"/>
                <a:gd name="T31" fmla="*/ 47 h 48"/>
                <a:gd name="T32" fmla="*/ 49 w 49"/>
                <a:gd name="T33" fmla="*/ 43 h 48"/>
                <a:gd name="T34" fmla="*/ 44 w 49"/>
                <a:gd name="T35" fmla="*/ 38 h 48"/>
                <a:gd name="T36" fmla="*/ 29 w 49"/>
                <a:gd name="T37" fmla="*/ 38 h 48"/>
                <a:gd name="T38" fmla="*/ 29 w 49"/>
                <a:gd name="T39" fmla="*/ 33 h 48"/>
                <a:gd name="T40" fmla="*/ 44 w 49"/>
                <a:gd name="T41" fmla="*/ 33 h 48"/>
                <a:gd name="T42" fmla="*/ 2 w 49"/>
                <a:gd name="T43" fmla="*/ 28 h 48"/>
                <a:gd name="T44" fmla="*/ 2 w 49"/>
                <a:gd name="T45" fmla="*/ 5 h 48"/>
                <a:gd name="T46" fmla="*/ 5 w 49"/>
                <a:gd name="T47" fmla="*/ 2 h 48"/>
                <a:gd name="T48" fmla="*/ 44 w 49"/>
                <a:gd name="T49" fmla="*/ 2 h 48"/>
                <a:gd name="T50" fmla="*/ 47 w 49"/>
                <a:gd name="T51" fmla="*/ 5 h 48"/>
                <a:gd name="T52" fmla="*/ 47 w 49"/>
                <a:gd name="T53" fmla="*/ 28 h 48"/>
                <a:gd name="T54" fmla="*/ 44 w 49"/>
                <a:gd name="T55" fmla="*/ 31 h 48"/>
                <a:gd name="T56" fmla="*/ 5 w 49"/>
                <a:gd name="T57" fmla="*/ 31 h 48"/>
                <a:gd name="T58" fmla="*/ 2 w 49"/>
                <a:gd name="T59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9" h="48">
                  <a:moveTo>
                    <a:pt x="44" y="33"/>
                  </a:moveTo>
                  <a:cubicBezTo>
                    <a:pt x="47" y="33"/>
                    <a:pt x="49" y="31"/>
                    <a:pt x="49" y="28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2"/>
                    <a:pt x="47" y="0"/>
                    <a:pt x="4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1"/>
                    <a:pt x="2" y="33"/>
                    <a:pt x="5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" y="38"/>
                    <a:pt x="0" y="40"/>
                    <a:pt x="0" y="43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1" y="48"/>
                    <a:pt x="1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9" y="48"/>
                    <a:pt x="49" y="47"/>
                    <a:pt x="49" y="47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49" y="40"/>
                    <a:pt x="47" y="38"/>
                    <a:pt x="44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3"/>
                    <a:pt x="29" y="33"/>
                    <a:pt x="29" y="33"/>
                  </a:cubicBezTo>
                  <a:lnTo>
                    <a:pt x="44" y="33"/>
                  </a:lnTo>
                  <a:close/>
                  <a:moveTo>
                    <a:pt x="2" y="28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3"/>
                    <a:pt x="4" y="2"/>
                    <a:pt x="5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6" y="2"/>
                    <a:pt x="47" y="3"/>
                    <a:pt x="47" y="5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7" y="30"/>
                    <a:pt x="46" y="31"/>
                    <a:pt x="44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4" y="31"/>
                    <a:pt x="2" y="30"/>
                    <a:pt x="2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013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304" name="Freeform 41"/>
            <p:cNvSpPr/>
            <p:nvPr/>
          </p:nvSpPr>
          <p:spPr bwMode="auto">
            <a:xfrm>
              <a:off x="5273965" y="4256274"/>
              <a:ext cx="186913" cy="114437"/>
            </a:xfrm>
            <a:custGeom>
              <a:avLst/>
              <a:gdLst>
                <a:gd name="T0" fmla="*/ 41 w 41"/>
                <a:gd name="T1" fmla="*/ 24 h 25"/>
                <a:gd name="T2" fmla="*/ 41 w 41"/>
                <a:gd name="T3" fmla="*/ 1 h 25"/>
                <a:gd name="T4" fmla="*/ 40 w 41"/>
                <a:gd name="T5" fmla="*/ 0 h 25"/>
                <a:gd name="T6" fmla="*/ 1 w 41"/>
                <a:gd name="T7" fmla="*/ 0 h 25"/>
                <a:gd name="T8" fmla="*/ 0 w 41"/>
                <a:gd name="T9" fmla="*/ 1 h 25"/>
                <a:gd name="T10" fmla="*/ 0 w 41"/>
                <a:gd name="T11" fmla="*/ 24 h 25"/>
                <a:gd name="T12" fmla="*/ 1 w 41"/>
                <a:gd name="T13" fmla="*/ 25 h 25"/>
                <a:gd name="T14" fmla="*/ 40 w 41"/>
                <a:gd name="T15" fmla="*/ 25 h 25"/>
                <a:gd name="T16" fmla="*/ 41 w 41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5">
                  <a:moveTo>
                    <a:pt x="41" y="24"/>
                  </a:moveTo>
                  <a:cubicBezTo>
                    <a:pt x="41" y="1"/>
                    <a:pt x="41" y="1"/>
                    <a:pt x="41" y="1"/>
                  </a:cubicBezTo>
                  <a:cubicBezTo>
                    <a:pt x="41" y="1"/>
                    <a:pt x="41" y="0"/>
                    <a:pt x="4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1" y="25"/>
                    <a:pt x="1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1" y="25"/>
                    <a:pt x="41" y="25"/>
                    <a:pt x="4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013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305" name="Rectangle 42"/>
          <p:cNvSpPr>
            <a:spLocks noChangeArrowheads="1"/>
          </p:cNvSpPr>
          <p:nvPr/>
        </p:nvSpPr>
        <p:spPr bwMode="auto">
          <a:xfrm>
            <a:off x="979442" y="2193961"/>
            <a:ext cx="221890" cy="225278"/>
          </a:xfrm>
          <a:prstGeom prst="rect">
            <a:avLst/>
          </a:pr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06" name="Rectangle 43"/>
          <p:cNvSpPr>
            <a:spLocks noChangeArrowheads="1"/>
          </p:cNvSpPr>
          <p:nvPr/>
        </p:nvSpPr>
        <p:spPr bwMode="auto">
          <a:xfrm>
            <a:off x="1201331" y="2193961"/>
            <a:ext cx="221890" cy="225278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07" name="Rectangle 44"/>
          <p:cNvSpPr>
            <a:spLocks noChangeArrowheads="1"/>
          </p:cNvSpPr>
          <p:nvPr/>
        </p:nvSpPr>
        <p:spPr bwMode="auto">
          <a:xfrm>
            <a:off x="1423220" y="2193961"/>
            <a:ext cx="216807" cy="225278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08" name="Rectangle 45"/>
          <p:cNvSpPr>
            <a:spLocks noChangeArrowheads="1"/>
          </p:cNvSpPr>
          <p:nvPr/>
        </p:nvSpPr>
        <p:spPr bwMode="auto">
          <a:xfrm>
            <a:off x="1192861" y="2451422"/>
            <a:ext cx="221890" cy="228666"/>
          </a:xfrm>
          <a:prstGeom prst="rect">
            <a:avLst/>
          </a:prstGeom>
          <a:solidFill>
            <a:srgbClr val="7B25A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09" name="Rectangle 46"/>
          <p:cNvSpPr>
            <a:spLocks noChangeArrowheads="1"/>
          </p:cNvSpPr>
          <p:nvPr/>
        </p:nvSpPr>
        <p:spPr bwMode="auto">
          <a:xfrm>
            <a:off x="1192861" y="2451422"/>
            <a:ext cx="221890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10" name="Rectangle 47"/>
          <p:cNvSpPr>
            <a:spLocks noChangeArrowheads="1"/>
          </p:cNvSpPr>
          <p:nvPr/>
        </p:nvSpPr>
        <p:spPr bwMode="auto">
          <a:xfrm>
            <a:off x="982829" y="2451423"/>
            <a:ext cx="165993" cy="172769"/>
          </a:xfrm>
          <a:prstGeom prst="rect">
            <a:avLst/>
          </a:prstGeom>
          <a:solidFill>
            <a:srgbClr val="663A7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11" name="Rectangle 48"/>
          <p:cNvSpPr>
            <a:spLocks noChangeArrowheads="1"/>
          </p:cNvSpPr>
          <p:nvPr/>
        </p:nvSpPr>
        <p:spPr bwMode="auto">
          <a:xfrm>
            <a:off x="982829" y="2451423"/>
            <a:ext cx="165993" cy="172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12" name="Rectangle 49"/>
          <p:cNvSpPr>
            <a:spLocks noChangeArrowheads="1"/>
          </p:cNvSpPr>
          <p:nvPr/>
        </p:nvSpPr>
        <p:spPr bwMode="auto">
          <a:xfrm>
            <a:off x="1414751" y="2451422"/>
            <a:ext cx="216807" cy="228666"/>
          </a:xfrm>
          <a:prstGeom prst="rect">
            <a:avLst/>
          </a:prstGeom>
          <a:solidFill>
            <a:srgbClr val="BE309C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13" name="Rectangle 50"/>
          <p:cNvSpPr>
            <a:spLocks noChangeArrowheads="1"/>
          </p:cNvSpPr>
          <p:nvPr/>
        </p:nvSpPr>
        <p:spPr bwMode="auto">
          <a:xfrm>
            <a:off x="1414751" y="2451422"/>
            <a:ext cx="216807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14" name="Rectangle 51"/>
          <p:cNvSpPr>
            <a:spLocks noChangeArrowheads="1"/>
          </p:cNvSpPr>
          <p:nvPr/>
        </p:nvSpPr>
        <p:spPr bwMode="auto">
          <a:xfrm>
            <a:off x="1631559" y="2451422"/>
            <a:ext cx="221890" cy="228666"/>
          </a:xfrm>
          <a:prstGeom prst="rect">
            <a:avLst/>
          </a:prstGeom>
          <a:solidFill>
            <a:srgbClr val="7B25A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15" name="Rectangle 52"/>
          <p:cNvSpPr>
            <a:spLocks noChangeArrowheads="1"/>
          </p:cNvSpPr>
          <p:nvPr/>
        </p:nvSpPr>
        <p:spPr bwMode="auto">
          <a:xfrm>
            <a:off x="1631559" y="2451422"/>
            <a:ext cx="221890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16" name="Rectangle 53"/>
          <p:cNvSpPr>
            <a:spLocks noChangeArrowheads="1"/>
          </p:cNvSpPr>
          <p:nvPr/>
        </p:nvSpPr>
        <p:spPr bwMode="auto">
          <a:xfrm>
            <a:off x="1192861" y="2680088"/>
            <a:ext cx="221890" cy="228666"/>
          </a:xfrm>
          <a:prstGeom prst="rect">
            <a:avLst/>
          </a:prstGeom>
          <a:solidFill>
            <a:srgbClr val="7B25A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17" name="Rectangle 54"/>
          <p:cNvSpPr>
            <a:spLocks noChangeArrowheads="1"/>
          </p:cNvSpPr>
          <p:nvPr/>
        </p:nvSpPr>
        <p:spPr bwMode="auto">
          <a:xfrm>
            <a:off x="1192861" y="2680088"/>
            <a:ext cx="221890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18" name="Rectangle 55"/>
          <p:cNvSpPr>
            <a:spLocks noChangeArrowheads="1"/>
          </p:cNvSpPr>
          <p:nvPr/>
        </p:nvSpPr>
        <p:spPr bwMode="auto">
          <a:xfrm>
            <a:off x="1414751" y="2680088"/>
            <a:ext cx="216807" cy="228666"/>
          </a:xfrm>
          <a:prstGeom prst="rect">
            <a:avLst/>
          </a:prstGeom>
          <a:solidFill>
            <a:srgbClr val="BE309C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19" name="Rectangle 56"/>
          <p:cNvSpPr>
            <a:spLocks noChangeArrowheads="1"/>
          </p:cNvSpPr>
          <p:nvPr/>
        </p:nvSpPr>
        <p:spPr bwMode="auto">
          <a:xfrm>
            <a:off x="1414751" y="2680088"/>
            <a:ext cx="216807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20" name="Rectangle 57"/>
          <p:cNvSpPr>
            <a:spLocks noChangeArrowheads="1"/>
          </p:cNvSpPr>
          <p:nvPr/>
        </p:nvSpPr>
        <p:spPr bwMode="auto">
          <a:xfrm>
            <a:off x="1631559" y="2680088"/>
            <a:ext cx="221890" cy="228666"/>
          </a:xfrm>
          <a:prstGeom prst="rect">
            <a:avLst/>
          </a:prstGeom>
          <a:solidFill>
            <a:srgbClr val="7B25A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21" name="Rectangle 58"/>
          <p:cNvSpPr>
            <a:spLocks noChangeArrowheads="1"/>
          </p:cNvSpPr>
          <p:nvPr/>
        </p:nvSpPr>
        <p:spPr bwMode="auto">
          <a:xfrm>
            <a:off x="1631559" y="2680088"/>
            <a:ext cx="221890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22" name="Rectangle 59"/>
          <p:cNvSpPr>
            <a:spLocks noChangeArrowheads="1"/>
          </p:cNvSpPr>
          <p:nvPr/>
        </p:nvSpPr>
        <p:spPr bwMode="auto">
          <a:xfrm>
            <a:off x="979442" y="2940935"/>
            <a:ext cx="221890" cy="223584"/>
          </a:xfrm>
          <a:prstGeom prst="rect">
            <a:avLst/>
          </a:prstGeom>
          <a:solidFill>
            <a:srgbClr val="BE309C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23" name="Rectangle 60"/>
          <p:cNvSpPr>
            <a:spLocks noChangeArrowheads="1"/>
          </p:cNvSpPr>
          <p:nvPr/>
        </p:nvSpPr>
        <p:spPr bwMode="auto">
          <a:xfrm>
            <a:off x="979442" y="2940935"/>
            <a:ext cx="221890" cy="223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24" name="Rectangle 61"/>
          <p:cNvSpPr>
            <a:spLocks noChangeArrowheads="1"/>
          </p:cNvSpPr>
          <p:nvPr/>
        </p:nvSpPr>
        <p:spPr bwMode="auto">
          <a:xfrm>
            <a:off x="1201331" y="2940935"/>
            <a:ext cx="221890" cy="223584"/>
          </a:xfrm>
          <a:prstGeom prst="rect">
            <a:avLst/>
          </a:prstGeom>
          <a:solidFill>
            <a:srgbClr val="BE309C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25" name="Rectangle 62"/>
          <p:cNvSpPr>
            <a:spLocks noChangeArrowheads="1"/>
          </p:cNvSpPr>
          <p:nvPr/>
        </p:nvSpPr>
        <p:spPr bwMode="auto">
          <a:xfrm>
            <a:off x="1201331" y="2940935"/>
            <a:ext cx="221890" cy="223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26" name="Rectangle 63"/>
          <p:cNvSpPr>
            <a:spLocks noChangeArrowheads="1"/>
          </p:cNvSpPr>
          <p:nvPr/>
        </p:nvSpPr>
        <p:spPr bwMode="auto">
          <a:xfrm>
            <a:off x="1423220" y="2940935"/>
            <a:ext cx="216807" cy="223584"/>
          </a:xfrm>
          <a:prstGeom prst="rect">
            <a:avLst/>
          </a:prstGeom>
          <a:solidFill>
            <a:srgbClr val="BE309C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27" name="Rectangle 64"/>
          <p:cNvSpPr>
            <a:spLocks noChangeArrowheads="1"/>
          </p:cNvSpPr>
          <p:nvPr/>
        </p:nvSpPr>
        <p:spPr bwMode="auto">
          <a:xfrm>
            <a:off x="1423220" y="2940935"/>
            <a:ext cx="216807" cy="223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28" name="Rectangle 65"/>
          <p:cNvSpPr>
            <a:spLocks noChangeArrowheads="1"/>
          </p:cNvSpPr>
          <p:nvPr/>
        </p:nvSpPr>
        <p:spPr bwMode="auto">
          <a:xfrm>
            <a:off x="757553" y="3196702"/>
            <a:ext cx="218502" cy="228666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329" name="Rectangle 66"/>
          <p:cNvSpPr>
            <a:spLocks noChangeArrowheads="1"/>
          </p:cNvSpPr>
          <p:nvPr/>
        </p:nvSpPr>
        <p:spPr bwMode="auto">
          <a:xfrm>
            <a:off x="757553" y="3196702"/>
            <a:ext cx="218502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30" name="Rectangle 67"/>
          <p:cNvSpPr>
            <a:spLocks noChangeArrowheads="1"/>
          </p:cNvSpPr>
          <p:nvPr/>
        </p:nvSpPr>
        <p:spPr bwMode="auto">
          <a:xfrm>
            <a:off x="976054" y="3196702"/>
            <a:ext cx="220196" cy="228666"/>
          </a:xfrm>
          <a:prstGeom prst="rect">
            <a:avLst/>
          </a:prstGeom>
          <a:solidFill>
            <a:srgbClr val="FFB85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31" name="Rectangle 68"/>
          <p:cNvSpPr>
            <a:spLocks noChangeArrowheads="1"/>
          </p:cNvSpPr>
          <p:nvPr/>
        </p:nvSpPr>
        <p:spPr bwMode="auto">
          <a:xfrm>
            <a:off x="976054" y="3196702"/>
            <a:ext cx="220196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32" name="Rectangle 69"/>
          <p:cNvSpPr>
            <a:spLocks noChangeArrowheads="1"/>
          </p:cNvSpPr>
          <p:nvPr/>
        </p:nvSpPr>
        <p:spPr bwMode="auto">
          <a:xfrm>
            <a:off x="1196249" y="3196702"/>
            <a:ext cx="221890" cy="228666"/>
          </a:xfrm>
          <a:prstGeom prst="rect">
            <a:avLst/>
          </a:prstGeom>
          <a:solidFill>
            <a:srgbClr val="FFC000">
              <a:lumMod val="60000"/>
              <a:lumOff val="4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333" name="Rectangle 70"/>
          <p:cNvSpPr>
            <a:spLocks noChangeArrowheads="1"/>
          </p:cNvSpPr>
          <p:nvPr/>
        </p:nvSpPr>
        <p:spPr bwMode="auto">
          <a:xfrm>
            <a:off x="1196249" y="3196702"/>
            <a:ext cx="221890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34" name="Rectangle 71"/>
          <p:cNvSpPr>
            <a:spLocks noChangeArrowheads="1"/>
          </p:cNvSpPr>
          <p:nvPr/>
        </p:nvSpPr>
        <p:spPr bwMode="auto">
          <a:xfrm>
            <a:off x="757553" y="3425367"/>
            <a:ext cx="218502" cy="230360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335" name="Rectangle 72"/>
          <p:cNvSpPr>
            <a:spLocks noChangeArrowheads="1"/>
          </p:cNvSpPr>
          <p:nvPr/>
        </p:nvSpPr>
        <p:spPr bwMode="auto">
          <a:xfrm>
            <a:off x="757553" y="3425367"/>
            <a:ext cx="218502" cy="23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36" name="Rectangle 73"/>
          <p:cNvSpPr>
            <a:spLocks noChangeArrowheads="1"/>
          </p:cNvSpPr>
          <p:nvPr/>
        </p:nvSpPr>
        <p:spPr bwMode="auto">
          <a:xfrm>
            <a:off x="976054" y="3425367"/>
            <a:ext cx="220196" cy="230360"/>
          </a:xfrm>
          <a:prstGeom prst="rect">
            <a:avLst/>
          </a:prstGeom>
          <a:solidFill>
            <a:srgbClr val="FFC000">
              <a:lumMod val="60000"/>
              <a:lumOff val="4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337" name="Rectangle 74"/>
          <p:cNvSpPr>
            <a:spLocks noChangeArrowheads="1"/>
          </p:cNvSpPr>
          <p:nvPr/>
        </p:nvSpPr>
        <p:spPr bwMode="auto">
          <a:xfrm>
            <a:off x="976054" y="3425367"/>
            <a:ext cx="220196" cy="23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38" name="Rectangle 75"/>
          <p:cNvSpPr>
            <a:spLocks noChangeArrowheads="1"/>
          </p:cNvSpPr>
          <p:nvPr/>
        </p:nvSpPr>
        <p:spPr bwMode="auto">
          <a:xfrm>
            <a:off x="1196249" y="3425367"/>
            <a:ext cx="221890" cy="2303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339" name="Rectangle 76"/>
          <p:cNvSpPr>
            <a:spLocks noChangeArrowheads="1"/>
          </p:cNvSpPr>
          <p:nvPr/>
        </p:nvSpPr>
        <p:spPr bwMode="auto">
          <a:xfrm>
            <a:off x="1196249" y="3425367"/>
            <a:ext cx="221890" cy="23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40" name="Rectangle 77"/>
          <p:cNvSpPr>
            <a:spLocks noChangeArrowheads="1"/>
          </p:cNvSpPr>
          <p:nvPr/>
        </p:nvSpPr>
        <p:spPr bwMode="auto">
          <a:xfrm>
            <a:off x="979442" y="3687908"/>
            <a:ext cx="221890" cy="223584"/>
          </a:xfrm>
          <a:prstGeom prst="rect">
            <a:avLst/>
          </a:prstGeom>
          <a:solidFill>
            <a:srgbClr val="01ACBE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41" name="Rectangle 78"/>
          <p:cNvSpPr>
            <a:spLocks noChangeArrowheads="1"/>
          </p:cNvSpPr>
          <p:nvPr/>
        </p:nvSpPr>
        <p:spPr bwMode="auto">
          <a:xfrm>
            <a:off x="979442" y="3687908"/>
            <a:ext cx="221890" cy="223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42" name="Rectangle 79"/>
          <p:cNvSpPr>
            <a:spLocks noChangeArrowheads="1"/>
          </p:cNvSpPr>
          <p:nvPr/>
        </p:nvSpPr>
        <p:spPr bwMode="auto">
          <a:xfrm>
            <a:off x="1201331" y="3687908"/>
            <a:ext cx="221890" cy="223584"/>
          </a:xfrm>
          <a:prstGeom prst="rect">
            <a:avLst/>
          </a:prstGeom>
          <a:solidFill>
            <a:srgbClr val="1783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43" name="Rectangle 80"/>
          <p:cNvSpPr>
            <a:spLocks noChangeArrowheads="1"/>
          </p:cNvSpPr>
          <p:nvPr/>
        </p:nvSpPr>
        <p:spPr bwMode="auto">
          <a:xfrm>
            <a:off x="1201331" y="3687908"/>
            <a:ext cx="221890" cy="223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44" name="Rectangle 81"/>
          <p:cNvSpPr>
            <a:spLocks noChangeArrowheads="1"/>
          </p:cNvSpPr>
          <p:nvPr/>
        </p:nvSpPr>
        <p:spPr bwMode="auto">
          <a:xfrm>
            <a:off x="1423220" y="3687908"/>
            <a:ext cx="216807" cy="223584"/>
          </a:xfrm>
          <a:prstGeom prst="rect">
            <a:avLst/>
          </a:prstGeom>
          <a:solidFill>
            <a:srgbClr val="1783B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45" name="Rectangle 82"/>
          <p:cNvSpPr>
            <a:spLocks noChangeArrowheads="1"/>
          </p:cNvSpPr>
          <p:nvPr/>
        </p:nvSpPr>
        <p:spPr bwMode="auto">
          <a:xfrm>
            <a:off x="1423220" y="3687908"/>
            <a:ext cx="216807" cy="223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46" name="Rectangle 83"/>
          <p:cNvSpPr>
            <a:spLocks noChangeArrowheads="1"/>
          </p:cNvSpPr>
          <p:nvPr/>
        </p:nvSpPr>
        <p:spPr bwMode="auto">
          <a:xfrm>
            <a:off x="979442" y="3943675"/>
            <a:ext cx="221890" cy="228666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47" name="Rectangle 84"/>
          <p:cNvSpPr>
            <a:spLocks noChangeArrowheads="1"/>
          </p:cNvSpPr>
          <p:nvPr/>
        </p:nvSpPr>
        <p:spPr bwMode="auto">
          <a:xfrm>
            <a:off x="979442" y="3943675"/>
            <a:ext cx="221890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48" name="Rectangle 85"/>
          <p:cNvSpPr>
            <a:spLocks noChangeArrowheads="1"/>
          </p:cNvSpPr>
          <p:nvPr/>
        </p:nvSpPr>
        <p:spPr bwMode="auto">
          <a:xfrm>
            <a:off x="1201331" y="3943675"/>
            <a:ext cx="221890" cy="228666"/>
          </a:xfrm>
          <a:prstGeom prst="rect">
            <a:avLst/>
          </a:prstGeom>
          <a:solidFill>
            <a:srgbClr val="1783B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49" name="Rectangle 86"/>
          <p:cNvSpPr>
            <a:spLocks noChangeArrowheads="1"/>
          </p:cNvSpPr>
          <p:nvPr/>
        </p:nvSpPr>
        <p:spPr bwMode="auto">
          <a:xfrm>
            <a:off x="1201331" y="3943675"/>
            <a:ext cx="221890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50" name="Rectangle 87"/>
          <p:cNvSpPr>
            <a:spLocks noChangeArrowheads="1"/>
          </p:cNvSpPr>
          <p:nvPr/>
        </p:nvSpPr>
        <p:spPr bwMode="auto">
          <a:xfrm>
            <a:off x="1423220" y="3943675"/>
            <a:ext cx="216807" cy="228666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51" name="Rectangle 88"/>
          <p:cNvSpPr>
            <a:spLocks noChangeArrowheads="1"/>
          </p:cNvSpPr>
          <p:nvPr/>
        </p:nvSpPr>
        <p:spPr bwMode="auto">
          <a:xfrm>
            <a:off x="1423220" y="3943675"/>
            <a:ext cx="216807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52" name="Rectangle 89"/>
          <p:cNvSpPr>
            <a:spLocks noChangeArrowheads="1"/>
          </p:cNvSpPr>
          <p:nvPr/>
        </p:nvSpPr>
        <p:spPr bwMode="auto">
          <a:xfrm>
            <a:off x="979442" y="4172341"/>
            <a:ext cx="221890" cy="228666"/>
          </a:xfrm>
          <a:prstGeom prst="rect">
            <a:avLst/>
          </a:prstGeom>
          <a:solidFill>
            <a:srgbClr val="1783B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53" name="Rectangle 90"/>
          <p:cNvSpPr>
            <a:spLocks noChangeArrowheads="1"/>
          </p:cNvSpPr>
          <p:nvPr/>
        </p:nvSpPr>
        <p:spPr bwMode="auto">
          <a:xfrm>
            <a:off x="979442" y="4172341"/>
            <a:ext cx="221890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54" name="Rectangle 91"/>
          <p:cNvSpPr>
            <a:spLocks noChangeArrowheads="1"/>
          </p:cNvSpPr>
          <p:nvPr/>
        </p:nvSpPr>
        <p:spPr bwMode="auto">
          <a:xfrm>
            <a:off x="1201331" y="4172341"/>
            <a:ext cx="221890" cy="228666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55" name="Rectangle 92"/>
          <p:cNvSpPr>
            <a:spLocks noChangeArrowheads="1"/>
          </p:cNvSpPr>
          <p:nvPr/>
        </p:nvSpPr>
        <p:spPr bwMode="auto">
          <a:xfrm>
            <a:off x="1201331" y="4172341"/>
            <a:ext cx="221890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56" name="Rectangle 93"/>
          <p:cNvSpPr>
            <a:spLocks noChangeArrowheads="1"/>
          </p:cNvSpPr>
          <p:nvPr/>
        </p:nvSpPr>
        <p:spPr bwMode="auto">
          <a:xfrm>
            <a:off x="1423220" y="4172341"/>
            <a:ext cx="216807" cy="228666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57" name="Rectangle 94"/>
          <p:cNvSpPr>
            <a:spLocks noChangeArrowheads="1"/>
          </p:cNvSpPr>
          <p:nvPr/>
        </p:nvSpPr>
        <p:spPr bwMode="auto">
          <a:xfrm>
            <a:off x="1423220" y="4172341"/>
            <a:ext cx="216807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58" name="Rectangle 95"/>
          <p:cNvSpPr>
            <a:spLocks noChangeArrowheads="1"/>
          </p:cNvSpPr>
          <p:nvPr/>
        </p:nvSpPr>
        <p:spPr bwMode="auto">
          <a:xfrm>
            <a:off x="979442" y="4433189"/>
            <a:ext cx="221890" cy="228666"/>
          </a:xfrm>
          <a:prstGeom prst="rect">
            <a:avLst/>
          </a:prstGeom>
          <a:solidFill>
            <a:srgbClr val="1783B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59" name="Rectangle 96"/>
          <p:cNvSpPr>
            <a:spLocks noChangeArrowheads="1"/>
          </p:cNvSpPr>
          <p:nvPr/>
        </p:nvSpPr>
        <p:spPr bwMode="auto">
          <a:xfrm>
            <a:off x="979442" y="4433189"/>
            <a:ext cx="221890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60" name="Rectangle 97"/>
          <p:cNvSpPr>
            <a:spLocks noChangeArrowheads="1"/>
          </p:cNvSpPr>
          <p:nvPr/>
        </p:nvSpPr>
        <p:spPr bwMode="auto">
          <a:xfrm>
            <a:off x="1201331" y="4433189"/>
            <a:ext cx="221890" cy="228666"/>
          </a:xfrm>
          <a:prstGeom prst="rect">
            <a:avLst/>
          </a:prstGeom>
          <a:solidFill>
            <a:srgbClr val="01ACBE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61" name="Rectangle 98"/>
          <p:cNvSpPr>
            <a:spLocks noChangeArrowheads="1"/>
          </p:cNvSpPr>
          <p:nvPr/>
        </p:nvSpPr>
        <p:spPr bwMode="auto">
          <a:xfrm>
            <a:off x="1201331" y="4433189"/>
            <a:ext cx="221890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62" name="Rectangle 99"/>
          <p:cNvSpPr>
            <a:spLocks noChangeArrowheads="1"/>
          </p:cNvSpPr>
          <p:nvPr/>
        </p:nvSpPr>
        <p:spPr bwMode="auto">
          <a:xfrm>
            <a:off x="1423220" y="4433189"/>
            <a:ext cx="216807" cy="228666"/>
          </a:xfrm>
          <a:prstGeom prst="rect">
            <a:avLst/>
          </a:prstGeom>
          <a:solidFill>
            <a:srgbClr val="1783B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63" name="Rectangle 100"/>
          <p:cNvSpPr>
            <a:spLocks noChangeArrowheads="1"/>
          </p:cNvSpPr>
          <p:nvPr/>
        </p:nvSpPr>
        <p:spPr bwMode="auto">
          <a:xfrm>
            <a:off x="1423220" y="4433189"/>
            <a:ext cx="216807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64" name="Rectangle 101"/>
          <p:cNvSpPr>
            <a:spLocks noChangeArrowheads="1"/>
          </p:cNvSpPr>
          <p:nvPr/>
        </p:nvSpPr>
        <p:spPr bwMode="auto">
          <a:xfrm>
            <a:off x="979442" y="4690649"/>
            <a:ext cx="221890" cy="228666"/>
          </a:xfrm>
          <a:prstGeom prst="rect">
            <a:avLst/>
          </a:prstGeom>
          <a:solidFill>
            <a:srgbClr val="E8707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65" name="Rectangle 102"/>
          <p:cNvSpPr>
            <a:spLocks noChangeArrowheads="1"/>
          </p:cNvSpPr>
          <p:nvPr/>
        </p:nvSpPr>
        <p:spPr bwMode="auto">
          <a:xfrm>
            <a:off x="979442" y="4690649"/>
            <a:ext cx="221890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66" name="Rectangle 103"/>
          <p:cNvSpPr>
            <a:spLocks noChangeArrowheads="1"/>
          </p:cNvSpPr>
          <p:nvPr/>
        </p:nvSpPr>
        <p:spPr bwMode="auto">
          <a:xfrm>
            <a:off x="1201331" y="4690649"/>
            <a:ext cx="221890" cy="22866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67" name="Rectangle 104"/>
          <p:cNvSpPr>
            <a:spLocks noChangeArrowheads="1"/>
          </p:cNvSpPr>
          <p:nvPr/>
        </p:nvSpPr>
        <p:spPr bwMode="auto">
          <a:xfrm>
            <a:off x="1201331" y="4690649"/>
            <a:ext cx="221890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68" name="Rectangle 105"/>
          <p:cNvSpPr>
            <a:spLocks noChangeArrowheads="1"/>
          </p:cNvSpPr>
          <p:nvPr/>
        </p:nvSpPr>
        <p:spPr bwMode="auto">
          <a:xfrm>
            <a:off x="1423220" y="4690649"/>
            <a:ext cx="216807" cy="228666"/>
          </a:xfrm>
          <a:prstGeom prst="rect">
            <a:avLst/>
          </a:prstGeom>
          <a:solidFill>
            <a:srgbClr val="E8707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69" name="Rectangle 106"/>
          <p:cNvSpPr>
            <a:spLocks noChangeArrowheads="1"/>
          </p:cNvSpPr>
          <p:nvPr/>
        </p:nvSpPr>
        <p:spPr bwMode="auto">
          <a:xfrm>
            <a:off x="1423220" y="4690649"/>
            <a:ext cx="216807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70" name="Rectangle 107"/>
          <p:cNvSpPr>
            <a:spLocks noChangeArrowheads="1"/>
          </p:cNvSpPr>
          <p:nvPr/>
        </p:nvSpPr>
        <p:spPr bwMode="auto">
          <a:xfrm>
            <a:off x="979442" y="4919314"/>
            <a:ext cx="221890" cy="228666"/>
          </a:xfrm>
          <a:prstGeom prst="rect">
            <a:avLst/>
          </a:prstGeom>
          <a:solidFill>
            <a:srgbClr val="E8707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71" name="Rectangle 108"/>
          <p:cNvSpPr>
            <a:spLocks noChangeArrowheads="1"/>
          </p:cNvSpPr>
          <p:nvPr/>
        </p:nvSpPr>
        <p:spPr bwMode="auto">
          <a:xfrm>
            <a:off x="979442" y="4919314"/>
            <a:ext cx="221890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72" name="Rectangle 109"/>
          <p:cNvSpPr>
            <a:spLocks noChangeArrowheads="1"/>
          </p:cNvSpPr>
          <p:nvPr/>
        </p:nvSpPr>
        <p:spPr bwMode="auto">
          <a:xfrm>
            <a:off x="1201331" y="4919314"/>
            <a:ext cx="221890" cy="228666"/>
          </a:xfrm>
          <a:prstGeom prst="rect">
            <a:avLst/>
          </a:prstGeom>
          <a:solidFill>
            <a:srgbClr val="E8707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73" name="Rectangle 110"/>
          <p:cNvSpPr>
            <a:spLocks noChangeArrowheads="1"/>
          </p:cNvSpPr>
          <p:nvPr/>
        </p:nvSpPr>
        <p:spPr bwMode="auto">
          <a:xfrm>
            <a:off x="1201331" y="4919314"/>
            <a:ext cx="221890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74" name="Rectangle 111"/>
          <p:cNvSpPr>
            <a:spLocks noChangeArrowheads="1"/>
          </p:cNvSpPr>
          <p:nvPr/>
        </p:nvSpPr>
        <p:spPr bwMode="auto">
          <a:xfrm>
            <a:off x="1423220" y="4919314"/>
            <a:ext cx="216807" cy="22866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75" name="Rectangle 112"/>
          <p:cNvSpPr>
            <a:spLocks noChangeArrowheads="1"/>
          </p:cNvSpPr>
          <p:nvPr/>
        </p:nvSpPr>
        <p:spPr bwMode="auto">
          <a:xfrm>
            <a:off x="1423220" y="4919314"/>
            <a:ext cx="216807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76" name="Freeform 113"/>
          <p:cNvSpPr/>
          <p:nvPr/>
        </p:nvSpPr>
        <p:spPr bwMode="auto">
          <a:xfrm>
            <a:off x="979442" y="5176774"/>
            <a:ext cx="221890" cy="228666"/>
          </a:xfrm>
          <a:custGeom>
            <a:avLst/>
            <a:gdLst>
              <a:gd name="T0" fmla="*/ 0 w 131"/>
              <a:gd name="T1" fmla="*/ 0 h 135"/>
              <a:gd name="T2" fmla="*/ 131 w 131"/>
              <a:gd name="T3" fmla="*/ 135 h 135"/>
              <a:gd name="T4" fmla="*/ 131 w 131"/>
              <a:gd name="T5" fmla="*/ 0 h 135"/>
              <a:gd name="T6" fmla="*/ 0 w 131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1" h="135">
                <a:moveTo>
                  <a:pt x="0" y="0"/>
                </a:moveTo>
                <a:lnTo>
                  <a:pt x="131" y="135"/>
                </a:lnTo>
                <a:lnTo>
                  <a:pt x="131" y="0"/>
                </a:lnTo>
                <a:lnTo>
                  <a:pt x="0" y="0"/>
                </a:lnTo>
                <a:close/>
              </a:path>
            </a:pathLst>
          </a:custGeom>
          <a:solidFill>
            <a:srgbClr val="E8707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77" name="Freeform 114"/>
          <p:cNvSpPr/>
          <p:nvPr/>
        </p:nvSpPr>
        <p:spPr bwMode="auto">
          <a:xfrm>
            <a:off x="979442" y="5176774"/>
            <a:ext cx="221890" cy="228666"/>
          </a:xfrm>
          <a:custGeom>
            <a:avLst/>
            <a:gdLst>
              <a:gd name="T0" fmla="*/ 0 w 131"/>
              <a:gd name="T1" fmla="*/ 0 h 135"/>
              <a:gd name="T2" fmla="*/ 131 w 131"/>
              <a:gd name="T3" fmla="*/ 135 h 135"/>
              <a:gd name="T4" fmla="*/ 131 w 131"/>
              <a:gd name="T5" fmla="*/ 0 h 135"/>
              <a:gd name="T6" fmla="*/ 0 w 131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1" h="135">
                <a:moveTo>
                  <a:pt x="0" y="0"/>
                </a:moveTo>
                <a:lnTo>
                  <a:pt x="131" y="135"/>
                </a:lnTo>
                <a:lnTo>
                  <a:pt x="131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78" name="Rectangle 115"/>
          <p:cNvSpPr>
            <a:spLocks noChangeArrowheads="1"/>
          </p:cNvSpPr>
          <p:nvPr/>
        </p:nvSpPr>
        <p:spPr bwMode="auto">
          <a:xfrm>
            <a:off x="1201331" y="5176774"/>
            <a:ext cx="221890" cy="228666"/>
          </a:xfrm>
          <a:prstGeom prst="rect">
            <a:avLst/>
          </a:prstGeom>
          <a:solidFill>
            <a:srgbClr val="E8707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79" name="Rectangle 116"/>
          <p:cNvSpPr>
            <a:spLocks noChangeArrowheads="1"/>
          </p:cNvSpPr>
          <p:nvPr/>
        </p:nvSpPr>
        <p:spPr bwMode="auto">
          <a:xfrm>
            <a:off x="1201331" y="5176774"/>
            <a:ext cx="221890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80" name="Freeform 117"/>
          <p:cNvSpPr/>
          <p:nvPr/>
        </p:nvSpPr>
        <p:spPr bwMode="auto">
          <a:xfrm>
            <a:off x="1423220" y="5176774"/>
            <a:ext cx="216807" cy="228666"/>
          </a:xfrm>
          <a:custGeom>
            <a:avLst/>
            <a:gdLst>
              <a:gd name="T0" fmla="*/ 0 w 128"/>
              <a:gd name="T1" fmla="*/ 0 h 135"/>
              <a:gd name="T2" fmla="*/ 0 w 128"/>
              <a:gd name="T3" fmla="*/ 135 h 135"/>
              <a:gd name="T4" fmla="*/ 128 w 128"/>
              <a:gd name="T5" fmla="*/ 0 h 135"/>
              <a:gd name="T6" fmla="*/ 0 w 128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8" h="135">
                <a:moveTo>
                  <a:pt x="0" y="0"/>
                </a:moveTo>
                <a:lnTo>
                  <a:pt x="0" y="135"/>
                </a:lnTo>
                <a:lnTo>
                  <a:pt x="128" y="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81" name="Freeform 118"/>
          <p:cNvSpPr/>
          <p:nvPr/>
        </p:nvSpPr>
        <p:spPr bwMode="auto">
          <a:xfrm>
            <a:off x="1423220" y="5176774"/>
            <a:ext cx="216807" cy="228666"/>
          </a:xfrm>
          <a:custGeom>
            <a:avLst/>
            <a:gdLst>
              <a:gd name="T0" fmla="*/ 0 w 128"/>
              <a:gd name="T1" fmla="*/ 0 h 135"/>
              <a:gd name="T2" fmla="*/ 0 w 128"/>
              <a:gd name="T3" fmla="*/ 135 h 135"/>
              <a:gd name="T4" fmla="*/ 128 w 128"/>
              <a:gd name="T5" fmla="*/ 0 h 135"/>
              <a:gd name="T6" fmla="*/ 0 w 128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8" h="135">
                <a:moveTo>
                  <a:pt x="0" y="0"/>
                </a:moveTo>
                <a:lnTo>
                  <a:pt x="0" y="135"/>
                </a:lnTo>
                <a:lnTo>
                  <a:pt x="128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82" name="Freeform 119"/>
          <p:cNvSpPr/>
          <p:nvPr/>
        </p:nvSpPr>
        <p:spPr bwMode="auto">
          <a:xfrm>
            <a:off x="1201331" y="5405440"/>
            <a:ext cx="221890" cy="111792"/>
          </a:xfrm>
          <a:custGeom>
            <a:avLst/>
            <a:gdLst>
              <a:gd name="T0" fmla="*/ 64 w 131"/>
              <a:gd name="T1" fmla="*/ 0 h 66"/>
              <a:gd name="T2" fmla="*/ 0 w 131"/>
              <a:gd name="T3" fmla="*/ 0 h 66"/>
              <a:gd name="T4" fmla="*/ 64 w 131"/>
              <a:gd name="T5" fmla="*/ 66 h 66"/>
              <a:gd name="T6" fmla="*/ 131 w 131"/>
              <a:gd name="T7" fmla="*/ 0 h 66"/>
              <a:gd name="T8" fmla="*/ 64 w 131"/>
              <a:gd name="T9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66">
                <a:moveTo>
                  <a:pt x="64" y="0"/>
                </a:moveTo>
                <a:lnTo>
                  <a:pt x="0" y="0"/>
                </a:lnTo>
                <a:lnTo>
                  <a:pt x="64" y="66"/>
                </a:lnTo>
                <a:lnTo>
                  <a:pt x="131" y="0"/>
                </a:lnTo>
                <a:lnTo>
                  <a:pt x="6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83" name="Freeform 120"/>
          <p:cNvSpPr/>
          <p:nvPr/>
        </p:nvSpPr>
        <p:spPr bwMode="auto">
          <a:xfrm>
            <a:off x="1201331" y="5176774"/>
            <a:ext cx="221890" cy="228666"/>
          </a:xfrm>
          <a:custGeom>
            <a:avLst/>
            <a:gdLst>
              <a:gd name="T0" fmla="*/ 131 w 131"/>
              <a:gd name="T1" fmla="*/ 0 h 135"/>
              <a:gd name="T2" fmla="*/ 0 w 131"/>
              <a:gd name="T3" fmla="*/ 0 h 135"/>
              <a:gd name="T4" fmla="*/ 0 w 131"/>
              <a:gd name="T5" fmla="*/ 135 h 135"/>
              <a:gd name="T6" fmla="*/ 131 w 131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1" h="135">
                <a:moveTo>
                  <a:pt x="131" y="0"/>
                </a:moveTo>
                <a:lnTo>
                  <a:pt x="0" y="0"/>
                </a:lnTo>
                <a:lnTo>
                  <a:pt x="0" y="135"/>
                </a:lnTo>
                <a:lnTo>
                  <a:pt x="131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84" name="Freeform 121"/>
          <p:cNvSpPr/>
          <p:nvPr/>
        </p:nvSpPr>
        <p:spPr bwMode="auto">
          <a:xfrm>
            <a:off x="1201331" y="5176774"/>
            <a:ext cx="221890" cy="228666"/>
          </a:xfrm>
          <a:custGeom>
            <a:avLst/>
            <a:gdLst>
              <a:gd name="T0" fmla="*/ 131 w 131"/>
              <a:gd name="T1" fmla="*/ 0 h 135"/>
              <a:gd name="T2" fmla="*/ 0 w 131"/>
              <a:gd name="T3" fmla="*/ 0 h 135"/>
              <a:gd name="T4" fmla="*/ 0 w 131"/>
              <a:gd name="T5" fmla="*/ 135 h 135"/>
              <a:gd name="T6" fmla="*/ 131 w 131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1" h="135">
                <a:moveTo>
                  <a:pt x="131" y="0"/>
                </a:moveTo>
                <a:lnTo>
                  <a:pt x="0" y="0"/>
                </a:lnTo>
                <a:lnTo>
                  <a:pt x="0" y="135"/>
                </a:lnTo>
                <a:lnTo>
                  <a:pt x="1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85" name="Freeform 122"/>
          <p:cNvSpPr/>
          <p:nvPr/>
        </p:nvSpPr>
        <p:spPr bwMode="auto">
          <a:xfrm>
            <a:off x="1631559" y="2451422"/>
            <a:ext cx="221890" cy="228666"/>
          </a:xfrm>
          <a:custGeom>
            <a:avLst/>
            <a:gdLst>
              <a:gd name="T0" fmla="*/ 0 w 131"/>
              <a:gd name="T1" fmla="*/ 0 h 135"/>
              <a:gd name="T2" fmla="*/ 0 w 131"/>
              <a:gd name="T3" fmla="*/ 0 h 135"/>
              <a:gd name="T4" fmla="*/ 0 w 131"/>
              <a:gd name="T5" fmla="*/ 135 h 135"/>
              <a:gd name="T6" fmla="*/ 0 w 131"/>
              <a:gd name="T7" fmla="*/ 135 h 135"/>
              <a:gd name="T8" fmla="*/ 131 w 131"/>
              <a:gd name="T9" fmla="*/ 135 h 135"/>
              <a:gd name="T10" fmla="*/ 0 w 131"/>
              <a:gd name="T11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1" h="135">
                <a:moveTo>
                  <a:pt x="0" y="0"/>
                </a:moveTo>
                <a:lnTo>
                  <a:pt x="0" y="0"/>
                </a:lnTo>
                <a:lnTo>
                  <a:pt x="0" y="135"/>
                </a:lnTo>
                <a:lnTo>
                  <a:pt x="0" y="135"/>
                </a:lnTo>
                <a:lnTo>
                  <a:pt x="131" y="135"/>
                </a:lnTo>
                <a:lnTo>
                  <a:pt x="0" y="0"/>
                </a:lnTo>
                <a:close/>
              </a:path>
            </a:pathLst>
          </a:custGeom>
          <a:solidFill>
            <a:srgbClr val="BE309C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86" name="Freeform 123"/>
          <p:cNvSpPr/>
          <p:nvPr/>
        </p:nvSpPr>
        <p:spPr bwMode="auto">
          <a:xfrm>
            <a:off x="1631559" y="2451422"/>
            <a:ext cx="221890" cy="228666"/>
          </a:xfrm>
          <a:custGeom>
            <a:avLst/>
            <a:gdLst>
              <a:gd name="T0" fmla="*/ 0 w 131"/>
              <a:gd name="T1" fmla="*/ 0 h 135"/>
              <a:gd name="T2" fmla="*/ 0 w 131"/>
              <a:gd name="T3" fmla="*/ 0 h 135"/>
              <a:gd name="T4" fmla="*/ 0 w 131"/>
              <a:gd name="T5" fmla="*/ 135 h 135"/>
              <a:gd name="T6" fmla="*/ 0 w 131"/>
              <a:gd name="T7" fmla="*/ 135 h 135"/>
              <a:gd name="T8" fmla="*/ 131 w 131"/>
              <a:gd name="T9" fmla="*/ 135 h 135"/>
              <a:gd name="T10" fmla="*/ 0 w 131"/>
              <a:gd name="T11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1" h="135">
                <a:moveTo>
                  <a:pt x="0" y="0"/>
                </a:moveTo>
                <a:lnTo>
                  <a:pt x="0" y="0"/>
                </a:lnTo>
                <a:lnTo>
                  <a:pt x="0" y="135"/>
                </a:lnTo>
                <a:lnTo>
                  <a:pt x="0" y="135"/>
                </a:lnTo>
                <a:lnTo>
                  <a:pt x="131" y="13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87" name="Freeform 124"/>
          <p:cNvSpPr/>
          <p:nvPr/>
        </p:nvSpPr>
        <p:spPr bwMode="auto">
          <a:xfrm>
            <a:off x="1631559" y="2680088"/>
            <a:ext cx="221890" cy="228666"/>
          </a:xfrm>
          <a:custGeom>
            <a:avLst/>
            <a:gdLst>
              <a:gd name="T0" fmla="*/ 0 w 131"/>
              <a:gd name="T1" fmla="*/ 0 h 135"/>
              <a:gd name="T2" fmla="*/ 0 w 131"/>
              <a:gd name="T3" fmla="*/ 0 h 135"/>
              <a:gd name="T4" fmla="*/ 0 w 131"/>
              <a:gd name="T5" fmla="*/ 135 h 135"/>
              <a:gd name="T6" fmla="*/ 131 w 131"/>
              <a:gd name="T7" fmla="*/ 135 h 135"/>
              <a:gd name="T8" fmla="*/ 0 w 131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5">
                <a:moveTo>
                  <a:pt x="0" y="0"/>
                </a:moveTo>
                <a:lnTo>
                  <a:pt x="0" y="0"/>
                </a:lnTo>
                <a:lnTo>
                  <a:pt x="0" y="135"/>
                </a:lnTo>
                <a:lnTo>
                  <a:pt x="131" y="135"/>
                </a:lnTo>
                <a:lnTo>
                  <a:pt x="0" y="0"/>
                </a:lnTo>
                <a:close/>
              </a:path>
            </a:pathLst>
          </a:custGeom>
          <a:solidFill>
            <a:srgbClr val="BE309C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88" name="Freeform 125"/>
          <p:cNvSpPr/>
          <p:nvPr/>
        </p:nvSpPr>
        <p:spPr bwMode="auto">
          <a:xfrm>
            <a:off x="1631559" y="2680088"/>
            <a:ext cx="221890" cy="228666"/>
          </a:xfrm>
          <a:custGeom>
            <a:avLst/>
            <a:gdLst>
              <a:gd name="T0" fmla="*/ 0 w 131"/>
              <a:gd name="T1" fmla="*/ 0 h 135"/>
              <a:gd name="T2" fmla="*/ 0 w 131"/>
              <a:gd name="T3" fmla="*/ 0 h 135"/>
              <a:gd name="T4" fmla="*/ 0 w 131"/>
              <a:gd name="T5" fmla="*/ 135 h 135"/>
              <a:gd name="T6" fmla="*/ 131 w 131"/>
              <a:gd name="T7" fmla="*/ 135 h 135"/>
              <a:gd name="T8" fmla="*/ 0 w 131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5">
                <a:moveTo>
                  <a:pt x="0" y="0"/>
                </a:moveTo>
                <a:lnTo>
                  <a:pt x="0" y="0"/>
                </a:lnTo>
                <a:lnTo>
                  <a:pt x="0" y="135"/>
                </a:lnTo>
                <a:lnTo>
                  <a:pt x="131" y="13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89" name="Rectangle 126"/>
          <p:cNvSpPr>
            <a:spLocks noChangeArrowheads="1"/>
          </p:cNvSpPr>
          <p:nvPr/>
        </p:nvSpPr>
        <p:spPr bwMode="auto">
          <a:xfrm>
            <a:off x="1631559" y="2680089"/>
            <a:ext cx="1694" cy="1694"/>
          </a:xfrm>
          <a:prstGeom prst="rect">
            <a:avLst/>
          </a:prstGeom>
          <a:solidFill>
            <a:srgbClr val="AAC8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90" name="Freeform 127"/>
          <p:cNvSpPr/>
          <p:nvPr/>
        </p:nvSpPr>
        <p:spPr bwMode="auto">
          <a:xfrm>
            <a:off x="1631558" y="268008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91" name="Rectangle 128"/>
          <p:cNvSpPr>
            <a:spLocks noChangeArrowheads="1"/>
          </p:cNvSpPr>
          <p:nvPr/>
        </p:nvSpPr>
        <p:spPr bwMode="auto">
          <a:xfrm>
            <a:off x="1196249" y="3196702"/>
            <a:ext cx="221890" cy="1694"/>
          </a:xfrm>
          <a:prstGeom prst="rect">
            <a:avLst/>
          </a:prstGeom>
          <a:solidFill>
            <a:srgbClr val="F7EE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92" name="Rectangle 129"/>
          <p:cNvSpPr>
            <a:spLocks noChangeArrowheads="1"/>
          </p:cNvSpPr>
          <p:nvPr/>
        </p:nvSpPr>
        <p:spPr bwMode="auto">
          <a:xfrm>
            <a:off x="1196249" y="3196702"/>
            <a:ext cx="221890" cy="1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93" name="Freeform 130"/>
          <p:cNvSpPr/>
          <p:nvPr/>
        </p:nvSpPr>
        <p:spPr bwMode="auto">
          <a:xfrm>
            <a:off x="1196249" y="3196702"/>
            <a:ext cx="221890" cy="228666"/>
          </a:xfrm>
          <a:custGeom>
            <a:avLst/>
            <a:gdLst>
              <a:gd name="T0" fmla="*/ 131 w 131"/>
              <a:gd name="T1" fmla="*/ 0 h 135"/>
              <a:gd name="T2" fmla="*/ 0 w 131"/>
              <a:gd name="T3" fmla="*/ 0 h 135"/>
              <a:gd name="T4" fmla="*/ 0 w 131"/>
              <a:gd name="T5" fmla="*/ 135 h 135"/>
              <a:gd name="T6" fmla="*/ 131 w 131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1" h="135">
                <a:moveTo>
                  <a:pt x="131" y="0"/>
                </a:moveTo>
                <a:lnTo>
                  <a:pt x="0" y="0"/>
                </a:lnTo>
                <a:lnTo>
                  <a:pt x="0" y="135"/>
                </a:lnTo>
                <a:lnTo>
                  <a:pt x="131" y="0"/>
                </a:lnTo>
                <a:close/>
              </a:path>
            </a:pathLst>
          </a:custGeom>
          <a:solidFill>
            <a:srgbClr val="FFB85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94" name="Freeform 131"/>
          <p:cNvSpPr/>
          <p:nvPr/>
        </p:nvSpPr>
        <p:spPr bwMode="auto">
          <a:xfrm>
            <a:off x="1196249" y="3196702"/>
            <a:ext cx="221890" cy="228666"/>
          </a:xfrm>
          <a:custGeom>
            <a:avLst/>
            <a:gdLst>
              <a:gd name="T0" fmla="*/ 131 w 131"/>
              <a:gd name="T1" fmla="*/ 0 h 135"/>
              <a:gd name="T2" fmla="*/ 0 w 131"/>
              <a:gd name="T3" fmla="*/ 0 h 135"/>
              <a:gd name="T4" fmla="*/ 0 w 131"/>
              <a:gd name="T5" fmla="*/ 135 h 135"/>
              <a:gd name="T6" fmla="*/ 131 w 131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1" h="135">
                <a:moveTo>
                  <a:pt x="131" y="0"/>
                </a:moveTo>
                <a:lnTo>
                  <a:pt x="0" y="0"/>
                </a:lnTo>
                <a:lnTo>
                  <a:pt x="0" y="135"/>
                </a:lnTo>
                <a:lnTo>
                  <a:pt x="1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95" name="Freeform 132"/>
          <p:cNvSpPr/>
          <p:nvPr/>
        </p:nvSpPr>
        <p:spPr bwMode="auto">
          <a:xfrm>
            <a:off x="1196249" y="3425367"/>
            <a:ext cx="221890" cy="230360"/>
          </a:xfrm>
          <a:custGeom>
            <a:avLst/>
            <a:gdLst>
              <a:gd name="T0" fmla="*/ 0 w 131"/>
              <a:gd name="T1" fmla="*/ 0 h 136"/>
              <a:gd name="T2" fmla="*/ 0 w 131"/>
              <a:gd name="T3" fmla="*/ 0 h 136"/>
              <a:gd name="T4" fmla="*/ 0 w 131"/>
              <a:gd name="T5" fmla="*/ 136 h 136"/>
              <a:gd name="T6" fmla="*/ 131 w 131"/>
              <a:gd name="T7" fmla="*/ 136 h 136"/>
              <a:gd name="T8" fmla="*/ 0 w 131"/>
              <a:gd name="T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6">
                <a:moveTo>
                  <a:pt x="0" y="0"/>
                </a:moveTo>
                <a:lnTo>
                  <a:pt x="0" y="0"/>
                </a:lnTo>
                <a:lnTo>
                  <a:pt x="0" y="136"/>
                </a:lnTo>
                <a:lnTo>
                  <a:pt x="131" y="136"/>
                </a:lnTo>
                <a:lnTo>
                  <a:pt x="0" y="0"/>
                </a:lnTo>
                <a:close/>
              </a:path>
            </a:pathLst>
          </a:custGeom>
          <a:solidFill>
            <a:srgbClr val="FFC000">
              <a:lumMod val="60000"/>
              <a:lumOff val="4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396" name="Freeform 133"/>
          <p:cNvSpPr/>
          <p:nvPr/>
        </p:nvSpPr>
        <p:spPr bwMode="auto">
          <a:xfrm>
            <a:off x="1196249" y="3425367"/>
            <a:ext cx="221890" cy="230360"/>
          </a:xfrm>
          <a:custGeom>
            <a:avLst/>
            <a:gdLst>
              <a:gd name="T0" fmla="*/ 0 w 131"/>
              <a:gd name="T1" fmla="*/ 0 h 136"/>
              <a:gd name="T2" fmla="*/ 0 w 131"/>
              <a:gd name="T3" fmla="*/ 0 h 136"/>
              <a:gd name="T4" fmla="*/ 0 w 131"/>
              <a:gd name="T5" fmla="*/ 136 h 136"/>
              <a:gd name="T6" fmla="*/ 131 w 131"/>
              <a:gd name="T7" fmla="*/ 136 h 136"/>
              <a:gd name="T8" fmla="*/ 0 w 131"/>
              <a:gd name="T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6">
                <a:moveTo>
                  <a:pt x="0" y="0"/>
                </a:moveTo>
                <a:lnTo>
                  <a:pt x="0" y="0"/>
                </a:lnTo>
                <a:lnTo>
                  <a:pt x="0" y="136"/>
                </a:lnTo>
                <a:lnTo>
                  <a:pt x="131" y="136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97" name="Freeform 135"/>
          <p:cNvSpPr/>
          <p:nvPr/>
        </p:nvSpPr>
        <p:spPr bwMode="auto">
          <a:xfrm>
            <a:off x="1640027" y="3687908"/>
            <a:ext cx="238827" cy="223584"/>
          </a:xfrm>
          <a:custGeom>
            <a:avLst/>
            <a:gdLst>
              <a:gd name="T0" fmla="*/ 0 w 141"/>
              <a:gd name="T1" fmla="*/ 0 h 132"/>
              <a:gd name="T2" fmla="*/ 0 w 141"/>
              <a:gd name="T3" fmla="*/ 132 h 132"/>
              <a:gd name="T4" fmla="*/ 141 w 141"/>
              <a:gd name="T5" fmla="*/ 132 h 132"/>
              <a:gd name="T6" fmla="*/ 0 w 141"/>
              <a:gd name="T7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1" h="132">
                <a:moveTo>
                  <a:pt x="0" y="0"/>
                </a:moveTo>
                <a:lnTo>
                  <a:pt x="0" y="132"/>
                </a:lnTo>
                <a:lnTo>
                  <a:pt x="141" y="13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98" name="Freeform 136"/>
          <p:cNvSpPr/>
          <p:nvPr/>
        </p:nvSpPr>
        <p:spPr bwMode="auto">
          <a:xfrm>
            <a:off x="1423220" y="3943675"/>
            <a:ext cx="216807" cy="228666"/>
          </a:xfrm>
          <a:custGeom>
            <a:avLst/>
            <a:gdLst>
              <a:gd name="T0" fmla="*/ 0 w 128"/>
              <a:gd name="T1" fmla="*/ 0 h 135"/>
              <a:gd name="T2" fmla="*/ 0 w 128"/>
              <a:gd name="T3" fmla="*/ 0 h 135"/>
              <a:gd name="T4" fmla="*/ 0 w 128"/>
              <a:gd name="T5" fmla="*/ 135 h 135"/>
              <a:gd name="T6" fmla="*/ 128 w 128"/>
              <a:gd name="T7" fmla="*/ 135 h 135"/>
              <a:gd name="T8" fmla="*/ 0 w 128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35">
                <a:moveTo>
                  <a:pt x="0" y="0"/>
                </a:moveTo>
                <a:lnTo>
                  <a:pt x="0" y="0"/>
                </a:lnTo>
                <a:lnTo>
                  <a:pt x="0" y="135"/>
                </a:lnTo>
                <a:lnTo>
                  <a:pt x="128" y="135"/>
                </a:lnTo>
                <a:lnTo>
                  <a:pt x="0" y="0"/>
                </a:lnTo>
                <a:close/>
              </a:path>
            </a:pathLst>
          </a:custGeom>
          <a:solidFill>
            <a:srgbClr val="1783B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99" name="Freeform 137"/>
          <p:cNvSpPr/>
          <p:nvPr/>
        </p:nvSpPr>
        <p:spPr bwMode="auto">
          <a:xfrm>
            <a:off x="1423220" y="3943675"/>
            <a:ext cx="216807" cy="228666"/>
          </a:xfrm>
          <a:custGeom>
            <a:avLst/>
            <a:gdLst>
              <a:gd name="T0" fmla="*/ 0 w 128"/>
              <a:gd name="T1" fmla="*/ 0 h 135"/>
              <a:gd name="T2" fmla="*/ 0 w 128"/>
              <a:gd name="T3" fmla="*/ 0 h 135"/>
              <a:gd name="T4" fmla="*/ 0 w 128"/>
              <a:gd name="T5" fmla="*/ 135 h 135"/>
              <a:gd name="T6" fmla="*/ 128 w 128"/>
              <a:gd name="T7" fmla="*/ 135 h 135"/>
              <a:gd name="T8" fmla="*/ 0 w 128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35">
                <a:moveTo>
                  <a:pt x="0" y="0"/>
                </a:moveTo>
                <a:lnTo>
                  <a:pt x="0" y="0"/>
                </a:lnTo>
                <a:lnTo>
                  <a:pt x="0" y="135"/>
                </a:lnTo>
                <a:lnTo>
                  <a:pt x="128" y="13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00" name="Freeform 138"/>
          <p:cNvSpPr/>
          <p:nvPr/>
        </p:nvSpPr>
        <p:spPr bwMode="auto">
          <a:xfrm>
            <a:off x="1640027" y="4394231"/>
            <a:ext cx="5081" cy="3388"/>
          </a:xfrm>
          <a:custGeom>
            <a:avLst/>
            <a:gdLst>
              <a:gd name="T0" fmla="*/ 0 w 3"/>
              <a:gd name="T1" fmla="*/ 0 h 2"/>
              <a:gd name="T2" fmla="*/ 0 w 3"/>
              <a:gd name="T3" fmla="*/ 2 h 2"/>
              <a:gd name="T4" fmla="*/ 3 w 3"/>
              <a:gd name="T5" fmla="*/ 2 h 2"/>
              <a:gd name="T6" fmla="*/ 0 w 3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0" y="2"/>
                </a:lnTo>
                <a:lnTo>
                  <a:pt x="3" y="2"/>
                </a:lnTo>
                <a:lnTo>
                  <a:pt x="0" y="0"/>
                </a:lnTo>
                <a:close/>
              </a:path>
            </a:pathLst>
          </a:custGeom>
          <a:solidFill>
            <a:srgbClr val="FAF2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01" name="Freeform 139"/>
          <p:cNvSpPr/>
          <p:nvPr/>
        </p:nvSpPr>
        <p:spPr bwMode="auto">
          <a:xfrm>
            <a:off x="1640027" y="4394231"/>
            <a:ext cx="5081" cy="3388"/>
          </a:xfrm>
          <a:custGeom>
            <a:avLst/>
            <a:gdLst>
              <a:gd name="T0" fmla="*/ 0 w 3"/>
              <a:gd name="T1" fmla="*/ 0 h 2"/>
              <a:gd name="T2" fmla="*/ 0 w 3"/>
              <a:gd name="T3" fmla="*/ 2 h 2"/>
              <a:gd name="T4" fmla="*/ 3 w 3"/>
              <a:gd name="T5" fmla="*/ 2 h 2"/>
              <a:gd name="T6" fmla="*/ 0 w 3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0" y="2"/>
                </a:lnTo>
                <a:lnTo>
                  <a:pt x="3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02" name="Freeform 140"/>
          <p:cNvSpPr/>
          <p:nvPr/>
        </p:nvSpPr>
        <p:spPr bwMode="auto">
          <a:xfrm>
            <a:off x="1423220" y="4180810"/>
            <a:ext cx="216807" cy="216809"/>
          </a:xfrm>
          <a:custGeom>
            <a:avLst/>
            <a:gdLst>
              <a:gd name="T0" fmla="*/ 0 w 128"/>
              <a:gd name="T1" fmla="*/ 0 h 128"/>
              <a:gd name="T2" fmla="*/ 0 w 128"/>
              <a:gd name="T3" fmla="*/ 128 h 128"/>
              <a:gd name="T4" fmla="*/ 128 w 128"/>
              <a:gd name="T5" fmla="*/ 128 h 128"/>
              <a:gd name="T6" fmla="*/ 128 w 128"/>
              <a:gd name="T7" fmla="*/ 126 h 128"/>
              <a:gd name="T8" fmla="*/ 0 w 128"/>
              <a:gd name="T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28">
                <a:moveTo>
                  <a:pt x="0" y="0"/>
                </a:moveTo>
                <a:lnTo>
                  <a:pt x="0" y="128"/>
                </a:lnTo>
                <a:lnTo>
                  <a:pt x="128" y="128"/>
                </a:lnTo>
                <a:lnTo>
                  <a:pt x="128" y="126"/>
                </a:lnTo>
                <a:lnTo>
                  <a:pt x="0" y="0"/>
                </a:lnTo>
                <a:close/>
              </a:path>
            </a:pathLst>
          </a:custGeom>
          <a:solidFill>
            <a:srgbClr val="1783B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03" name="Freeform 141"/>
          <p:cNvSpPr/>
          <p:nvPr/>
        </p:nvSpPr>
        <p:spPr bwMode="auto">
          <a:xfrm>
            <a:off x="1423220" y="4180810"/>
            <a:ext cx="216807" cy="216809"/>
          </a:xfrm>
          <a:custGeom>
            <a:avLst/>
            <a:gdLst>
              <a:gd name="T0" fmla="*/ 0 w 128"/>
              <a:gd name="T1" fmla="*/ 0 h 128"/>
              <a:gd name="T2" fmla="*/ 0 w 128"/>
              <a:gd name="T3" fmla="*/ 128 h 128"/>
              <a:gd name="T4" fmla="*/ 128 w 128"/>
              <a:gd name="T5" fmla="*/ 128 h 128"/>
              <a:gd name="T6" fmla="*/ 128 w 128"/>
              <a:gd name="T7" fmla="*/ 126 h 128"/>
              <a:gd name="T8" fmla="*/ 0 w 128"/>
              <a:gd name="T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28">
                <a:moveTo>
                  <a:pt x="0" y="0"/>
                </a:moveTo>
                <a:lnTo>
                  <a:pt x="0" y="128"/>
                </a:lnTo>
                <a:lnTo>
                  <a:pt x="128" y="128"/>
                </a:lnTo>
                <a:lnTo>
                  <a:pt x="128" y="126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04" name="Rectangle 142"/>
          <p:cNvSpPr>
            <a:spLocks noChangeArrowheads="1"/>
          </p:cNvSpPr>
          <p:nvPr/>
        </p:nvSpPr>
        <p:spPr bwMode="auto">
          <a:xfrm>
            <a:off x="1418140" y="4397619"/>
            <a:ext cx="1694" cy="1694"/>
          </a:xfrm>
          <a:prstGeom prst="rect">
            <a:avLst/>
          </a:prstGeom>
          <a:solidFill>
            <a:srgbClr val="328F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05" name="Freeform 143"/>
          <p:cNvSpPr/>
          <p:nvPr/>
        </p:nvSpPr>
        <p:spPr bwMode="auto">
          <a:xfrm>
            <a:off x="1418139" y="439761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06" name="Freeform 144"/>
          <p:cNvSpPr/>
          <p:nvPr/>
        </p:nvSpPr>
        <p:spPr bwMode="auto">
          <a:xfrm>
            <a:off x="1423220" y="4433189"/>
            <a:ext cx="216807" cy="228666"/>
          </a:xfrm>
          <a:custGeom>
            <a:avLst/>
            <a:gdLst>
              <a:gd name="T0" fmla="*/ 0 w 128"/>
              <a:gd name="T1" fmla="*/ 0 h 135"/>
              <a:gd name="T2" fmla="*/ 0 w 128"/>
              <a:gd name="T3" fmla="*/ 0 h 135"/>
              <a:gd name="T4" fmla="*/ 0 w 128"/>
              <a:gd name="T5" fmla="*/ 135 h 135"/>
              <a:gd name="T6" fmla="*/ 128 w 128"/>
              <a:gd name="T7" fmla="*/ 135 h 135"/>
              <a:gd name="T8" fmla="*/ 0 w 128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35">
                <a:moveTo>
                  <a:pt x="0" y="0"/>
                </a:moveTo>
                <a:lnTo>
                  <a:pt x="0" y="0"/>
                </a:lnTo>
                <a:lnTo>
                  <a:pt x="0" y="135"/>
                </a:lnTo>
                <a:lnTo>
                  <a:pt x="128" y="135"/>
                </a:lnTo>
                <a:lnTo>
                  <a:pt x="0" y="0"/>
                </a:lnTo>
                <a:close/>
              </a:path>
            </a:pathLst>
          </a:custGeom>
          <a:solidFill>
            <a:srgbClr val="01ACBE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07" name="Freeform 145"/>
          <p:cNvSpPr/>
          <p:nvPr/>
        </p:nvSpPr>
        <p:spPr bwMode="auto">
          <a:xfrm>
            <a:off x="1423220" y="4433189"/>
            <a:ext cx="216807" cy="228666"/>
          </a:xfrm>
          <a:custGeom>
            <a:avLst/>
            <a:gdLst>
              <a:gd name="T0" fmla="*/ 0 w 128"/>
              <a:gd name="T1" fmla="*/ 0 h 135"/>
              <a:gd name="T2" fmla="*/ 0 w 128"/>
              <a:gd name="T3" fmla="*/ 0 h 135"/>
              <a:gd name="T4" fmla="*/ 0 w 128"/>
              <a:gd name="T5" fmla="*/ 135 h 135"/>
              <a:gd name="T6" fmla="*/ 128 w 128"/>
              <a:gd name="T7" fmla="*/ 135 h 135"/>
              <a:gd name="T8" fmla="*/ 0 w 128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35">
                <a:moveTo>
                  <a:pt x="0" y="0"/>
                </a:moveTo>
                <a:lnTo>
                  <a:pt x="0" y="0"/>
                </a:lnTo>
                <a:lnTo>
                  <a:pt x="0" y="135"/>
                </a:lnTo>
                <a:lnTo>
                  <a:pt x="128" y="13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08" name="Freeform 146"/>
          <p:cNvSpPr/>
          <p:nvPr/>
        </p:nvSpPr>
        <p:spPr bwMode="auto">
          <a:xfrm>
            <a:off x="1423220" y="4919314"/>
            <a:ext cx="216807" cy="228666"/>
          </a:xfrm>
          <a:custGeom>
            <a:avLst/>
            <a:gdLst>
              <a:gd name="T0" fmla="*/ 0 w 128"/>
              <a:gd name="T1" fmla="*/ 0 h 135"/>
              <a:gd name="T2" fmla="*/ 0 w 128"/>
              <a:gd name="T3" fmla="*/ 0 h 135"/>
              <a:gd name="T4" fmla="*/ 0 w 128"/>
              <a:gd name="T5" fmla="*/ 135 h 135"/>
              <a:gd name="T6" fmla="*/ 128 w 128"/>
              <a:gd name="T7" fmla="*/ 135 h 135"/>
              <a:gd name="T8" fmla="*/ 0 w 128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35">
                <a:moveTo>
                  <a:pt x="0" y="0"/>
                </a:moveTo>
                <a:lnTo>
                  <a:pt x="0" y="0"/>
                </a:lnTo>
                <a:lnTo>
                  <a:pt x="0" y="135"/>
                </a:lnTo>
                <a:lnTo>
                  <a:pt x="128" y="135"/>
                </a:lnTo>
                <a:lnTo>
                  <a:pt x="0" y="0"/>
                </a:lnTo>
                <a:close/>
              </a:path>
            </a:pathLst>
          </a:custGeom>
          <a:solidFill>
            <a:srgbClr val="E8707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09" name="Freeform 147"/>
          <p:cNvSpPr/>
          <p:nvPr/>
        </p:nvSpPr>
        <p:spPr bwMode="auto">
          <a:xfrm>
            <a:off x="1423220" y="4919314"/>
            <a:ext cx="216807" cy="228666"/>
          </a:xfrm>
          <a:custGeom>
            <a:avLst/>
            <a:gdLst>
              <a:gd name="T0" fmla="*/ 0 w 128"/>
              <a:gd name="T1" fmla="*/ 0 h 135"/>
              <a:gd name="T2" fmla="*/ 0 w 128"/>
              <a:gd name="T3" fmla="*/ 0 h 135"/>
              <a:gd name="T4" fmla="*/ 0 w 128"/>
              <a:gd name="T5" fmla="*/ 135 h 135"/>
              <a:gd name="T6" fmla="*/ 128 w 128"/>
              <a:gd name="T7" fmla="*/ 135 h 135"/>
              <a:gd name="T8" fmla="*/ 0 w 128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35">
                <a:moveTo>
                  <a:pt x="0" y="0"/>
                </a:moveTo>
                <a:lnTo>
                  <a:pt x="0" y="0"/>
                </a:lnTo>
                <a:lnTo>
                  <a:pt x="0" y="135"/>
                </a:lnTo>
                <a:lnTo>
                  <a:pt x="128" y="13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10" name="Freeform 148"/>
          <p:cNvSpPr/>
          <p:nvPr/>
        </p:nvSpPr>
        <p:spPr bwMode="auto">
          <a:xfrm>
            <a:off x="1414751" y="2451422"/>
            <a:ext cx="216807" cy="228666"/>
          </a:xfrm>
          <a:custGeom>
            <a:avLst/>
            <a:gdLst>
              <a:gd name="T0" fmla="*/ 128 w 128"/>
              <a:gd name="T1" fmla="*/ 0 h 135"/>
              <a:gd name="T2" fmla="*/ 128 w 128"/>
              <a:gd name="T3" fmla="*/ 0 h 135"/>
              <a:gd name="T4" fmla="*/ 0 w 128"/>
              <a:gd name="T5" fmla="*/ 135 h 135"/>
              <a:gd name="T6" fmla="*/ 128 w 128"/>
              <a:gd name="T7" fmla="*/ 135 h 135"/>
              <a:gd name="T8" fmla="*/ 128 w 128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35">
                <a:moveTo>
                  <a:pt x="128" y="0"/>
                </a:moveTo>
                <a:lnTo>
                  <a:pt x="128" y="0"/>
                </a:lnTo>
                <a:lnTo>
                  <a:pt x="0" y="135"/>
                </a:lnTo>
                <a:lnTo>
                  <a:pt x="128" y="135"/>
                </a:lnTo>
                <a:lnTo>
                  <a:pt x="128" y="0"/>
                </a:lnTo>
                <a:close/>
              </a:path>
            </a:pathLst>
          </a:custGeom>
          <a:solidFill>
            <a:srgbClr val="7B25A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11" name="Freeform 149"/>
          <p:cNvSpPr/>
          <p:nvPr/>
        </p:nvSpPr>
        <p:spPr bwMode="auto">
          <a:xfrm>
            <a:off x="1414751" y="2451422"/>
            <a:ext cx="216807" cy="228666"/>
          </a:xfrm>
          <a:custGeom>
            <a:avLst/>
            <a:gdLst>
              <a:gd name="T0" fmla="*/ 128 w 128"/>
              <a:gd name="T1" fmla="*/ 0 h 135"/>
              <a:gd name="T2" fmla="*/ 128 w 128"/>
              <a:gd name="T3" fmla="*/ 0 h 135"/>
              <a:gd name="T4" fmla="*/ 0 w 128"/>
              <a:gd name="T5" fmla="*/ 135 h 135"/>
              <a:gd name="T6" fmla="*/ 128 w 128"/>
              <a:gd name="T7" fmla="*/ 135 h 135"/>
              <a:gd name="T8" fmla="*/ 128 w 128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35">
                <a:moveTo>
                  <a:pt x="128" y="0"/>
                </a:moveTo>
                <a:lnTo>
                  <a:pt x="128" y="0"/>
                </a:lnTo>
                <a:lnTo>
                  <a:pt x="0" y="135"/>
                </a:lnTo>
                <a:lnTo>
                  <a:pt x="128" y="135"/>
                </a:lnTo>
                <a:lnTo>
                  <a:pt x="12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12" name="Rectangle 150"/>
          <p:cNvSpPr>
            <a:spLocks noChangeArrowheads="1"/>
          </p:cNvSpPr>
          <p:nvPr/>
        </p:nvSpPr>
        <p:spPr bwMode="auto">
          <a:xfrm>
            <a:off x="1631559" y="2451422"/>
            <a:ext cx="1694" cy="228666"/>
          </a:xfrm>
          <a:prstGeom prst="rect">
            <a:avLst/>
          </a:prstGeom>
          <a:solidFill>
            <a:srgbClr val="AFB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13" name="Rectangle 151"/>
          <p:cNvSpPr>
            <a:spLocks noChangeArrowheads="1"/>
          </p:cNvSpPr>
          <p:nvPr/>
        </p:nvSpPr>
        <p:spPr bwMode="auto">
          <a:xfrm>
            <a:off x="1631559" y="2451422"/>
            <a:ext cx="1694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14" name="Freeform 152"/>
          <p:cNvSpPr/>
          <p:nvPr/>
        </p:nvSpPr>
        <p:spPr bwMode="auto">
          <a:xfrm>
            <a:off x="1414751" y="2680088"/>
            <a:ext cx="216807" cy="228666"/>
          </a:xfrm>
          <a:custGeom>
            <a:avLst/>
            <a:gdLst>
              <a:gd name="T0" fmla="*/ 128 w 128"/>
              <a:gd name="T1" fmla="*/ 0 h 135"/>
              <a:gd name="T2" fmla="*/ 0 w 128"/>
              <a:gd name="T3" fmla="*/ 0 h 135"/>
              <a:gd name="T4" fmla="*/ 128 w 128"/>
              <a:gd name="T5" fmla="*/ 135 h 135"/>
              <a:gd name="T6" fmla="*/ 128 w 128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8" h="135">
                <a:moveTo>
                  <a:pt x="128" y="0"/>
                </a:moveTo>
                <a:lnTo>
                  <a:pt x="0" y="0"/>
                </a:lnTo>
                <a:lnTo>
                  <a:pt x="128" y="135"/>
                </a:lnTo>
                <a:lnTo>
                  <a:pt x="128" y="0"/>
                </a:lnTo>
                <a:close/>
              </a:path>
            </a:pathLst>
          </a:custGeom>
          <a:solidFill>
            <a:srgbClr val="7B25A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15" name="Freeform 153"/>
          <p:cNvSpPr/>
          <p:nvPr/>
        </p:nvSpPr>
        <p:spPr bwMode="auto">
          <a:xfrm>
            <a:off x="1414751" y="2680088"/>
            <a:ext cx="216807" cy="228666"/>
          </a:xfrm>
          <a:custGeom>
            <a:avLst/>
            <a:gdLst>
              <a:gd name="T0" fmla="*/ 128 w 128"/>
              <a:gd name="T1" fmla="*/ 0 h 135"/>
              <a:gd name="T2" fmla="*/ 0 w 128"/>
              <a:gd name="T3" fmla="*/ 0 h 135"/>
              <a:gd name="T4" fmla="*/ 128 w 128"/>
              <a:gd name="T5" fmla="*/ 135 h 135"/>
              <a:gd name="T6" fmla="*/ 128 w 128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8" h="135">
                <a:moveTo>
                  <a:pt x="128" y="0"/>
                </a:moveTo>
                <a:lnTo>
                  <a:pt x="0" y="0"/>
                </a:lnTo>
                <a:lnTo>
                  <a:pt x="128" y="135"/>
                </a:lnTo>
                <a:lnTo>
                  <a:pt x="12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16" name="Freeform 154"/>
          <p:cNvSpPr/>
          <p:nvPr/>
        </p:nvSpPr>
        <p:spPr bwMode="auto">
          <a:xfrm>
            <a:off x="1201331" y="2940935"/>
            <a:ext cx="221890" cy="223584"/>
          </a:xfrm>
          <a:custGeom>
            <a:avLst/>
            <a:gdLst>
              <a:gd name="T0" fmla="*/ 131 w 131"/>
              <a:gd name="T1" fmla="*/ 0 h 132"/>
              <a:gd name="T2" fmla="*/ 131 w 131"/>
              <a:gd name="T3" fmla="*/ 0 h 132"/>
              <a:gd name="T4" fmla="*/ 0 w 131"/>
              <a:gd name="T5" fmla="*/ 132 h 132"/>
              <a:gd name="T6" fmla="*/ 131 w 131"/>
              <a:gd name="T7" fmla="*/ 132 h 132"/>
              <a:gd name="T8" fmla="*/ 128 w 131"/>
              <a:gd name="T9" fmla="*/ 132 h 132"/>
              <a:gd name="T10" fmla="*/ 131 w 131"/>
              <a:gd name="T11" fmla="*/ 132 h 132"/>
              <a:gd name="T12" fmla="*/ 131 w 131"/>
              <a:gd name="T13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1" h="132">
                <a:moveTo>
                  <a:pt x="131" y="0"/>
                </a:moveTo>
                <a:lnTo>
                  <a:pt x="131" y="0"/>
                </a:lnTo>
                <a:lnTo>
                  <a:pt x="0" y="132"/>
                </a:lnTo>
                <a:lnTo>
                  <a:pt x="131" y="132"/>
                </a:lnTo>
                <a:lnTo>
                  <a:pt x="128" y="132"/>
                </a:lnTo>
                <a:lnTo>
                  <a:pt x="131" y="132"/>
                </a:lnTo>
                <a:lnTo>
                  <a:pt x="131" y="0"/>
                </a:lnTo>
                <a:close/>
              </a:path>
            </a:pathLst>
          </a:custGeom>
          <a:solidFill>
            <a:srgbClr val="7B25A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17" name="Freeform 155"/>
          <p:cNvSpPr/>
          <p:nvPr/>
        </p:nvSpPr>
        <p:spPr bwMode="auto">
          <a:xfrm>
            <a:off x="1201331" y="2940935"/>
            <a:ext cx="221890" cy="223584"/>
          </a:xfrm>
          <a:custGeom>
            <a:avLst/>
            <a:gdLst>
              <a:gd name="T0" fmla="*/ 131 w 131"/>
              <a:gd name="T1" fmla="*/ 0 h 132"/>
              <a:gd name="T2" fmla="*/ 131 w 131"/>
              <a:gd name="T3" fmla="*/ 0 h 132"/>
              <a:gd name="T4" fmla="*/ 0 w 131"/>
              <a:gd name="T5" fmla="*/ 132 h 132"/>
              <a:gd name="T6" fmla="*/ 131 w 131"/>
              <a:gd name="T7" fmla="*/ 132 h 132"/>
              <a:gd name="T8" fmla="*/ 128 w 131"/>
              <a:gd name="T9" fmla="*/ 132 h 132"/>
              <a:gd name="T10" fmla="*/ 131 w 131"/>
              <a:gd name="T11" fmla="*/ 132 h 132"/>
              <a:gd name="T12" fmla="*/ 131 w 131"/>
              <a:gd name="T13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1" h="132">
                <a:moveTo>
                  <a:pt x="131" y="0"/>
                </a:moveTo>
                <a:lnTo>
                  <a:pt x="131" y="0"/>
                </a:lnTo>
                <a:lnTo>
                  <a:pt x="0" y="132"/>
                </a:lnTo>
                <a:lnTo>
                  <a:pt x="131" y="132"/>
                </a:lnTo>
                <a:lnTo>
                  <a:pt x="128" y="132"/>
                </a:lnTo>
                <a:lnTo>
                  <a:pt x="131" y="132"/>
                </a:lnTo>
                <a:lnTo>
                  <a:pt x="1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18" name="Freeform 156"/>
          <p:cNvSpPr/>
          <p:nvPr/>
        </p:nvSpPr>
        <p:spPr bwMode="auto">
          <a:xfrm>
            <a:off x="1423220" y="2940935"/>
            <a:ext cx="216807" cy="223584"/>
          </a:xfrm>
          <a:custGeom>
            <a:avLst/>
            <a:gdLst>
              <a:gd name="T0" fmla="*/ 128 w 128"/>
              <a:gd name="T1" fmla="*/ 0 h 132"/>
              <a:gd name="T2" fmla="*/ 128 w 128"/>
              <a:gd name="T3" fmla="*/ 0 h 132"/>
              <a:gd name="T4" fmla="*/ 0 w 128"/>
              <a:gd name="T5" fmla="*/ 132 h 132"/>
              <a:gd name="T6" fmla="*/ 0 w 128"/>
              <a:gd name="T7" fmla="*/ 132 h 132"/>
              <a:gd name="T8" fmla="*/ 128 w 128"/>
              <a:gd name="T9" fmla="*/ 132 h 132"/>
              <a:gd name="T10" fmla="*/ 128 w 128"/>
              <a:gd name="T11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8" h="132">
                <a:moveTo>
                  <a:pt x="128" y="0"/>
                </a:moveTo>
                <a:lnTo>
                  <a:pt x="128" y="0"/>
                </a:lnTo>
                <a:lnTo>
                  <a:pt x="0" y="132"/>
                </a:lnTo>
                <a:lnTo>
                  <a:pt x="0" y="132"/>
                </a:lnTo>
                <a:lnTo>
                  <a:pt x="128" y="132"/>
                </a:lnTo>
                <a:lnTo>
                  <a:pt x="128" y="0"/>
                </a:lnTo>
                <a:close/>
              </a:path>
            </a:pathLst>
          </a:custGeom>
          <a:solidFill>
            <a:srgbClr val="7B25A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19" name="Freeform 157"/>
          <p:cNvSpPr/>
          <p:nvPr/>
        </p:nvSpPr>
        <p:spPr bwMode="auto">
          <a:xfrm>
            <a:off x="1423220" y="2940935"/>
            <a:ext cx="216807" cy="223584"/>
          </a:xfrm>
          <a:custGeom>
            <a:avLst/>
            <a:gdLst>
              <a:gd name="T0" fmla="*/ 128 w 128"/>
              <a:gd name="T1" fmla="*/ 0 h 132"/>
              <a:gd name="T2" fmla="*/ 128 w 128"/>
              <a:gd name="T3" fmla="*/ 0 h 132"/>
              <a:gd name="T4" fmla="*/ 0 w 128"/>
              <a:gd name="T5" fmla="*/ 132 h 132"/>
              <a:gd name="T6" fmla="*/ 0 w 128"/>
              <a:gd name="T7" fmla="*/ 132 h 132"/>
              <a:gd name="T8" fmla="*/ 128 w 128"/>
              <a:gd name="T9" fmla="*/ 132 h 132"/>
              <a:gd name="T10" fmla="*/ 128 w 128"/>
              <a:gd name="T11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8" h="132">
                <a:moveTo>
                  <a:pt x="128" y="0"/>
                </a:moveTo>
                <a:lnTo>
                  <a:pt x="128" y="0"/>
                </a:lnTo>
                <a:lnTo>
                  <a:pt x="0" y="132"/>
                </a:lnTo>
                <a:lnTo>
                  <a:pt x="0" y="132"/>
                </a:lnTo>
                <a:lnTo>
                  <a:pt x="128" y="132"/>
                </a:lnTo>
                <a:lnTo>
                  <a:pt x="12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20" name="Freeform 158"/>
          <p:cNvSpPr/>
          <p:nvPr/>
        </p:nvSpPr>
        <p:spPr bwMode="auto">
          <a:xfrm>
            <a:off x="1418140" y="3164520"/>
            <a:ext cx="5081" cy="0"/>
          </a:xfrm>
          <a:custGeom>
            <a:avLst/>
            <a:gdLst>
              <a:gd name="T0" fmla="*/ 3 w 3"/>
              <a:gd name="T1" fmla="*/ 0 w 3"/>
              <a:gd name="T2" fmla="*/ 3 w 3"/>
              <a:gd name="T3" fmla="*/ 3 w 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0" y="0"/>
                </a:lnTo>
                <a:lnTo>
                  <a:pt x="3" y="0"/>
                </a:lnTo>
                <a:lnTo>
                  <a:pt x="3" y="0"/>
                </a:lnTo>
                <a:close/>
              </a:path>
            </a:pathLst>
          </a:custGeom>
          <a:solidFill>
            <a:srgbClr val="815B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21" name="Freeform 159"/>
          <p:cNvSpPr/>
          <p:nvPr/>
        </p:nvSpPr>
        <p:spPr bwMode="auto">
          <a:xfrm>
            <a:off x="1418140" y="3164520"/>
            <a:ext cx="5081" cy="0"/>
          </a:xfrm>
          <a:custGeom>
            <a:avLst/>
            <a:gdLst>
              <a:gd name="T0" fmla="*/ 3 w 3"/>
              <a:gd name="T1" fmla="*/ 0 w 3"/>
              <a:gd name="T2" fmla="*/ 3 w 3"/>
              <a:gd name="T3" fmla="*/ 3 w 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0" y="0"/>
                </a:lnTo>
                <a:lnTo>
                  <a:pt x="3" y="0"/>
                </a:lnTo>
                <a:lnTo>
                  <a:pt x="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22" name="Freeform 160"/>
          <p:cNvSpPr/>
          <p:nvPr/>
        </p:nvSpPr>
        <p:spPr bwMode="auto">
          <a:xfrm>
            <a:off x="1418140" y="3911493"/>
            <a:ext cx="5081" cy="0"/>
          </a:xfrm>
          <a:custGeom>
            <a:avLst/>
            <a:gdLst>
              <a:gd name="T0" fmla="*/ 3 w 3"/>
              <a:gd name="T1" fmla="*/ 0 w 3"/>
              <a:gd name="T2" fmla="*/ 3 w 3"/>
              <a:gd name="T3" fmla="*/ 3 w 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0" y="0"/>
                </a:lnTo>
                <a:lnTo>
                  <a:pt x="3" y="0"/>
                </a:lnTo>
                <a:lnTo>
                  <a:pt x="3" y="0"/>
                </a:lnTo>
                <a:close/>
              </a:path>
            </a:pathLst>
          </a:custGeom>
          <a:solidFill>
            <a:srgbClr val="9B75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23" name="Freeform 161"/>
          <p:cNvSpPr/>
          <p:nvPr/>
        </p:nvSpPr>
        <p:spPr bwMode="auto">
          <a:xfrm>
            <a:off x="1418140" y="3911493"/>
            <a:ext cx="5081" cy="0"/>
          </a:xfrm>
          <a:custGeom>
            <a:avLst/>
            <a:gdLst>
              <a:gd name="T0" fmla="*/ 3 w 3"/>
              <a:gd name="T1" fmla="*/ 0 w 3"/>
              <a:gd name="T2" fmla="*/ 3 w 3"/>
              <a:gd name="T3" fmla="*/ 3 w 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0" y="0"/>
                </a:lnTo>
                <a:lnTo>
                  <a:pt x="3" y="0"/>
                </a:lnTo>
                <a:lnTo>
                  <a:pt x="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24" name="Freeform 162"/>
          <p:cNvSpPr/>
          <p:nvPr/>
        </p:nvSpPr>
        <p:spPr bwMode="auto">
          <a:xfrm>
            <a:off x="1423220" y="3687908"/>
            <a:ext cx="216807" cy="223584"/>
          </a:xfrm>
          <a:custGeom>
            <a:avLst/>
            <a:gdLst>
              <a:gd name="T0" fmla="*/ 128 w 128"/>
              <a:gd name="T1" fmla="*/ 0 h 132"/>
              <a:gd name="T2" fmla="*/ 0 w 128"/>
              <a:gd name="T3" fmla="*/ 132 h 132"/>
              <a:gd name="T4" fmla="*/ 0 w 128"/>
              <a:gd name="T5" fmla="*/ 132 h 132"/>
              <a:gd name="T6" fmla="*/ 128 w 128"/>
              <a:gd name="T7" fmla="*/ 132 h 132"/>
              <a:gd name="T8" fmla="*/ 128 w 128"/>
              <a:gd name="T9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32">
                <a:moveTo>
                  <a:pt x="128" y="0"/>
                </a:moveTo>
                <a:lnTo>
                  <a:pt x="0" y="132"/>
                </a:lnTo>
                <a:lnTo>
                  <a:pt x="0" y="132"/>
                </a:lnTo>
                <a:lnTo>
                  <a:pt x="128" y="132"/>
                </a:lnTo>
                <a:lnTo>
                  <a:pt x="128" y="0"/>
                </a:lnTo>
                <a:close/>
              </a:path>
            </a:pathLst>
          </a:custGeom>
          <a:solidFill>
            <a:srgbClr val="01ACBE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25" name="Freeform 163"/>
          <p:cNvSpPr/>
          <p:nvPr/>
        </p:nvSpPr>
        <p:spPr bwMode="auto">
          <a:xfrm>
            <a:off x="1423220" y="3687908"/>
            <a:ext cx="216807" cy="223584"/>
          </a:xfrm>
          <a:custGeom>
            <a:avLst/>
            <a:gdLst>
              <a:gd name="T0" fmla="*/ 128 w 128"/>
              <a:gd name="T1" fmla="*/ 0 h 132"/>
              <a:gd name="T2" fmla="*/ 0 w 128"/>
              <a:gd name="T3" fmla="*/ 132 h 132"/>
              <a:gd name="T4" fmla="*/ 0 w 128"/>
              <a:gd name="T5" fmla="*/ 132 h 132"/>
              <a:gd name="T6" fmla="*/ 128 w 128"/>
              <a:gd name="T7" fmla="*/ 132 h 132"/>
              <a:gd name="T8" fmla="*/ 128 w 128"/>
              <a:gd name="T9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32">
                <a:moveTo>
                  <a:pt x="128" y="0"/>
                </a:moveTo>
                <a:lnTo>
                  <a:pt x="0" y="132"/>
                </a:lnTo>
                <a:lnTo>
                  <a:pt x="0" y="132"/>
                </a:lnTo>
                <a:lnTo>
                  <a:pt x="128" y="132"/>
                </a:lnTo>
                <a:lnTo>
                  <a:pt x="12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26" name="Freeform 164"/>
          <p:cNvSpPr/>
          <p:nvPr/>
        </p:nvSpPr>
        <p:spPr bwMode="auto">
          <a:xfrm>
            <a:off x="976054" y="3196702"/>
            <a:ext cx="220196" cy="228666"/>
          </a:xfrm>
          <a:custGeom>
            <a:avLst/>
            <a:gdLst>
              <a:gd name="T0" fmla="*/ 130 w 130"/>
              <a:gd name="T1" fmla="*/ 0 h 135"/>
              <a:gd name="T2" fmla="*/ 0 w 130"/>
              <a:gd name="T3" fmla="*/ 0 h 135"/>
              <a:gd name="T4" fmla="*/ 130 w 130"/>
              <a:gd name="T5" fmla="*/ 135 h 135"/>
              <a:gd name="T6" fmla="*/ 130 w 130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0" h="135">
                <a:moveTo>
                  <a:pt x="130" y="0"/>
                </a:moveTo>
                <a:lnTo>
                  <a:pt x="0" y="0"/>
                </a:lnTo>
                <a:lnTo>
                  <a:pt x="130" y="135"/>
                </a:lnTo>
                <a:lnTo>
                  <a:pt x="130" y="0"/>
                </a:lnTo>
                <a:close/>
              </a:path>
            </a:pathLst>
          </a:custGeom>
          <a:solidFill>
            <a:srgbClr val="FFC000">
              <a:lumMod val="60000"/>
              <a:lumOff val="4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427" name="Freeform 165"/>
          <p:cNvSpPr/>
          <p:nvPr/>
        </p:nvSpPr>
        <p:spPr bwMode="auto">
          <a:xfrm>
            <a:off x="976054" y="3196702"/>
            <a:ext cx="220196" cy="228666"/>
          </a:xfrm>
          <a:custGeom>
            <a:avLst/>
            <a:gdLst>
              <a:gd name="T0" fmla="*/ 130 w 130"/>
              <a:gd name="T1" fmla="*/ 0 h 135"/>
              <a:gd name="T2" fmla="*/ 0 w 130"/>
              <a:gd name="T3" fmla="*/ 0 h 135"/>
              <a:gd name="T4" fmla="*/ 130 w 130"/>
              <a:gd name="T5" fmla="*/ 135 h 135"/>
              <a:gd name="T6" fmla="*/ 130 w 130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0" h="135">
                <a:moveTo>
                  <a:pt x="130" y="0"/>
                </a:moveTo>
                <a:lnTo>
                  <a:pt x="0" y="0"/>
                </a:lnTo>
                <a:lnTo>
                  <a:pt x="130" y="135"/>
                </a:lnTo>
                <a:lnTo>
                  <a:pt x="1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28" name="Rectangle 166"/>
          <p:cNvSpPr>
            <a:spLocks noChangeArrowheads="1"/>
          </p:cNvSpPr>
          <p:nvPr/>
        </p:nvSpPr>
        <p:spPr bwMode="auto">
          <a:xfrm>
            <a:off x="1196249" y="3196702"/>
            <a:ext cx="1694" cy="228666"/>
          </a:xfrm>
          <a:prstGeom prst="rect">
            <a:avLst/>
          </a:prstGeom>
          <a:solidFill>
            <a:srgbClr val="AC8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29" name="Rectangle 167"/>
          <p:cNvSpPr>
            <a:spLocks noChangeArrowheads="1"/>
          </p:cNvSpPr>
          <p:nvPr/>
        </p:nvSpPr>
        <p:spPr bwMode="auto">
          <a:xfrm>
            <a:off x="1196249" y="3196702"/>
            <a:ext cx="1694" cy="22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30" name="Freeform 168"/>
          <p:cNvSpPr/>
          <p:nvPr/>
        </p:nvSpPr>
        <p:spPr bwMode="auto">
          <a:xfrm>
            <a:off x="976054" y="3425367"/>
            <a:ext cx="220196" cy="230360"/>
          </a:xfrm>
          <a:custGeom>
            <a:avLst/>
            <a:gdLst>
              <a:gd name="T0" fmla="*/ 130 w 130"/>
              <a:gd name="T1" fmla="*/ 0 h 136"/>
              <a:gd name="T2" fmla="*/ 130 w 130"/>
              <a:gd name="T3" fmla="*/ 0 h 136"/>
              <a:gd name="T4" fmla="*/ 0 w 130"/>
              <a:gd name="T5" fmla="*/ 136 h 136"/>
              <a:gd name="T6" fmla="*/ 130 w 130"/>
              <a:gd name="T7" fmla="*/ 136 h 136"/>
              <a:gd name="T8" fmla="*/ 130 w 130"/>
              <a:gd name="T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36">
                <a:moveTo>
                  <a:pt x="130" y="0"/>
                </a:moveTo>
                <a:lnTo>
                  <a:pt x="130" y="0"/>
                </a:lnTo>
                <a:lnTo>
                  <a:pt x="0" y="136"/>
                </a:lnTo>
                <a:lnTo>
                  <a:pt x="130" y="136"/>
                </a:lnTo>
                <a:lnTo>
                  <a:pt x="13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431" name="Freeform 169"/>
          <p:cNvSpPr/>
          <p:nvPr/>
        </p:nvSpPr>
        <p:spPr bwMode="auto">
          <a:xfrm>
            <a:off x="976054" y="3425367"/>
            <a:ext cx="220196" cy="230360"/>
          </a:xfrm>
          <a:custGeom>
            <a:avLst/>
            <a:gdLst>
              <a:gd name="T0" fmla="*/ 130 w 130"/>
              <a:gd name="T1" fmla="*/ 0 h 136"/>
              <a:gd name="T2" fmla="*/ 130 w 130"/>
              <a:gd name="T3" fmla="*/ 0 h 136"/>
              <a:gd name="T4" fmla="*/ 0 w 130"/>
              <a:gd name="T5" fmla="*/ 136 h 136"/>
              <a:gd name="T6" fmla="*/ 130 w 130"/>
              <a:gd name="T7" fmla="*/ 136 h 136"/>
              <a:gd name="T8" fmla="*/ 130 w 130"/>
              <a:gd name="T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36">
                <a:moveTo>
                  <a:pt x="130" y="0"/>
                </a:moveTo>
                <a:lnTo>
                  <a:pt x="130" y="0"/>
                </a:lnTo>
                <a:lnTo>
                  <a:pt x="0" y="136"/>
                </a:lnTo>
                <a:lnTo>
                  <a:pt x="130" y="136"/>
                </a:lnTo>
                <a:lnTo>
                  <a:pt x="1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32" name="Freeform 170"/>
          <p:cNvSpPr/>
          <p:nvPr/>
        </p:nvSpPr>
        <p:spPr bwMode="auto">
          <a:xfrm>
            <a:off x="1201331" y="3687908"/>
            <a:ext cx="221890" cy="223584"/>
          </a:xfrm>
          <a:custGeom>
            <a:avLst/>
            <a:gdLst>
              <a:gd name="T0" fmla="*/ 131 w 131"/>
              <a:gd name="T1" fmla="*/ 0 h 132"/>
              <a:gd name="T2" fmla="*/ 0 w 131"/>
              <a:gd name="T3" fmla="*/ 0 h 132"/>
              <a:gd name="T4" fmla="*/ 131 w 131"/>
              <a:gd name="T5" fmla="*/ 132 h 132"/>
              <a:gd name="T6" fmla="*/ 131 w 131"/>
              <a:gd name="T7" fmla="*/ 132 h 132"/>
              <a:gd name="T8" fmla="*/ 131 w 131"/>
              <a:gd name="T9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2">
                <a:moveTo>
                  <a:pt x="131" y="0"/>
                </a:moveTo>
                <a:lnTo>
                  <a:pt x="0" y="0"/>
                </a:lnTo>
                <a:lnTo>
                  <a:pt x="131" y="132"/>
                </a:lnTo>
                <a:lnTo>
                  <a:pt x="131" y="132"/>
                </a:lnTo>
                <a:lnTo>
                  <a:pt x="131" y="0"/>
                </a:lnTo>
                <a:close/>
              </a:path>
            </a:pathLst>
          </a:custGeom>
          <a:solidFill>
            <a:srgbClr val="01ACBE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33" name="Freeform 171"/>
          <p:cNvSpPr/>
          <p:nvPr/>
        </p:nvSpPr>
        <p:spPr bwMode="auto">
          <a:xfrm>
            <a:off x="1201331" y="3687908"/>
            <a:ext cx="221890" cy="223584"/>
          </a:xfrm>
          <a:custGeom>
            <a:avLst/>
            <a:gdLst>
              <a:gd name="T0" fmla="*/ 131 w 131"/>
              <a:gd name="T1" fmla="*/ 0 h 132"/>
              <a:gd name="T2" fmla="*/ 0 w 131"/>
              <a:gd name="T3" fmla="*/ 0 h 132"/>
              <a:gd name="T4" fmla="*/ 131 w 131"/>
              <a:gd name="T5" fmla="*/ 132 h 132"/>
              <a:gd name="T6" fmla="*/ 131 w 131"/>
              <a:gd name="T7" fmla="*/ 132 h 132"/>
              <a:gd name="T8" fmla="*/ 131 w 131"/>
              <a:gd name="T9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2">
                <a:moveTo>
                  <a:pt x="131" y="0"/>
                </a:moveTo>
                <a:lnTo>
                  <a:pt x="0" y="0"/>
                </a:lnTo>
                <a:lnTo>
                  <a:pt x="131" y="132"/>
                </a:lnTo>
                <a:lnTo>
                  <a:pt x="131" y="132"/>
                </a:lnTo>
                <a:lnTo>
                  <a:pt x="1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34" name="Rectangle 172"/>
          <p:cNvSpPr>
            <a:spLocks noChangeArrowheads="1"/>
          </p:cNvSpPr>
          <p:nvPr/>
        </p:nvSpPr>
        <p:spPr bwMode="auto">
          <a:xfrm>
            <a:off x="1423220" y="3911493"/>
            <a:ext cx="1694" cy="1694"/>
          </a:xfrm>
          <a:prstGeom prst="rect">
            <a:avLst/>
          </a:prstGeom>
          <a:solidFill>
            <a:srgbClr val="916A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35" name="Freeform 173"/>
          <p:cNvSpPr/>
          <p:nvPr/>
        </p:nvSpPr>
        <p:spPr bwMode="auto">
          <a:xfrm>
            <a:off x="1423220" y="391149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36" name="Freeform 174"/>
          <p:cNvSpPr/>
          <p:nvPr/>
        </p:nvSpPr>
        <p:spPr bwMode="auto">
          <a:xfrm>
            <a:off x="1201331" y="3943675"/>
            <a:ext cx="221890" cy="228666"/>
          </a:xfrm>
          <a:custGeom>
            <a:avLst/>
            <a:gdLst>
              <a:gd name="T0" fmla="*/ 131 w 131"/>
              <a:gd name="T1" fmla="*/ 0 h 135"/>
              <a:gd name="T2" fmla="*/ 131 w 131"/>
              <a:gd name="T3" fmla="*/ 0 h 135"/>
              <a:gd name="T4" fmla="*/ 0 w 131"/>
              <a:gd name="T5" fmla="*/ 135 h 135"/>
              <a:gd name="T6" fmla="*/ 131 w 131"/>
              <a:gd name="T7" fmla="*/ 135 h 135"/>
              <a:gd name="T8" fmla="*/ 131 w 131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5">
                <a:moveTo>
                  <a:pt x="131" y="0"/>
                </a:moveTo>
                <a:lnTo>
                  <a:pt x="131" y="0"/>
                </a:lnTo>
                <a:lnTo>
                  <a:pt x="0" y="135"/>
                </a:lnTo>
                <a:lnTo>
                  <a:pt x="131" y="135"/>
                </a:lnTo>
                <a:lnTo>
                  <a:pt x="131" y="0"/>
                </a:lnTo>
                <a:close/>
              </a:path>
            </a:pathLst>
          </a:custGeom>
          <a:solidFill>
            <a:srgbClr val="01ACB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37" name="Freeform 175"/>
          <p:cNvSpPr/>
          <p:nvPr/>
        </p:nvSpPr>
        <p:spPr bwMode="auto">
          <a:xfrm>
            <a:off x="1201331" y="3943675"/>
            <a:ext cx="221890" cy="228666"/>
          </a:xfrm>
          <a:custGeom>
            <a:avLst/>
            <a:gdLst>
              <a:gd name="T0" fmla="*/ 131 w 131"/>
              <a:gd name="T1" fmla="*/ 0 h 135"/>
              <a:gd name="T2" fmla="*/ 131 w 131"/>
              <a:gd name="T3" fmla="*/ 0 h 135"/>
              <a:gd name="T4" fmla="*/ 0 w 131"/>
              <a:gd name="T5" fmla="*/ 135 h 135"/>
              <a:gd name="T6" fmla="*/ 131 w 131"/>
              <a:gd name="T7" fmla="*/ 135 h 135"/>
              <a:gd name="T8" fmla="*/ 131 w 131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5">
                <a:moveTo>
                  <a:pt x="131" y="0"/>
                </a:moveTo>
                <a:lnTo>
                  <a:pt x="131" y="0"/>
                </a:lnTo>
                <a:lnTo>
                  <a:pt x="0" y="135"/>
                </a:lnTo>
                <a:lnTo>
                  <a:pt x="131" y="135"/>
                </a:lnTo>
                <a:lnTo>
                  <a:pt x="1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38" name="Freeform 176"/>
          <p:cNvSpPr/>
          <p:nvPr/>
        </p:nvSpPr>
        <p:spPr bwMode="auto">
          <a:xfrm>
            <a:off x="1201331" y="4172340"/>
            <a:ext cx="221890" cy="225278"/>
          </a:xfrm>
          <a:custGeom>
            <a:avLst/>
            <a:gdLst>
              <a:gd name="T0" fmla="*/ 131 w 131"/>
              <a:gd name="T1" fmla="*/ 0 h 133"/>
              <a:gd name="T2" fmla="*/ 0 w 131"/>
              <a:gd name="T3" fmla="*/ 0 h 133"/>
              <a:gd name="T4" fmla="*/ 128 w 131"/>
              <a:gd name="T5" fmla="*/ 133 h 133"/>
              <a:gd name="T6" fmla="*/ 128 w 131"/>
              <a:gd name="T7" fmla="*/ 3 h 133"/>
              <a:gd name="T8" fmla="*/ 131 w 131"/>
              <a:gd name="T9" fmla="*/ 5 h 133"/>
              <a:gd name="T10" fmla="*/ 131 w 131"/>
              <a:gd name="T11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1" h="133">
                <a:moveTo>
                  <a:pt x="131" y="0"/>
                </a:moveTo>
                <a:lnTo>
                  <a:pt x="0" y="0"/>
                </a:lnTo>
                <a:lnTo>
                  <a:pt x="128" y="133"/>
                </a:lnTo>
                <a:lnTo>
                  <a:pt x="128" y="3"/>
                </a:lnTo>
                <a:lnTo>
                  <a:pt x="131" y="5"/>
                </a:lnTo>
                <a:lnTo>
                  <a:pt x="131" y="0"/>
                </a:lnTo>
                <a:close/>
              </a:path>
            </a:pathLst>
          </a:custGeom>
          <a:solidFill>
            <a:srgbClr val="1783B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39" name="Freeform 177"/>
          <p:cNvSpPr/>
          <p:nvPr/>
        </p:nvSpPr>
        <p:spPr bwMode="auto">
          <a:xfrm>
            <a:off x="1201331" y="4172340"/>
            <a:ext cx="221890" cy="225278"/>
          </a:xfrm>
          <a:custGeom>
            <a:avLst/>
            <a:gdLst>
              <a:gd name="T0" fmla="*/ 131 w 131"/>
              <a:gd name="T1" fmla="*/ 0 h 133"/>
              <a:gd name="T2" fmla="*/ 0 w 131"/>
              <a:gd name="T3" fmla="*/ 0 h 133"/>
              <a:gd name="T4" fmla="*/ 128 w 131"/>
              <a:gd name="T5" fmla="*/ 133 h 133"/>
              <a:gd name="T6" fmla="*/ 128 w 131"/>
              <a:gd name="T7" fmla="*/ 3 h 133"/>
              <a:gd name="T8" fmla="*/ 131 w 131"/>
              <a:gd name="T9" fmla="*/ 5 h 133"/>
              <a:gd name="T10" fmla="*/ 131 w 131"/>
              <a:gd name="T11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1" h="133">
                <a:moveTo>
                  <a:pt x="131" y="0"/>
                </a:moveTo>
                <a:lnTo>
                  <a:pt x="0" y="0"/>
                </a:lnTo>
                <a:lnTo>
                  <a:pt x="128" y="133"/>
                </a:lnTo>
                <a:lnTo>
                  <a:pt x="128" y="3"/>
                </a:lnTo>
                <a:lnTo>
                  <a:pt x="131" y="5"/>
                </a:lnTo>
                <a:lnTo>
                  <a:pt x="1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40" name="Freeform 178"/>
          <p:cNvSpPr/>
          <p:nvPr/>
        </p:nvSpPr>
        <p:spPr bwMode="auto">
          <a:xfrm>
            <a:off x="1418140" y="4397619"/>
            <a:ext cx="5081" cy="3388"/>
          </a:xfrm>
          <a:custGeom>
            <a:avLst/>
            <a:gdLst>
              <a:gd name="T0" fmla="*/ 3 w 3"/>
              <a:gd name="T1" fmla="*/ 0 h 2"/>
              <a:gd name="T2" fmla="*/ 0 w 3"/>
              <a:gd name="T3" fmla="*/ 0 h 2"/>
              <a:gd name="T4" fmla="*/ 3 w 3"/>
              <a:gd name="T5" fmla="*/ 2 h 2"/>
              <a:gd name="T6" fmla="*/ 3 w 3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">
                <a:moveTo>
                  <a:pt x="3" y="0"/>
                </a:moveTo>
                <a:lnTo>
                  <a:pt x="0" y="0"/>
                </a:lnTo>
                <a:lnTo>
                  <a:pt x="3" y="2"/>
                </a:lnTo>
                <a:lnTo>
                  <a:pt x="3" y="0"/>
                </a:lnTo>
                <a:close/>
              </a:path>
            </a:pathLst>
          </a:custGeom>
          <a:solidFill>
            <a:srgbClr val="3089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41" name="Freeform 179"/>
          <p:cNvSpPr/>
          <p:nvPr/>
        </p:nvSpPr>
        <p:spPr bwMode="auto">
          <a:xfrm>
            <a:off x="1418140" y="4397619"/>
            <a:ext cx="5081" cy="3388"/>
          </a:xfrm>
          <a:custGeom>
            <a:avLst/>
            <a:gdLst>
              <a:gd name="T0" fmla="*/ 3 w 3"/>
              <a:gd name="T1" fmla="*/ 0 h 2"/>
              <a:gd name="T2" fmla="*/ 0 w 3"/>
              <a:gd name="T3" fmla="*/ 0 h 2"/>
              <a:gd name="T4" fmla="*/ 3 w 3"/>
              <a:gd name="T5" fmla="*/ 2 h 2"/>
              <a:gd name="T6" fmla="*/ 3 w 3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">
                <a:moveTo>
                  <a:pt x="3" y="0"/>
                </a:moveTo>
                <a:lnTo>
                  <a:pt x="0" y="0"/>
                </a:lnTo>
                <a:lnTo>
                  <a:pt x="3" y="2"/>
                </a:lnTo>
                <a:lnTo>
                  <a:pt x="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42" name="Freeform 180"/>
          <p:cNvSpPr/>
          <p:nvPr/>
        </p:nvSpPr>
        <p:spPr bwMode="auto">
          <a:xfrm>
            <a:off x="1418140" y="4177423"/>
            <a:ext cx="5081" cy="220196"/>
          </a:xfrm>
          <a:custGeom>
            <a:avLst/>
            <a:gdLst>
              <a:gd name="T0" fmla="*/ 0 w 3"/>
              <a:gd name="T1" fmla="*/ 0 h 130"/>
              <a:gd name="T2" fmla="*/ 0 w 3"/>
              <a:gd name="T3" fmla="*/ 130 h 130"/>
              <a:gd name="T4" fmla="*/ 0 w 3"/>
              <a:gd name="T5" fmla="*/ 130 h 130"/>
              <a:gd name="T6" fmla="*/ 3 w 3"/>
              <a:gd name="T7" fmla="*/ 130 h 130"/>
              <a:gd name="T8" fmla="*/ 3 w 3"/>
              <a:gd name="T9" fmla="*/ 2 h 130"/>
              <a:gd name="T10" fmla="*/ 0 w 3"/>
              <a:gd name="T11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30">
                <a:moveTo>
                  <a:pt x="0" y="0"/>
                </a:moveTo>
                <a:lnTo>
                  <a:pt x="0" y="130"/>
                </a:lnTo>
                <a:lnTo>
                  <a:pt x="0" y="130"/>
                </a:lnTo>
                <a:lnTo>
                  <a:pt x="3" y="130"/>
                </a:lnTo>
                <a:lnTo>
                  <a:pt x="3" y="2"/>
                </a:lnTo>
                <a:lnTo>
                  <a:pt x="0" y="0"/>
                </a:lnTo>
                <a:close/>
              </a:path>
            </a:pathLst>
          </a:custGeom>
          <a:solidFill>
            <a:srgbClr val="2F8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43" name="Freeform 181"/>
          <p:cNvSpPr/>
          <p:nvPr/>
        </p:nvSpPr>
        <p:spPr bwMode="auto">
          <a:xfrm>
            <a:off x="1418140" y="4177423"/>
            <a:ext cx="5081" cy="220196"/>
          </a:xfrm>
          <a:custGeom>
            <a:avLst/>
            <a:gdLst>
              <a:gd name="T0" fmla="*/ 0 w 3"/>
              <a:gd name="T1" fmla="*/ 0 h 130"/>
              <a:gd name="T2" fmla="*/ 0 w 3"/>
              <a:gd name="T3" fmla="*/ 130 h 130"/>
              <a:gd name="T4" fmla="*/ 0 w 3"/>
              <a:gd name="T5" fmla="*/ 130 h 130"/>
              <a:gd name="T6" fmla="*/ 3 w 3"/>
              <a:gd name="T7" fmla="*/ 130 h 130"/>
              <a:gd name="T8" fmla="*/ 3 w 3"/>
              <a:gd name="T9" fmla="*/ 2 h 130"/>
              <a:gd name="T10" fmla="*/ 0 w 3"/>
              <a:gd name="T11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30">
                <a:moveTo>
                  <a:pt x="0" y="0"/>
                </a:moveTo>
                <a:lnTo>
                  <a:pt x="0" y="130"/>
                </a:lnTo>
                <a:lnTo>
                  <a:pt x="0" y="130"/>
                </a:lnTo>
                <a:lnTo>
                  <a:pt x="3" y="130"/>
                </a:lnTo>
                <a:lnTo>
                  <a:pt x="3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44" name="Freeform 182"/>
          <p:cNvSpPr/>
          <p:nvPr/>
        </p:nvSpPr>
        <p:spPr bwMode="auto">
          <a:xfrm>
            <a:off x="1201331" y="4433189"/>
            <a:ext cx="221890" cy="228666"/>
          </a:xfrm>
          <a:custGeom>
            <a:avLst/>
            <a:gdLst>
              <a:gd name="T0" fmla="*/ 131 w 131"/>
              <a:gd name="T1" fmla="*/ 0 h 135"/>
              <a:gd name="T2" fmla="*/ 131 w 131"/>
              <a:gd name="T3" fmla="*/ 0 h 135"/>
              <a:gd name="T4" fmla="*/ 0 w 131"/>
              <a:gd name="T5" fmla="*/ 135 h 135"/>
              <a:gd name="T6" fmla="*/ 131 w 131"/>
              <a:gd name="T7" fmla="*/ 135 h 135"/>
              <a:gd name="T8" fmla="*/ 131 w 131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5">
                <a:moveTo>
                  <a:pt x="131" y="0"/>
                </a:moveTo>
                <a:lnTo>
                  <a:pt x="131" y="0"/>
                </a:lnTo>
                <a:lnTo>
                  <a:pt x="0" y="135"/>
                </a:lnTo>
                <a:lnTo>
                  <a:pt x="131" y="135"/>
                </a:lnTo>
                <a:lnTo>
                  <a:pt x="131" y="0"/>
                </a:lnTo>
                <a:close/>
              </a:path>
            </a:pathLst>
          </a:custGeom>
          <a:solidFill>
            <a:srgbClr val="1783B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45" name="Freeform 183"/>
          <p:cNvSpPr/>
          <p:nvPr/>
        </p:nvSpPr>
        <p:spPr bwMode="auto">
          <a:xfrm>
            <a:off x="1201331" y="4433189"/>
            <a:ext cx="221890" cy="228666"/>
          </a:xfrm>
          <a:custGeom>
            <a:avLst/>
            <a:gdLst>
              <a:gd name="T0" fmla="*/ 131 w 131"/>
              <a:gd name="T1" fmla="*/ 0 h 135"/>
              <a:gd name="T2" fmla="*/ 131 w 131"/>
              <a:gd name="T3" fmla="*/ 0 h 135"/>
              <a:gd name="T4" fmla="*/ 0 w 131"/>
              <a:gd name="T5" fmla="*/ 135 h 135"/>
              <a:gd name="T6" fmla="*/ 131 w 131"/>
              <a:gd name="T7" fmla="*/ 135 h 135"/>
              <a:gd name="T8" fmla="*/ 131 w 131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5">
                <a:moveTo>
                  <a:pt x="131" y="0"/>
                </a:moveTo>
                <a:lnTo>
                  <a:pt x="131" y="0"/>
                </a:lnTo>
                <a:lnTo>
                  <a:pt x="0" y="135"/>
                </a:lnTo>
                <a:lnTo>
                  <a:pt x="131" y="135"/>
                </a:lnTo>
                <a:lnTo>
                  <a:pt x="1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46" name="Freeform 184"/>
          <p:cNvSpPr/>
          <p:nvPr/>
        </p:nvSpPr>
        <p:spPr bwMode="auto">
          <a:xfrm>
            <a:off x="1201331" y="4919314"/>
            <a:ext cx="221890" cy="228666"/>
          </a:xfrm>
          <a:custGeom>
            <a:avLst/>
            <a:gdLst>
              <a:gd name="T0" fmla="*/ 131 w 131"/>
              <a:gd name="T1" fmla="*/ 0 h 135"/>
              <a:gd name="T2" fmla="*/ 131 w 131"/>
              <a:gd name="T3" fmla="*/ 0 h 135"/>
              <a:gd name="T4" fmla="*/ 0 w 131"/>
              <a:gd name="T5" fmla="*/ 135 h 135"/>
              <a:gd name="T6" fmla="*/ 131 w 131"/>
              <a:gd name="T7" fmla="*/ 135 h 135"/>
              <a:gd name="T8" fmla="*/ 131 w 131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5">
                <a:moveTo>
                  <a:pt x="131" y="0"/>
                </a:moveTo>
                <a:lnTo>
                  <a:pt x="131" y="0"/>
                </a:lnTo>
                <a:lnTo>
                  <a:pt x="0" y="135"/>
                </a:lnTo>
                <a:lnTo>
                  <a:pt x="131" y="135"/>
                </a:lnTo>
                <a:lnTo>
                  <a:pt x="131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47" name="Freeform 185"/>
          <p:cNvSpPr/>
          <p:nvPr/>
        </p:nvSpPr>
        <p:spPr bwMode="auto">
          <a:xfrm>
            <a:off x="1201331" y="4919314"/>
            <a:ext cx="221890" cy="228666"/>
          </a:xfrm>
          <a:custGeom>
            <a:avLst/>
            <a:gdLst>
              <a:gd name="T0" fmla="*/ 131 w 131"/>
              <a:gd name="T1" fmla="*/ 0 h 135"/>
              <a:gd name="T2" fmla="*/ 131 w 131"/>
              <a:gd name="T3" fmla="*/ 0 h 135"/>
              <a:gd name="T4" fmla="*/ 0 w 131"/>
              <a:gd name="T5" fmla="*/ 135 h 135"/>
              <a:gd name="T6" fmla="*/ 131 w 131"/>
              <a:gd name="T7" fmla="*/ 135 h 135"/>
              <a:gd name="T8" fmla="*/ 131 w 131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5">
                <a:moveTo>
                  <a:pt x="131" y="0"/>
                </a:moveTo>
                <a:lnTo>
                  <a:pt x="131" y="0"/>
                </a:lnTo>
                <a:lnTo>
                  <a:pt x="0" y="135"/>
                </a:lnTo>
                <a:lnTo>
                  <a:pt x="131" y="135"/>
                </a:lnTo>
                <a:lnTo>
                  <a:pt x="1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48" name="Freeform 186"/>
          <p:cNvSpPr/>
          <p:nvPr/>
        </p:nvSpPr>
        <p:spPr bwMode="auto">
          <a:xfrm>
            <a:off x="1192861" y="2451422"/>
            <a:ext cx="221890" cy="228666"/>
          </a:xfrm>
          <a:custGeom>
            <a:avLst/>
            <a:gdLst>
              <a:gd name="T0" fmla="*/ 0 w 131"/>
              <a:gd name="T1" fmla="*/ 0 h 135"/>
              <a:gd name="T2" fmla="*/ 0 w 131"/>
              <a:gd name="T3" fmla="*/ 0 h 135"/>
              <a:gd name="T4" fmla="*/ 0 w 131"/>
              <a:gd name="T5" fmla="*/ 135 h 135"/>
              <a:gd name="T6" fmla="*/ 0 w 131"/>
              <a:gd name="T7" fmla="*/ 135 h 135"/>
              <a:gd name="T8" fmla="*/ 0 w 131"/>
              <a:gd name="T9" fmla="*/ 135 h 135"/>
              <a:gd name="T10" fmla="*/ 131 w 131"/>
              <a:gd name="T11" fmla="*/ 135 h 135"/>
              <a:gd name="T12" fmla="*/ 0 w 131"/>
              <a:gd name="T13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1" h="135">
                <a:moveTo>
                  <a:pt x="0" y="0"/>
                </a:moveTo>
                <a:lnTo>
                  <a:pt x="0" y="0"/>
                </a:lnTo>
                <a:lnTo>
                  <a:pt x="0" y="135"/>
                </a:lnTo>
                <a:lnTo>
                  <a:pt x="0" y="135"/>
                </a:lnTo>
                <a:lnTo>
                  <a:pt x="0" y="135"/>
                </a:lnTo>
                <a:lnTo>
                  <a:pt x="131" y="135"/>
                </a:lnTo>
                <a:lnTo>
                  <a:pt x="0" y="0"/>
                </a:lnTo>
                <a:close/>
              </a:path>
            </a:pathLst>
          </a:custGeom>
          <a:solidFill>
            <a:srgbClr val="BE309C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49" name="Freeform 187"/>
          <p:cNvSpPr/>
          <p:nvPr/>
        </p:nvSpPr>
        <p:spPr bwMode="auto">
          <a:xfrm>
            <a:off x="1192861" y="2451422"/>
            <a:ext cx="221890" cy="228666"/>
          </a:xfrm>
          <a:custGeom>
            <a:avLst/>
            <a:gdLst>
              <a:gd name="T0" fmla="*/ 0 w 131"/>
              <a:gd name="T1" fmla="*/ 0 h 135"/>
              <a:gd name="T2" fmla="*/ 0 w 131"/>
              <a:gd name="T3" fmla="*/ 0 h 135"/>
              <a:gd name="T4" fmla="*/ 0 w 131"/>
              <a:gd name="T5" fmla="*/ 135 h 135"/>
              <a:gd name="T6" fmla="*/ 0 w 131"/>
              <a:gd name="T7" fmla="*/ 135 h 135"/>
              <a:gd name="T8" fmla="*/ 0 w 131"/>
              <a:gd name="T9" fmla="*/ 135 h 135"/>
              <a:gd name="T10" fmla="*/ 131 w 131"/>
              <a:gd name="T11" fmla="*/ 135 h 135"/>
              <a:gd name="T12" fmla="*/ 0 w 131"/>
              <a:gd name="T13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1" h="135">
                <a:moveTo>
                  <a:pt x="0" y="0"/>
                </a:moveTo>
                <a:lnTo>
                  <a:pt x="0" y="0"/>
                </a:lnTo>
                <a:lnTo>
                  <a:pt x="0" y="135"/>
                </a:lnTo>
                <a:lnTo>
                  <a:pt x="0" y="135"/>
                </a:lnTo>
                <a:lnTo>
                  <a:pt x="0" y="135"/>
                </a:lnTo>
                <a:lnTo>
                  <a:pt x="131" y="13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50" name="Freeform 188"/>
          <p:cNvSpPr/>
          <p:nvPr/>
        </p:nvSpPr>
        <p:spPr bwMode="auto">
          <a:xfrm>
            <a:off x="982829" y="2451423"/>
            <a:ext cx="165993" cy="172769"/>
          </a:xfrm>
          <a:custGeom>
            <a:avLst/>
            <a:gdLst>
              <a:gd name="T0" fmla="*/ 0 w 98"/>
              <a:gd name="T1" fmla="*/ 0 h 102"/>
              <a:gd name="T2" fmla="*/ 0 w 98"/>
              <a:gd name="T3" fmla="*/ 0 h 102"/>
              <a:gd name="T4" fmla="*/ 0 w 98"/>
              <a:gd name="T5" fmla="*/ 102 h 102"/>
              <a:gd name="T6" fmla="*/ 98 w 98"/>
              <a:gd name="T7" fmla="*/ 102 h 102"/>
              <a:gd name="T8" fmla="*/ 0 w 98"/>
              <a:gd name="T9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102">
                <a:moveTo>
                  <a:pt x="0" y="0"/>
                </a:moveTo>
                <a:lnTo>
                  <a:pt x="0" y="0"/>
                </a:lnTo>
                <a:lnTo>
                  <a:pt x="0" y="102"/>
                </a:lnTo>
                <a:lnTo>
                  <a:pt x="98" y="102"/>
                </a:lnTo>
                <a:lnTo>
                  <a:pt x="0" y="0"/>
                </a:lnTo>
                <a:close/>
              </a:path>
            </a:pathLst>
          </a:custGeom>
          <a:solidFill>
            <a:srgbClr val="BE309C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51" name="Freeform 189"/>
          <p:cNvSpPr/>
          <p:nvPr/>
        </p:nvSpPr>
        <p:spPr bwMode="auto">
          <a:xfrm>
            <a:off x="982829" y="2451423"/>
            <a:ext cx="165993" cy="172769"/>
          </a:xfrm>
          <a:custGeom>
            <a:avLst/>
            <a:gdLst>
              <a:gd name="T0" fmla="*/ 0 w 98"/>
              <a:gd name="T1" fmla="*/ 0 h 102"/>
              <a:gd name="T2" fmla="*/ 0 w 98"/>
              <a:gd name="T3" fmla="*/ 0 h 102"/>
              <a:gd name="T4" fmla="*/ 0 w 98"/>
              <a:gd name="T5" fmla="*/ 102 h 102"/>
              <a:gd name="T6" fmla="*/ 98 w 98"/>
              <a:gd name="T7" fmla="*/ 102 h 102"/>
              <a:gd name="T8" fmla="*/ 0 w 98"/>
              <a:gd name="T9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102">
                <a:moveTo>
                  <a:pt x="0" y="0"/>
                </a:moveTo>
                <a:lnTo>
                  <a:pt x="0" y="0"/>
                </a:lnTo>
                <a:lnTo>
                  <a:pt x="0" y="102"/>
                </a:lnTo>
                <a:lnTo>
                  <a:pt x="98" y="10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52" name="Freeform 190"/>
          <p:cNvSpPr/>
          <p:nvPr/>
        </p:nvSpPr>
        <p:spPr bwMode="auto">
          <a:xfrm>
            <a:off x="1192861" y="2680088"/>
            <a:ext cx="221890" cy="228666"/>
          </a:xfrm>
          <a:custGeom>
            <a:avLst/>
            <a:gdLst>
              <a:gd name="T0" fmla="*/ 0 w 131"/>
              <a:gd name="T1" fmla="*/ 0 h 135"/>
              <a:gd name="T2" fmla="*/ 0 w 131"/>
              <a:gd name="T3" fmla="*/ 0 h 135"/>
              <a:gd name="T4" fmla="*/ 0 w 131"/>
              <a:gd name="T5" fmla="*/ 135 h 135"/>
              <a:gd name="T6" fmla="*/ 131 w 131"/>
              <a:gd name="T7" fmla="*/ 135 h 135"/>
              <a:gd name="T8" fmla="*/ 0 w 131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5">
                <a:moveTo>
                  <a:pt x="0" y="0"/>
                </a:moveTo>
                <a:lnTo>
                  <a:pt x="0" y="0"/>
                </a:lnTo>
                <a:lnTo>
                  <a:pt x="0" y="135"/>
                </a:lnTo>
                <a:lnTo>
                  <a:pt x="131" y="135"/>
                </a:lnTo>
                <a:lnTo>
                  <a:pt x="0" y="0"/>
                </a:lnTo>
                <a:close/>
              </a:path>
            </a:pathLst>
          </a:custGeom>
          <a:solidFill>
            <a:srgbClr val="BE309C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53" name="Freeform 191"/>
          <p:cNvSpPr/>
          <p:nvPr/>
        </p:nvSpPr>
        <p:spPr bwMode="auto">
          <a:xfrm>
            <a:off x="1192861" y="2680088"/>
            <a:ext cx="221890" cy="228666"/>
          </a:xfrm>
          <a:custGeom>
            <a:avLst/>
            <a:gdLst>
              <a:gd name="T0" fmla="*/ 0 w 131"/>
              <a:gd name="T1" fmla="*/ 0 h 135"/>
              <a:gd name="T2" fmla="*/ 0 w 131"/>
              <a:gd name="T3" fmla="*/ 0 h 135"/>
              <a:gd name="T4" fmla="*/ 0 w 131"/>
              <a:gd name="T5" fmla="*/ 135 h 135"/>
              <a:gd name="T6" fmla="*/ 131 w 131"/>
              <a:gd name="T7" fmla="*/ 135 h 135"/>
              <a:gd name="T8" fmla="*/ 0 w 131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5">
                <a:moveTo>
                  <a:pt x="0" y="0"/>
                </a:moveTo>
                <a:lnTo>
                  <a:pt x="0" y="0"/>
                </a:lnTo>
                <a:lnTo>
                  <a:pt x="0" y="135"/>
                </a:lnTo>
                <a:lnTo>
                  <a:pt x="131" y="13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54" name="Freeform 194"/>
          <p:cNvSpPr/>
          <p:nvPr/>
        </p:nvSpPr>
        <p:spPr bwMode="auto">
          <a:xfrm>
            <a:off x="979442" y="2940935"/>
            <a:ext cx="221890" cy="223584"/>
          </a:xfrm>
          <a:custGeom>
            <a:avLst/>
            <a:gdLst>
              <a:gd name="T0" fmla="*/ 131 w 131"/>
              <a:gd name="T1" fmla="*/ 0 h 132"/>
              <a:gd name="T2" fmla="*/ 0 w 131"/>
              <a:gd name="T3" fmla="*/ 0 h 132"/>
              <a:gd name="T4" fmla="*/ 131 w 131"/>
              <a:gd name="T5" fmla="*/ 132 h 132"/>
              <a:gd name="T6" fmla="*/ 131 w 131"/>
              <a:gd name="T7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1" h="132">
                <a:moveTo>
                  <a:pt x="131" y="0"/>
                </a:moveTo>
                <a:lnTo>
                  <a:pt x="0" y="0"/>
                </a:lnTo>
                <a:lnTo>
                  <a:pt x="131" y="132"/>
                </a:lnTo>
                <a:lnTo>
                  <a:pt x="131" y="0"/>
                </a:lnTo>
                <a:close/>
              </a:path>
            </a:pathLst>
          </a:custGeom>
          <a:solidFill>
            <a:srgbClr val="7B25A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55" name="Freeform 195"/>
          <p:cNvSpPr/>
          <p:nvPr/>
        </p:nvSpPr>
        <p:spPr bwMode="auto">
          <a:xfrm>
            <a:off x="979442" y="2940935"/>
            <a:ext cx="221890" cy="223584"/>
          </a:xfrm>
          <a:custGeom>
            <a:avLst/>
            <a:gdLst>
              <a:gd name="T0" fmla="*/ 131 w 131"/>
              <a:gd name="T1" fmla="*/ 0 h 132"/>
              <a:gd name="T2" fmla="*/ 0 w 131"/>
              <a:gd name="T3" fmla="*/ 0 h 132"/>
              <a:gd name="T4" fmla="*/ 131 w 131"/>
              <a:gd name="T5" fmla="*/ 132 h 132"/>
              <a:gd name="T6" fmla="*/ 131 w 131"/>
              <a:gd name="T7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1" h="132">
                <a:moveTo>
                  <a:pt x="131" y="0"/>
                </a:moveTo>
                <a:lnTo>
                  <a:pt x="0" y="0"/>
                </a:lnTo>
                <a:lnTo>
                  <a:pt x="131" y="132"/>
                </a:lnTo>
                <a:lnTo>
                  <a:pt x="1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56" name="Freeform 196"/>
          <p:cNvSpPr/>
          <p:nvPr/>
        </p:nvSpPr>
        <p:spPr bwMode="auto">
          <a:xfrm>
            <a:off x="757553" y="3196702"/>
            <a:ext cx="218502" cy="228666"/>
          </a:xfrm>
          <a:custGeom>
            <a:avLst/>
            <a:gdLst>
              <a:gd name="T0" fmla="*/ 129 w 129"/>
              <a:gd name="T1" fmla="*/ 0 h 135"/>
              <a:gd name="T2" fmla="*/ 0 w 129"/>
              <a:gd name="T3" fmla="*/ 0 h 135"/>
              <a:gd name="T4" fmla="*/ 0 w 129"/>
              <a:gd name="T5" fmla="*/ 135 h 135"/>
              <a:gd name="T6" fmla="*/ 129 w 129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" h="135">
                <a:moveTo>
                  <a:pt x="129" y="0"/>
                </a:moveTo>
                <a:lnTo>
                  <a:pt x="0" y="0"/>
                </a:lnTo>
                <a:lnTo>
                  <a:pt x="0" y="135"/>
                </a:lnTo>
                <a:lnTo>
                  <a:pt x="129" y="0"/>
                </a:lnTo>
                <a:close/>
              </a:path>
            </a:pathLst>
          </a:custGeom>
          <a:solidFill>
            <a:srgbClr val="FFB85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57" name="Freeform 197"/>
          <p:cNvSpPr/>
          <p:nvPr/>
        </p:nvSpPr>
        <p:spPr bwMode="auto">
          <a:xfrm>
            <a:off x="757553" y="3196702"/>
            <a:ext cx="218502" cy="228666"/>
          </a:xfrm>
          <a:custGeom>
            <a:avLst/>
            <a:gdLst>
              <a:gd name="T0" fmla="*/ 129 w 129"/>
              <a:gd name="T1" fmla="*/ 0 h 135"/>
              <a:gd name="T2" fmla="*/ 0 w 129"/>
              <a:gd name="T3" fmla="*/ 0 h 135"/>
              <a:gd name="T4" fmla="*/ 0 w 129"/>
              <a:gd name="T5" fmla="*/ 135 h 135"/>
              <a:gd name="T6" fmla="*/ 129 w 129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9" h="135">
                <a:moveTo>
                  <a:pt x="129" y="0"/>
                </a:moveTo>
                <a:lnTo>
                  <a:pt x="0" y="0"/>
                </a:lnTo>
                <a:lnTo>
                  <a:pt x="0" y="135"/>
                </a:lnTo>
                <a:lnTo>
                  <a:pt x="12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58" name="Freeform 198"/>
          <p:cNvSpPr/>
          <p:nvPr/>
        </p:nvSpPr>
        <p:spPr bwMode="auto">
          <a:xfrm>
            <a:off x="979442" y="4172341"/>
            <a:ext cx="221890" cy="228666"/>
          </a:xfrm>
          <a:custGeom>
            <a:avLst/>
            <a:gdLst>
              <a:gd name="T0" fmla="*/ 131 w 131"/>
              <a:gd name="T1" fmla="*/ 0 h 135"/>
              <a:gd name="T2" fmla="*/ 131 w 131"/>
              <a:gd name="T3" fmla="*/ 0 h 135"/>
              <a:gd name="T4" fmla="*/ 0 w 131"/>
              <a:gd name="T5" fmla="*/ 135 h 135"/>
              <a:gd name="T6" fmla="*/ 131 w 131"/>
              <a:gd name="T7" fmla="*/ 135 h 135"/>
              <a:gd name="T8" fmla="*/ 131 w 131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5">
                <a:moveTo>
                  <a:pt x="131" y="0"/>
                </a:moveTo>
                <a:lnTo>
                  <a:pt x="131" y="0"/>
                </a:lnTo>
                <a:lnTo>
                  <a:pt x="0" y="135"/>
                </a:lnTo>
                <a:lnTo>
                  <a:pt x="131" y="135"/>
                </a:lnTo>
                <a:lnTo>
                  <a:pt x="131" y="0"/>
                </a:lnTo>
                <a:close/>
              </a:path>
            </a:pathLst>
          </a:custGeom>
          <a:solidFill>
            <a:srgbClr val="01ACB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59" name="Freeform 199"/>
          <p:cNvSpPr/>
          <p:nvPr/>
        </p:nvSpPr>
        <p:spPr bwMode="auto">
          <a:xfrm>
            <a:off x="979442" y="4172341"/>
            <a:ext cx="221890" cy="228666"/>
          </a:xfrm>
          <a:custGeom>
            <a:avLst/>
            <a:gdLst>
              <a:gd name="T0" fmla="*/ 131 w 131"/>
              <a:gd name="T1" fmla="*/ 0 h 135"/>
              <a:gd name="T2" fmla="*/ 131 w 131"/>
              <a:gd name="T3" fmla="*/ 0 h 135"/>
              <a:gd name="T4" fmla="*/ 0 w 131"/>
              <a:gd name="T5" fmla="*/ 135 h 135"/>
              <a:gd name="T6" fmla="*/ 131 w 131"/>
              <a:gd name="T7" fmla="*/ 135 h 135"/>
              <a:gd name="T8" fmla="*/ 131 w 131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5">
                <a:moveTo>
                  <a:pt x="131" y="0"/>
                </a:moveTo>
                <a:lnTo>
                  <a:pt x="131" y="0"/>
                </a:lnTo>
                <a:lnTo>
                  <a:pt x="0" y="135"/>
                </a:lnTo>
                <a:lnTo>
                  <a:pt x="131" y="135"/>
                </a:lnTo>
                <a:lnTo>
                  <a:pt x="1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60" name="Freeform 200"/>
          <p:cNvSpPr/>
          <p:nvPr/>
        </p:nvSpPr>
        <p:spPr bwMode="auto">
          <a:xfrm>
            <a:off x="979442" y="4433189"/>
            <a:ext cx="221890" cy="228666"/>
          </a:xfrm>
          <a:custGeom>
            <a:avLst/>
            <a:gdLst>
              <a:gd name="T0" fmla="*/ 0 w 131"/>
              <a:gd name="T1" fmla="*/ 0 h 135"/>
              <a:gd name="T2" fmla="*/ 0 w 131"/>
              <a:gd name="T3" fmla="*/ 0 h 135"/>
              <a:gd name="T4" fmla="*/ 0 w 131"/>
              <a:gd name="T5" fmla="*/ 135 h 135"/>
              <a:gd name="T6" fmla="*/ 131 w 131"/>
              <a:gd name="T7" fmla="*/ 135 h 135"/>
              <a:gd name="T8" fmla="*/ 0 w 131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5">
                <a:moveTo>
                  <a:pt x="0" y="0"/>
                </a:moveTo>
                <a:lnTo>
                  <a:pt x="0" y="0"/>
                </a:lnTo>
                <a:lnTo>
                  <a:pt x="0" y="135"/>
                </a:lnTo>
                <a:lnTo>
                  <a:pt x="131" y="135"/>
                </a:lnTo>
                <a:lnTo>
                  <a:pt x="0" y="0"/>
                </a:lnTo>
                <a:close/>
              </a:path>
            </a:pathLst>
          </a:custGeom>
          <a:solidFill>
            <a:srgbClr val="01ACBE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61" name="Freeform 201"/>
          <p:cNvSpPr/>
          <p:nvPr/>
        </p:nvSpPr>
        <p:spPr bwMode="auto">
          <a:xfrm>
            <a:off x="979442" y="4433189"/>
            <a:ext cx="221890" cy="228666"/>
          </a:xfrm>
          <a:custGeom>
            <a:avLst/>
            <a:gdLst>
              <a:gd name="T0" fmla="*/ 0 w 131"/>
              <a:gd name="T1" fmla="*/ 0 h 135"/>
              <a:gd name="T2" fmla="*/ 0 w 131"/>
              <a:gd name="T3" fmla="*/ 0 h 135"/>
              <a:gd name="T4" fmla="*/ 0 w 131"/>
              <a:gd name="T5" fmla="*/ 135 h 135"/>
              <a:gd name="T6" fmla="*/ 131 w 131"/>
              <a:gd name="T7" fmla="*/ 135 h 135"/>
              <a:gd name="T8" fmla="*/ 0 w 131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" h="135">
                <a:moveTo>
                  <a:pt x="0" y="0"/>
                </a:moveTo>
                <a:lnTo>
                  <a:pt x="0" y="0"/>
                </a:lnTo>
                <a:lnTo>
                  <a:pt x="0" y="135"/>
                </a:lnTo>
                <a:lnTo>
                  <a:pt x="131" y="13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62" name="Freeform 202"/>
          <p:cNvSpPr/>
          <p:nvPr/>
        </p:nvSpPr>
        <p:spPr bwMode="auto">
          <a:xfrm>
            <a:off x="979442" y="4710975"/>
            <a:ext cx="221890" cy="208340"/>
          </a:xfrm>
          <a:custGeom>
            <a:avLst/>
            <a:gdLst>
              <a:gd name="T0" fmla="*/ 0 w 131"/>
              <a:gd name="T1" fmla="*/ 0 h 123"/>
              <a:gd name="T2" fmla="*/ 0 w 131"/>
              <a:gd name="T3" fmla="*/ 123 h 123"/>
              <a:gd name="T4" fmla="*/ 131 w 131"/>
              <a:gd name="T5" fmla="*/ 123 h 123"/>
              <a:gd name="T6" fmla="*/ 0 w 131"/>
              <a:gd name="T7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1" h="123">
                <a:moveTo>
                  <a:pt x="0" y="0"/>
                </a:moveTo>
                <a:lnTo>
                  <a:pt x="0" y="123"/>
                </a:lnTo>
                <a:lnTo>
                  <a:pt x="131" y="123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63" name="Freeform 203"/>
          <p:cNvSpPr/>
          <p:nvPr/>
        </p:nvSpPr>
        <p:spPr bwMode="auto">
          <a:xfrm>
            <a:off x="979442" y="4710975"/>
            <a:ext cx="221890" cy="208340"/>
          </a:xfrm>
          <a:custGeom>
            <a:avLst/>
            <a:gdLst>
              <a:gd name="T0" fmla="*/ 0 w 131"/>
              <a:gd name="T1" fmla="*/ 0 h 123"/>
              <a:gd name="T2" fmla="*/ 0 w 131"/>
              <a:gd name="T3" fmla="*/ 123 h 123"/>
              <a:gd name="T4" fmla="*/ 131 w 131"/>
              <a:gd name="T5" fmla="*/ 123 h 123"/>
              <a:gd name="T6" fmla="*/ 0 w 131"/>
              <a:gd name="T7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1" h="123">
                <a:moveTo>
                  <a:pt x="0" y="0"/>
                </a:moveTo>
                <a:lnTo>
                  <a:pt x="0" y="123"/>
                </a:lnTo>
                <a:lnTo>
                  <a:pt x="131" y="12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64" name="Freeform 204"/>
          <p:cNvSpPr/>
          <p:nvPr/>
        </p:nvSpPr>
        <p:spPr bwMode="auto">
          <a:xfrm>
            <a:off x="979442" y="4934559"/>
            <a:ext cx="221890" cy="213422"/>
          </a:xfrm>
          <a:custGeom>
            <a:avLst/>
            <a:gdLst>
              <a:gd name="T0" fmla="*/ 131 w 131"/>
              <a:gd name="T1" fmla="*/ 0 h 126"/>
              <a:gd name="T2" fmla="*/ 0 w 131"/>
              <a:gd name="T3" fmla="*/ 126 h 126"/>
              <a:gd name="T4" fmla="*/ 131 w 131"/>
              <a:gd name="T5" fmla="*/ 126 h 126"/>
              <a:gd name="T6" fmla="*/ 131 w 131"/>
              <a:gd name="T7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1" h="126">
                <a:moveTo>
                  <a:pt x="131" y="0"/>
                </a:moveTo>
                <a:lnTo>
                  <a:pt x="0" y="126"/>
                </a:lnTo>
                <a:lnTo>
                  <a:pt x="131" y="126"/>
                </a:lnTo>
                <a:lnTo>
                  <a:pt x="131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65" name="Freeform 205"/>
          <p:cNvSpPr/>
          <p:nvPr/>
        </p:nvSpPr>
        <p:spPr bwMode="auto">
          <a:xfrm>
            <a:off x="979442" y="4934559"/>
            <a:ext cx="221890" cy="213422"/>
          </a:xfrm>
          <a:custGeom>
            <a:avLst/>
            <a:gdLst>
              <a:gd name="T0" fmla="*/ 131 w 131"/>
              <a:gd name="T1" fmla="*/ 0 h 126"/>
              <a:gd name="T2" fmla="*/ 0 w 131"/>
              <a:gd name="T3" fmla="*/ 126 h 126"/>
              <a:gd name="T4" fmla="*/ 131 w 131"/>
              <a:gd name="T5" fmla="*/ 126 h 126"/>
              <a:gd name="T6" fmla="*/ 131 w 131"/>
              <a:gd name="T7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1" h="126">
                <a:moveTo>
                  <a:pt x="131" y="0"/>
                </a:moveTo>
                <a:lnTo>
                  <a:pt x="0" y="126"/>
                </a:lnTo>
                <a:lnTo>
                  <a:pt x="131" y="126"/>
                </a:lnTo>
                <a:lnTo>
                  <a:pt x="1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466" name="组合 465"/>
          <p:cNvGrpSpPr>
            <a:grpSpLocks noChangeAspect="1"/>
          </p:cNvGrpSpPr>
          <p:nvPr/>
        </p:nvGrpSpPr>
        <p:grpSpPr>
          <a:xfrm>
            <a:off x="1694347" y="3270170"/>
            <a:ext cx="211007" cy="351679"/>
            <a:chOff x="6414995" y="3384645"/>
            <a:chExt cx="160211" cy="267020"/>
          </a:xfrm>
          <a:solidFill>
            <a:srgbClr val="FFB850"/>
          </a:solidFill>
        </p:grpSpPr>
        <p:sp>
          <p:nvSpPr>
            <p:cNvPr id="467" name="Freeform 699"/>
            <p:cNvSpPr>
              <a:spLocks noEditPoints="1"/>
            </p:cNvSpPr>
            <p:nvPr/>
          </p:nvSpPr>
          <p:spPr bwMode="auto">
            <a:xfrm>
              <a:off x="6414995" y="3384645"/>
              <a:ext cx="160211" cy="244133"/>
            </a:xfrm>
            <a:custGeom>
              <a:avLst/>
              <a:gdLst>
                <a:gd name="T0" fmla="*/ 29 w 33"/>
                <a:gd name="T1" fmla="*/ 28 h 51"/>
                <a:gd name="T2" fmla="*/ 33 w 33"/>
                <a:gd name="T3" fmla="*/ 17 h 51"/>
                <a:gd name="T4" fmla="*/ 16 w 33"/>
                <a:gd name="T5" fmla="*/ 0 h 51"/>
                <a:gd name="T6" fmla="*/ 0 w 33"/>
                <a:gd name="T7" fmla="*/ 17 h 51"/>
                <a:gd name="T8" fmla="*/ 4 w 33"/>
                <a:gd name="T9" fmla="*/ 28 h 51"/>
                <a:gd name="T10" fmla="*/ 4 w 33"/>
                <a:gd name="T11" fmla="*/ 28 h 51"/>
                <a:gd name="T12" fmla="*/ 9 w 33"/>
                <a:gd name="T13" fmla="*/ 40 h 51"/>
                <a:gd name="T14" fmla="*/ 8 w 33"/>
                <a:gd name="T15" fmla="*/ 42 h 51"/>
                <a:gd name="T16" fmla="*/ 9 w 33"/>
                <a:gd name="T17" fmla="*/ 43 h 51"/>
                <a:gd name="T18" fmla="*/ 8 w 33"/>
                <a:gd name="T19" fmla="*/ 45 h 51"/>
                <a:gd name="T20" fmla="*/ 9 w 33"/>
                <a:gd name="T21" fmla="*/ 47 h 51"/>
                <a:gd name="T22" fmla="*/ 8 w 33"/>
                <a:gd name="T23" fmla="*/ 49 h 51"/>
                <a:gd name="T24" fmla="*/ 11 w 33"/>
                <a:gd name="T25" fmla="*/ 51 h 51"/>
                <a:gd name="T26" fmla="*/ 22 w 33"/>
                <a:gd name="T27" fmla="*/ 51 h 51"/>
                <a:gd name="T28" fmla="*/ 25 w 33"/>
                <a:gd name="T29" fmla="*/ 49 h 51"/>
                <a:gd name="T30" fmla="*/ 24 w 33"/>
                <a:gd name="T31" fmla="*/ 47 h 51"/>
                <a:gd name="T32" fmla="*/ 25 w 33"/>
                <a:gd name="T33" fmla="*/ 45 h 51"/>
                <a:gd name="T34" fmla="*/ 24 w 33"/>
                <a:gd name="T35" fmla="*/ 43 h 51"/>
                <a:gd name="T36" fmla="*/ 25 w 33"/>
                <a:gd name="T37" fmla="*/ 42 h 51"/>
                <a:gd name="T38" fmla="*/ 24 w 33"/>
                <a:gd name="T39" fmla="*/ 40 h 51"/>
                <a:gd name="T40" fmla="*/ 29 w 33"/>
                <a:gd name="T41" fmla="*/ 28 h 51"/>
                <a:gd name="T42" fmla="*/ 17 w 33"/>
                <a:gd name="T43" fmla="*/ 39 h 51"/>
                <a:gd name="T44" fmla="*/ 16 w 33"/>
                <a:gd name="T45" fmla="*/ 39 h 51"/>
                <a:gd name="T46" fmla="*/ 16 w 33"/>
                <a:gd name="T47" fmla="*/ 31 h 51"/>
                <a:gd name="T48" fmla="*/ 16 w 33"/>
                <a:gd name="T49" fmla="*/ 31 h 51"/>
                <a:gd name="T50" fmla="*/ 17 w 33"/>
                <a:gd name="T51" fmla="*/ 31 h 51"/>
                <a:gd name="T52" fmla="*/ 17 w 33"/>
                <a:gd name="T53" fmla="*/ 31 h 51"/>
                <a:gd name="T54" fmla="*/ 17 w 33"/>
                <a:gd name="T55" fmla="*/ 39 h 51"/>
                <a:gd name="T56" fmla="*/ 27 w 33"/>
                <a:gd name="T57" fmla="*/ 27 h 51"/>
                <a:gd name="T58" fmla="*/ 27 w 33"/>
                <a:gd name="T59" fmla="*/ 27 h 51"/>
                <a:gd name="T60" fmla="*/ 21 w 33"/>
                <a:gd name="T61" fmla="*/ 39 h 51"/>
                <a:gd name="T62" fmla="*/ 19 w 33"/>
                <a:gd name="T63" fmla="*/ 39 h 51"/>
                <a:gd name="T64" fmla="*/ 19 w 33"/>
                <a:gd name="T65" fmla="*/ 31 h 51"/>
                <a:gd name="T66" fmla="*/ 19 w 33"/>
                <a:gd name="T67" fmla="*/ 31 h 51"/>
                <a:gd name="T68" fmla="*/ 23 w 33"/>
                <a:gd name="T69" fmla="*/ 18 h 51"/>
                <a:gd name="T70" fmla="*/ 23 w 33"/>
                <a:gd name="T71" fmla="*/ 18 h 51"/>
                <a:gd name="T72" fmla="*/ 22 w 33"/>
                <a:gd name="T73" fmla="*/ 18 h 51"/>
                <a:gd name="T74" fmla="*/ 19 w 33"/>
                <a:gd name="T75" fmla="*/ 27 h 51"/>
                <a:gd name="T76" fmla="*/ 19 w 33"/>
                <a:gd name="T77" fmla="*/ 22 h 51"/>
                <a:gd name="T78" fmla="*/ 19 w 33"/>
                <a:gd name="T79" fmla="*/ 21 h 51"/>
                <a:gd name="T80" fmla="*/ 18 w 33"/>
                <a:gd name="T81" fmla="*/ 22 h 51"/>
                <a:gd name="T82" fmla="*/ 18 w 33"/>
                <a:gd name="T83" fmla="*/ 29 h 51"/>
                <a:gd name="T84" fmla="*/ 16 w 33"/>
                <a:gd name="T85" fmla="*/ 28 h 51"/>
                <a:gd name="T86" fmla="*/ 14 w 33"/>
                <a:gd name="T87" fmla="*/ 29 h 51"/>
                <a:gd name="T88" fmla="*/ 14 w 33"/>
                <a:gd name="T89" fmla="*/ 22 h 51"/>
                <a:gd name="T90" fmla="*/ 14 w 33"/>
                <a:gd name="T91" fmla="*/ 21 h 51"/>
                <a:gd name="T92" fmla="*/ 13 w 33"/>
                <a:gd name="T93" fmla="*/ 22 h 51"/>
                <a:gd name="T94" fmla="*/ 13 w 33"/>
                <a:gd name="T95" fmla="*/ 27 h 51"/>
                <a:gd name="T96" fmla="*/ 10 w 33"/>
                <a:gd name="T97" fmla="*/ 18 h 51"/>
                <a:gd name="T98" fmla="*/ 10 w 33"/>
                <a:gd name="T99" fmla="*/ 18 h 51"/>
                <a:gd name="T100" fmla="*/ 9 w 33"/>
                <a:gd name="T101" fmla="*/ 18 h 51"/>
                <a:gd name="T102" fmla="*/ 13 w 33"/>
                <a:gd name="T103" fmla="*/ 31 h 51"/>
                <a:gd name="T104" fmla="*/ 13 w 33"/>
                <a:gd name="T105" fmla="*/ 31 h 51"/>
                <a:gd name="T106" fmla="*/ 13 w 33"/>
                <a:gd name="T107" fmla="*/ 39 h 51"/>
                <a:gd name="T108" fmla="*/ 11 w 33"/>
                <a:gd name="T109" fmla="*/ 39 h 51"/>
                <a:gd name="T110" fmla="*/ 6 w 33"/>
                <a:gd name="T111" fmla="*/ 27 h 51"/>
                <a:gd name="T112" fmla="*/ 6 w 33"/>
                <a:gd name="T113" fmla="*/ 27 h 51"/>
                <a:gd name="T114" fmla="*/ 6 w 33"/>
                <a:gd name="T115" fmla="*/ 26 h 51"/>
                <a:gd name="T116" fmla="*/ 2 w 33"/>
                <a:gd name="T117" fmla="*/ 17 h 51"/>
                <a:gd name="T118" fmla="*/ 16 w 33"/>
                <a:gd name="T119" fmla="*/ 3 h 51"/>
                <a:gd name="T120" fmla="*/ 31 w 33"/>
                <a:gd name="T121" fmla="*/ 17 h 51"/>
                <a:gd name="T122" fmla="*/ 27 w 33"/>
                <a:gd name="T123" fmla="*/ 26 h 51"/>
                <a:gd name="T124" fmla="*/ 27 w 33"/>
                <a:gd name="T125" fmla="*/ 2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" h="51">
                  <a:moveTo>
                    <a:pt x="29" y="28"/>
                  </a:moveTo>
                  <a:cubicBezTo>
                    <a:pt x="31" y="25"/>
                    <a:pt x="33" y="21"/>
                    <a:pt x="33" y="17"/>
                  </a:cubicBezTo>
                  <a:cubicBezTo>
                    <a:pt x="33" y="8"/>
                    <a:pt x="2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21"/>
                    <a:pt x="1" y="25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9" y="34"/>
                    <a:pt x="9" y="40"/>
                  </a:cubicBezTo>
                  <a:cubicBezTo>
                    <a:pt x="8" y="40"/>
                    <a:pt x="8" y="41"/>
                    <a:pt x="8" y="42"/>
                  </a:cubicBezTo>
                  <a:cubicBezTo>
                    <a:pt x="8" y="42"/>
                    <a:pt x="8" y="43"/>
                    <a:pt x="9" y="43"/>
                  </a:cubicBezTo>
                  <a:cubicBezTo>
                    <a:pt x="8" y="44"/>
                    <a:pt x="8" y="45"/>
                    <a:pt x="8" y="45"/>
                  </a:cubicBezTo>
                  <a:cubicBezTo>
                    <a:pt x="8" y="46"/>
                    <a:pt x="8" y="47"/>
                    <a:pt x="9" y="47"/>
                  </a:cubicBezTo>
                  <a:cubicBezTo>
                    <a:pt x="8" y="48"/>
                    <a:pt x="8" y="48"/>
                    <a:pt x="8" y="49"/>
                  </a:cubicBezTo>
                  <a:cubicBezTo>
                    <a:pt x="8" y="50"/>
                    <a:pt x="9" y="51"/>
                    <a:pt x="11" y="51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3" y="51"/>
                    <a:pt x="25" y="50"/>
                    <a:pt x="25" y="49"/>
                  </a:cubicBezTo>
                  <a:cubicBezTo>
                    <a:pt x="25" y="48"/>
                    <a:pt x="24" y="48"/>
                    <a:pt x="24" y="47"/>
                  </a:cubicBezTo>
                  <a:cubicBezTo>
                    <a:pt x="24" y="47"/>
                    <a:pt x="25" y="46"/>
                    <a:pt x="25" y="45"/>
                  </a:cubicBezTo>
                  <a:cubicBezTo>
                    <a:pt x="25" y="45"/>
                    <a:pt x="24" y="44"/>
                    <a:pt x="24" y="43"/>
                  </a:cubicBezTo>
                  <a:cubicBezTo>
                    <a:pt x="24" y="43"/>
                    <a:pt x="25" y="42"/>
                    <a:pt x="25" y="42"/>
                  </a:cubicBezTo>
                  <a:cubicBezTo>
                    <a:pt x="25" y="41"/>
                    <a:pt x="24" y="40"/>
                    <a:pt x="24" y="40"/>
                  </a:cubicBezTo>
                  <a:cubicBezTo>
                    <a:pt x="24" y="34"/>
                    <a:pt x="29" y="28"/>
                    <a:pt x="29" y="28"/>
                  </a:cubicBezTo>
                  <a:close/>
                  <a:moveTo>
                    <a:pt x="17" y="39"/>
                  </a:moveTo>
                  <a:cubicBezTo>
                    <a:pt x="16" y="39"/>
                    <a:pt x="16" y="39"/>
                    <a:pt x="16" y="39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lnTo>
                    <a:pt x="17" y="39"/>
                  </a:lnTo>
                  <a:close/>
                  <a:moveTo>
                    <a:pt x="27" y="27"/>
                  </a:move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2" y="33"/>
                    <a:pt x="21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4" y="18"/>
                    <a:pt x="23" y="18"/>
                    <a:pt x="23" y="18"/>
                  </a:cubicBezTo>
                  <a:cubicBezTo>
                    <a:pt x="23" y="17"/>
                    <a:pt x="22" y="18"/>
                    <a:pt x="22" y="1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1"/>
                    <a:pt x="19" y="21"/>
                  </a:cubicBezTo>
                  <a:cubicBezTo>
                    <a:pt x="18" y="21"/>
                    <a:pt x="18" y="22"/>
                    <a:pt x="18" y="22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7" y="28"/>
                    <a:pt x="16" y="28"/>
                  </a:cubicBezTo>
                  <a:cubicBezTo>
                    <a:pt x="16" y="28"/>
                    <a:pt x="15" y="28"/>
                    <a:pt x="14" y="29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1"/>
                    <a:pt x="14" y="21"/>
                  </a:cubicBezTo>
                  <a:cubicBezTo>
                    <a:pt x="14" y="21"/>
                    <a:pt x="13" y="22"/>
                    <a:pt x="13" y="22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7"/>
                    <a:pt x="10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3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3" y="24"/>
                    <a:pt x="2" y="20"/>
                    <a:pt x="2" y="17"/>
                  </a:cubicBezTo>
                  <a:cubicBezTo>
                    <a:pt x="2" y="9"/>
                    <a:pt x="8" y="3"/>
                    <a:pt x="16" y="3"/>
                  </a:cubicBezTo>
                  <a:cubicBezTo>
                    <a:pt x="24" y="3"/>
                    <a:pt x="31" y="9"/>
                    <a:pt x="31" y="17"/>
                  </a:cubicBezTo>
                  <a:cubicBezTo>
                    <a:pt x="31" y="20"/>
                    <a:pt x="29" y="24"/>
                    <a:pt x="27" y="26"/>
                  </a:cubicBezTo>
                  <a:lnTo>
                    <a:pt x="27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013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68" name="Freeform 700"/>
            <p:cNvSpPr/>
            <p:nvPr/>
          </p:nvSpPr>
          <p:spPr bwMode="auto">
            <a:xfrm>
              <a:off x="6472213" y="3632592"/>
              <a:ext cx="45775" cy="19073"/>
            </a:xfrm>
            <a:custGeom>
              <a:avLst/>
              <a:gdLst>
                <a:gd name="T0" fmla="*/ 4 w 9"/>
                <a:gd name="T1" fmla="*/ 4 h 4"/>
                <a:gd name="T2" fmla="*/ 5 w 9"/>
                <a:gd name="T3" fmla="*/ 4 h 4"/>
                <a:gd name="T4" fmla="*/ 9 w 9"/>
                <a:gd name="T5" fmla="*/ 0 h 4"/>
                <a:gd name="T6" fmla="*/ 0 w 9"/>
                <a:gd name="T7" fmla="*/ 0 h 4"/>
                <a:gd name="T8" fmla="*/ 4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4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7" y="4"/>
                    <a:pt x="9" y="2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013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69" name="Freeform 701"/>
            <p:cNvSpPr/>
            <p:nvPr/>
          </p:nvSpPr>
          <p:spPr bwMode="auto">
            <a:xfrm>
              <a:off x="6487471" y="3485732"/>
              <a:ext cx="15258" cy="9537"/>
            </a:xfrm>
            <a:custGeom>
              <a:avLst/>
              <a:gdLst>
                <a:gd name="T0" fmla="*/ 2 w 3"/>
                <a:gd name="T1" fmla="*/ 0 h 2"/>
                <a:gd name="T2" fmla="*/ 0 w 3"/>
                <a:gd name="T3" fmla="*/ 0 h 2"/>
                <a:gd name="T4" fmla="*/ 0 w 3"/>
                <a:gd name="T5" fmla="*/ 1 h 2"/>
                <a:gd name="T6" fmla="*/ 0 w 3"/>
                <a:gd name="T7" fmla="*/ 2 h 2"/>
                <a:gd name="T8" fmla="*/ 2 w 3"/>
                <a:gd name="T9" fmla="*/ 2 h 2"/>
                <a:gd name="T10" fmla="*/ 3 w 3"/>
                <a:gd name="T11" fmla="*/ 1 h 2"/>
                <a:gd name="T12" fmla="*/ 2 w 3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013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70" name="Freeform 702"/>
            <p:cNvSpPr/>
            <p:nvPr/>
          </p:nvSpPr>
          <p:spPr bwMode="auto">
            <a:xfrm>
              <a:off x="6468399" y="3470473"/>
              <a:ext cx="53404" cy="0"/>
            </a:xfrm>
            <a:custGeom>
              <a:avLst/>
              <a:gdLst>
                <a:gd name="T0" fmla="*/ 10 w 11"/>
                <a:gd name="T1" fmla="*/ 0 w 11"/>
                <a:gd name="T2" fmla="*/ 0 w 11"/>
                <a:gd name="T3" fmla="*/ 0 w 11"/>
                <a:gd name="T4" fmla="*/ 10 w 11"/>
                <a:gd name="T5" fmla="*/ 11 w 11"/>
                <a:gd name="T6" fmla="*/ 10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1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013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</p:grpSp>
      <p:sp>
        <p:nvSpPr>
          <p:cNvPr id="471" name="Freeform 13"/>
          <p:cNvSpPr>
            <a:spLocks noChangeAspect="1" noEditPoints="1"/>
          </p:cNvSpPr>
          <p:nvPr/>
        </p:nvSpPr>
        <p:spPr bwMode="auto">
          <a:xfrm>
            <a:off x="1659958" y="4738778"/>
            <a:ext cx="389576" cy="351679"/>
          </a:xfrm>
          <a:custGeom>
            <a:avLst/>
            <a:gdLst>
              <a:gd name="T0" fmla="*/ 52 w 106"/>
              <a:gd name="T1" fmla="*/ 61 h 95"/>
              <a:gd name="T2" fmla="*/ 37 w 106"/>
              <a:gd name="T3" fmla="*/ 72 h 95"/>
              <a:gd name="T4" fmla="*/ 37 w 106"/>
              <a:gd name="T5" fmla="*/ 56 h 95"/>
              <a:gd name="T6" fmla="*/ 20 w 106"/>
              <a:gd name="T7" fmla="*/ 31 h 95"/>
              <a:gd name="T8" fmla="*/ 0 w 106"/>
              <a:gd name="T9" fmla="*/ 55 h 95"/>
              <a:gd name="T10" fmla="*/ 40 w 106"/>
              <a:gd name="T11" fmla="*/ 82 h 95"/>
              <a:gd name="T12" fmla="*/ 53 w 106"/>
              <a:gd name="T13" fmla="*/ 81 h 95"/>
              <a:gd name="T14" fmla="*/ 67 w 106"/>
              <a:gd name="T15" fmla="*/ 95 h 95"/>
              <a:gd name="T16" fmla="*/ 63 w 106"/>
              <a:gd name="T17" fmla="*/ 78 h 95"/>
              <a:gd name="T18" fmla="*/ 80 w 106"/>
              <a:gd name="T19" fmla="*/ 60 h 95"/>
              <a:gd name="T20" fmla="*/ 64 w 106"/>
              <a:gd name="T21" fmla="*/ 62 h 95"/>
              <a:gd name="T22" fmla="*/ 52 w 106"/>
              <a:gd name="T23" fmla="*/ 61 h 95"/>
              <a:gd name="T24" fmla="*/ 66 w 106"/>
              <a:gd name="T25" fmla="*/ 0 h 95"/>
              <a:gd name="T26" fmla="*/ 26 w 106"/>
              <a:gd name="T27" fmla="*/ 27 h 95"/>
              <a:gd name="T28" fmla="*/ 43 w 106"/>
              <a:gd name="T29" fmla="*/ 50 h 95"/>
              <a:gd name="T30" fmla="*/ 43 w 106"/>
              <a:gd name="T31" fmla="*/ 61 h 95"/>
              <a:gd name="T32" fmla="*/ 54 w 106"/>
              <a:gd name="T33" fmla="*/ 53 h 95"/>
              <a:gd name="T34" fmla="*/ 66 w 106"/>
              <a:gd name="T35" fmla="*/ 55 h 95"/>
              <a:gd name="T36" fmla="*/ 106 w 106"/>
              <a:gd name="T37" fmla="*/ 27 h 95"/>
              <a:gd name="T38" fmla="*/ 66 w 106"/>
              <a:gd name="T3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6" h="95">
                <a:moveTo>
                  <a:pt x="52" y="61"/>
                </a:moveTo>
                <a:cubicBezTo>
                  <a:pt x="50" y="62"/>
                  <a:pt x="37" y="72"/>
                  <a:pt x="37" y="72"/>
                </a:cubicBezTo>
                <a:cubicBezTo>
                  <a:pt x="37" y="72"/>
                  <a:pt x="37" y="59"/>
                  <a:pt x="37" y="56"/>
                </a:cubicBezTo>
                <a:cubicBezTo>
                  <a:pt x="26" y="50"/>
                  <a:pt x="20" y="41"/>
                  <a:pt x="20" y="31"/>
                </a:cubicBezTo>
                <a:cubicBezTo>
                  <a:pt x="8" y="36"/>
                  <a:pt x="0" y="45"/>
                  <a:pt x="0" y="55"/>
                </a:cubicBezTo>
                <a:cubicBezTo>
                  <a:pt x="0" y="70"/>
                  <a:pt x="18" y="82"/>
                  <a:pt x="40" y="82"/>
                </a:cubicBezTo>
                <a:cubicBezTo>
                  <a:pt x="45" y="82"/>
                  <a:pt x="49" y="82"/>
                  <a:pt x="53" y="81"/>
                </a:cubicBezTo>
                <a:cubicBezTo>
                  <a:pt x="67" y="95"/>
                  <a:pt x="67" y="95"/>
                  <a:pt x="67" y="95"/>
                </a:cubicBezTo>
                <a:cubicBezTo>
                  <a:pt x="63" y="78"/>
                  <a:pt x="63" y="78"/>
                  <a:pt x="63" y="78"/>
                </a:cubicBezTo>
                <a:cubicBezTo>
                  <a:pt x="72" y="74"/>
                  <a:pt x="78" y="67"/>
                  <a:pt x="80" y="60"/>
                </a:cubicBezTo>
                <a:cubicBezTo>
                  <a:pt x="75" y="61"/>
                  <a:pt x="69" y="62"/>
                  <a:pt x="64" y="62"/>
                </a:cubicBezTo>
                <a:cubicBezTo>
                  <a:pt x="60" y="62"/>
                  <a:pt x="56" y="62"/>
                  <a:pt x="52" y="61"/>
                </a:cubicBezTo>
                <a:close/>
                <a:moveTo>
                  <a:pt x="66" y="0"/>
                </a:moveTo>
                <a:cubicBezTo>
                  <a:pt x="44" y="0"/>
                  <a:pt x="26" y="12"/>
                  <a:pt x="26" y="27"/>
                </a:cubicBezTo>
                <a:cubicBezTo>
                  <a:pt x="26" y="36"/>
                  <a:pt x="33" y="45"/>
                  <a:pt x="43" y="50"/>
                </a:cubicBezTo>
                <a:cubicBezTo>
                  <a:pt x="43" y="61"/>
                  <a:pt x="43" y="61"/>
                  <a:pt x="43" y="61"/>
                </a:cubicBezTo>
                <a:cubicBezTo>
                  <a:pt x="54" y="53"/>
                  <a:pt x="54" y="53"/>
                  <a:pt x="54" y="53"/>
                </a:cubicBezTo>
                <a:cubicBezTo>
                  <a:pt x="57" y="54"/>
                  <a:pt x="62" y="55"/>
                  <a:pt x="66" y="55"/>
                </a:cubicBezTo>
                <a:cubicBezTo>
                  <a:pt x="88" y="55"/>
                  <a:pt x="106" y="42"/>
                  <a:pt x="106" y="27"/>
                </a:cubicBezTo>
                <a:cubicBezTo>
                  <a:pt x="106" y="12"/>
                  <a:pt x="88" y="0"/>
                  <a:pt x="66" y="0"/>
                </a:cubicBezTo>
                <a:close/>
              </a:path>
            </a:pathLst>
          </a:custGeom>
          <a:solidFill>
            <a:srgbClr val="E87071">
              <a:alpha val="89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 sz="1013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" dur="2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8" dur="2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1" dur="2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2" dur="2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5" dur="2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6" dur="2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9" dur="2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0" dur="2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3" dur="2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4" dur="2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7" dur="2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8" dur="2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1" dur="2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2" dur="2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5" dur="2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6" dur="2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9" dur="2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0" dur="2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3" dur="2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4" dur="2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7" dur="2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8" dur="2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1" dur="2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2" dur="2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5" dur="2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6" dur="2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9" dur="2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0" dur="2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3" dur="2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4" dur="2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7" dur="2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8" dur="2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1" dur="2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72" dur="2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7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5" dur="2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76" dur="2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9" dur="2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80" dur="2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8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83" dur="2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84" dur="2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87" dur="2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88" dur="2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8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91" dur="2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92" dur="2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95" dur="2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96" dur="2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8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99" dur="2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00" dur="2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03" dur="2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04" dur="2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07" dur="2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08" dur="2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11" dur="2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12" dur="2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15" dur="200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16" dur="200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8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19" dur="2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20" dur="2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23" dur="2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24" dur="2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8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27" dur="2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28" dur="2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31" dur="2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32" dur="2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8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35" dur="2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36" dur="2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39" dur="2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40" dur="2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8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4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43" dur="2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44" dur="2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9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47" dur="2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48" dur="2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9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4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51" dur="2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52" dur="2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9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55" dur="2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56" dur="2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9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5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59" dur="2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60" dur="2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9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63" dur="2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64" dur="2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2" presetClass="entr" presetSubtype="9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6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67" dur="2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68" dur="2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2" presetClass="entr" presetSubtype="9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71" dur="2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72" dur="2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2" presetClass="entr" presetSubtype="9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75" dur="2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76" dur="2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2" presetClass="entr" presetSubtype="9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79" dur="2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80" dur="2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9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8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83" dur="2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84" dur="2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9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87" dur="2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88" dur="2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2" presetClass="entr" presetSubtype="9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8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91" dur="2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92" dur="2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2" presetClass="entr" presetSubtype="9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95" dur="2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96" dur="2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7" presetID="2" presetClass="entr" presetSubtype="8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9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99" dur="2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00" dur="2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03" dur="2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04" dur="2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5" presetID="2" presetClass="entr" presetSubtype="8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0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07" dur="2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08" dur="2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9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11" dur="2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12" dur="2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3" presetID="2" presetClass="entr" presetSubtype="8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15" dur="2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16" dur="2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7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19" dur="2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20" dur="2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2" presetClass="entr" presetSubtype="8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23" dur="2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24" dur="2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5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27" dur="2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28" dur="2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2" presetClass="entr" presetSubtype="8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2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31" dur="2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32" dur="2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3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35" dur="2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36" dur="2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7" presetID="2" presetClass="entr" presetSubtype="8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3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39" dur="2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40" dur="2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1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43" dur="2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44" dur="2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5" presetID="2" presetClass="entr" presetSubtype="8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4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47" dur="2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48" dur="2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9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51" dur="2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52" dur="2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3" presetID="2" presetClass="entr" presetSubtype="8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5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55" dur="2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56" dur="2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7" presetID="2" presetClass="entr" presetSubtype="9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59" dur="2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60" dur="2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1" presetID="2" presetClass="entr" presetSubtype="9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6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63" dur="2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64" dur="2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5" presetID="2" presetClass="entr" presetSubtype="9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67" dur="2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68" dur="2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9" presetID="2" presetClass="entr" presetSubtype="9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6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71" dur="2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72" dur="2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3" presetID="2" presetClass="entr" presetSubtype="9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75" dur="20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76" dur="20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7" presetID="2" presetClass="entr" presetSubtype="9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7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79" dur="2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80" dur="2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1" presetID="2" presetClass="entr" presetSubtype="9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83" dur="2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84" dur="2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5" presetID="2" presetClass="entr" presetSubtype="9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8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87" dur="2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88" dur="2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9" presetID="2" presetClass="entr" presetSubtype="9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91" dur="2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92" dur="2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3" presetID="2" presetClass="entr" presetSubtype="9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9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95" dur="2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96" dur="2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7" presetID="2" presetClass="entr" presetSubtype="9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99" dur="2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00" dur="2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1" presetID="2" presetClass="entr" presetSubtype="9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0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03" dur="2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04" dur="2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5" presetID="2" presetClass="entr" presetSubtype="9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07" dur="2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08" dur="2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9" presetID="2" presetClass="entr" presetSubtype="9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0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11" dur="2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12" dur="2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3" presetID="2" presetClass="entr" presetSubtype="9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15" dur="2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16" dur="2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7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19" dur="2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20" dur="2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1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23" dur="2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24" dur="2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5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27" dur="2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28" dur="2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9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31" dur="2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32" dur="2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3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3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35" dur="2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36" dur="2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7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39" dur="2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40" dur="2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1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4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43" dur="2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44" dur="2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5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47" dur="2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48" dur="2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9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4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51" dur="2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52" dur="2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3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55" dur="2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56" dur="2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7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5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59" dur="20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60" dur="20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1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63" dur="2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64" dur="2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5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6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67" dur="2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68" dur="2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9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71" dur="200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72" dur="200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3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7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75" dur="2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76" dur="2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7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79" dur="20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80" dur="20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1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8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83" dur="2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84" dur="2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5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87" dur="20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88" dur="20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9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8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91" dur="20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92" dur="20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3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95" dur="200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96" dur="200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7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9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99" dur="2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00" dur="2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1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03" dur="2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04" dur="2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5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0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07" dur="2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08" dur="2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9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11" dur="2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12" dur="2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3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15" dur="20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16" dur="20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7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19" dur="20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20" dur="20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1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23" dur="20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24" dur="20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5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27" dur="200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28" dur="200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9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31" dur="2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32" dur="2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3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3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35" dur="20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36" dur="20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7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39" dur="20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40" dur="20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1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4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43" dur="200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44" dur="200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5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47" dur="2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48" dur="2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9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4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51" dur="200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52" dur="200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3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55" dur="2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56" dur="2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7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5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59" dur="20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60" dur="20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1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63" dur="20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64" dur="20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5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6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67" dur="2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68" dur="2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9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6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71" dur="2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72" dur="2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3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75" dur="20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76" dur="20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7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7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79" dur="2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80" dur="2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1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83" dur="2000" fill="hold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84" dur="2000" fill="hold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5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8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87" dur="20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88" dur="20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9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91" dur="2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92" dur="2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3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9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95" dur="2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96" dur="2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7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99" dur="2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00" dur="2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1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0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03" dur="2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04" dur="2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5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07" dur="2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08" dur="2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9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0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11" dur="2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12" dur="2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3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15" dur="200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16" dur="200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7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19" dur="20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20" dur="20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1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23" dur="200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24" dur="200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5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27" dur="20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28" dur="20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9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31" dur="200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32" dur="200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3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3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35" dur="200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36" dur="200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7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39" dur="2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40" dur="2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1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4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43" dur="2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44" dur="2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5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47" dur="200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48" dur="200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9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4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51" dur="20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52" dur="20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3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55" dur="2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56" dur="2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7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5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59" dur="2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60" dur="2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1" presetID="2" presetClass="entr" presetSubtype="6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63" dur="2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64" dur="2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5" presetID="2" presetClass="entr" presetSubtype="6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6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67" dur="2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68" dur="2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9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71" dur="2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72" dur="2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3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7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75" dur="20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76" dur="20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7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79" dur="2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80" dur="2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1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8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83" dur="200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84" dur="200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5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87" dur="20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88" dur="20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9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8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91" dur="20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92" dur="20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3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95" dur="20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96" dur="20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7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9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99" dur="20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00" dur="20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1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03" dur="200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04" dur="200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5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0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07" dur="200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08" dur="200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9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11" dur="20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12" dur="20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3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15" dur="2000" fill="hold"/>
                                            <p:tgtEl>
                                              <p:spTgt spid="4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16" dur="2000" fill="hold"/>
                                            <p:tgtEl>
                                              <p:spTgt spid="4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7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19" dur="2000" fill="hold"/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20" dur="2000" fill="hold"/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1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23" dur="200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24" dur="200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5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27" dur="20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28" dur="20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9" presetID="2" presetClass="entr" presetSubtype="1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2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31" dur="2000" fill="hold"/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32" dur="2000" fill="hold"/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3" presetID="2" presetClass="entr" presetSubtype="1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35" dur="2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36" dur="2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7" presetID="2" presetClass="entr" presetSubtype="2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3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39" dur="2000" fill="hold"/>
                                            <p:tgtEl>
                                              <p:spTgt spid="4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40" dur="2000" fill="hold"/>
                                            <p:tgtEl>
                                              <p:spTgt spid="4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1" presetID="2" presetClass="entr" presetSubtype="2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43" dur="2000" fill="hold"/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44" dur="2000" fill="hold"/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5" presetID="2" presetClass="entr" presetSubtype="2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4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47" dur="2000" fill="hold"/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48" dur="2000" fill="hold"/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9" presetID="2" presetClass="entr" presetSubtype="2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51" dur="2000" fill="hold"/>
                                            <p:tgtEl>
                                              <p:spTgt spid="4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52" dur="2000" fill="hold"/>
                                            <p:tgtEl>
                                              <p:spTgt spid="4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3" presetID="2" presetClass="entr" presetSubtype="2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5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55" dur="2000" fill="hold"/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56" dur="2000" fill="hold"/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7" presetID="2" presetClass="entr" presetSubtype="2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59" dur="20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60" dur="20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1" presetID="2" presetClass="entr" presetSubtype="2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6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63" dur="2000" fill="hold"/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64" dur="2000" fill="hold"/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5" presetID="2" presetClass="entr" presetSubtype="2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67" dur="20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68" dur="20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9" presetID="2" presetClass="entr" presetSubtype="2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6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71" dur="20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72" dur="20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3" presetID="2" presetClass="entr" presetSubtype="2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75" dur="2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76" dur="2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7" presetID="2" presetClass="entr" presetSubtype="2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7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79" dur="20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80" dur="20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1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83" dur="20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84" dur="20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5" presetID="2" presetClass="entr" presetSubtype="8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8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87" dur="20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88" dur="20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9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91" dur="2000" fill="hold"/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92" dur="2000" fill="hold"/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3" presetID="2" presetClass="entr" presetSubtype="8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9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95" dur="2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96" dur="2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7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99" dur="20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700" dur="20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1" presetID="2" presetClass="entr" presetSubtype="8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70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7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03" dur="2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704" dur="2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5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07" dur="2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708" dur="2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9" presetID="2" presetClass="entr" presetSubtype="8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70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7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11" dur="20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712" dur="20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3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15" dur="20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716" dur="20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7" presetID="2" presetClass="entr" presetSubtype="8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7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7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19" dur="2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720" dur="2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1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23" dur="200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724" dur="200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5" presetID="2" presetClass="entr" presetSubtype="8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7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7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27" dur="20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728" dur="20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9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31" dur="200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732" dur="200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3" presetID="2" presetClass="entr" presetSubtype="8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73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7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35" dur="200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736" dur="200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7" presetID="2" presetClass="entr" presetSubtype="8" fill="hold" grpId="0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39" dur="20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740" dur="20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1" presetID="2" presetClass="entr" presetSubtype="8" fill="hold" grpId="0" nodeType="withEffect" nodePh="1" p14:presetBounceEnd="78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74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7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43" dur="2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744" dur="2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46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48" dur="5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5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52" dur="500"/>
                                            <p:tgtEl>
                                              <p:spTgt spid="4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54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56" dur="50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58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60" dur="5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62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4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5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6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7" dur="10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6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1" dur="5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7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5" dur="5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7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9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0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3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8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7" dur="5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8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1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2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3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79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6" dur="5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7" dur="5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8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79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1" dur="5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2" dur="5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3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80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6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7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8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80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1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2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3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81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16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7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818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20" dur="5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22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24" dur="5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5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26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28" dur="5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9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83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32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3" fill="hold">
                                <p:stCondLst>
                                  <p:cond delay="12500"/>
                                </p:stCondLst>
                                <p:childTnLst>
                                  <p:par>
                                    <p:cTn id="83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36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7" fill="hold">
                                <p:stCondLst>
                                  <p:cond delay="13000"/>
                                </p:stCondLst>
                                <p:childTnLst>
                                  <p:par>
                                    <p:cTn id="83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0" dur="5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1" dur="5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2" dur="5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3" dur="5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4" dur="500" tmFilter="0,0; .5, 1; 1, 1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5" fill="hold">
                                <p:stCondLst>
                                  <p:cond delay="13750"/>
                                </p:stCondLst>
                                <p:childTnLst>
                                  <p:par>
                                    <p:cTn id="846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48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9" fill="hold">
                                <p:stCondLst>
                                  <p:cond delay="14250"/>
                                </p:stCondLst>
                                <p:childTnLst>
                                  <p:par>
                                    <p:cTn id="85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2" dur="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3" dur="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4" dur="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5" dur="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6" dur="500" tmFilter="0,0; .5, 1; 1, 1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7" fill="hold">
                                <p:stCondLst>
                                  <p:cond delay="15000"/>
                                </p:stCondLst>
                                <p:childTnLst>
                                  <p:par>
                                    <p:cTn id="858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60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1" fill="hold">
                                <p:stCondLst>
                                  <p:cond delay="15500"/>
                                </p:stCondLst>
                                <p:childTnLst>
                                  <p:par>
                                    <p:cTn id="86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4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5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6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7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8" dur="500" tmFilter="0,0; .5, 1; 1, 1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9" fill="hold">
                                <p:stCondLst>
                                  <p:cond delay="16250"/>
                                </p:stCondLst>
                                <p:childTnLst>
                                  <p:par>
                                    <p:cTn id="87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72" dur="5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3" fill="hold">
                                <p:stCondLst>
                                  <p:cond delay="16750"/>
                                </p:stCondLst>
                                <p:childTnLst>
                                  <p:par>
                                    <p:cTn id="87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6" dur="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7" dur="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8" dur="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9" dur="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0" dur="500" tmFilter="0,0; .5, 1; 1, 1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1" fill="hold">
                                <p:stCondLst>
                                  <p:cond delay="17500"/>
                                </p:stCondLst>
                                <p:childTnLst>
                                  <p:par>
                                    <p:cTn id="882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84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5" fill="hold">
                                <p:stCondLst>
                                  <p:cond delay="18000"/>
                                </p:stCondLst>
                                <p:childTnLst>
                                  <p:par>
                                    <p:cTn id="88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8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9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0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1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2" dur="500" tmFilter="0,0; .5, 1; 1, 1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7" grpId="0" animBg="1"/>
          <p:bldP spid="241" grpId="0" animBg="1"/>
          <p:bldP spid="245" grpId="0" animBg="1"/>
          <p:bldP spid="249" grpId="0" animBg="1"/>
          <p:bldP spid="253" grpId="0"/>
          <p:bldP spid="254" grpId="0"/>
          <p:bldP spid="255" grpId="0"/>
          <p:bldP spid="256" grpId="0"/>
          <p:bldP spid="257" grpId="0" animBg="1"/>
          <p:bldP spid="258" grpId="0" animBg="1"/>
          <p:bldP spid="259" grpId="0" animBg="1"/>
          <p:bldP spid="260" grpId="0" animBg="1"/>
          <p:bldP spid="261" grpId="0"/>
          <p:bldP spid="262" grpId="0"/>
          <p:bldP spid="263" grpId="0"/>
          <p:bldP spid="264" grpId="0"/>
          <p:bldP spid="265" grpId="0" animBg="1"/>
          <p:bldP spid="269" grpId="0"/>
          <p:bldP spid="270" grpId="0" animBg="1"/>
          <p:bldP spid="271" grpId="0"/>
          <p:bldP spid="272" grpId="0"/>
          <p:bldP spid="278" grpId="0" animBg="1"/>
          <p:bldP spid="279" grpId="0"/>
          <p:bldP spid="280" grpId="0" animBg="1"/>
          <p:bldP spid="281" grpId="0"/>
          <p:bldP spid="282" grpId="0" animBg="1"/>
          <p:bldP spid="283" grpId="0"/>
          <p:bldP spid="284" grpId="0" animBg="1"/>
          <p:bldP spid="285" grpId="0"/>
          <p:bldP spid="286" grpId="0" animBg="1"/>
          <p:bldP spid="287" grpId="0"/>
          <p:bldP spid="288" grpId="0" animBg="1"/>
          <p:bldP spid="289" grpId="0"/>
          <p:bldP spid="290" grpId="0" animBg="1"/>
          <p:bldP spid="291" grpId="0"/>
          <p:bldP spid="292" grpId="0" animBg="1"/>
          <p:bldP spid="293" grpId="0"/>
          <p:bldP spid="294" grpId="0" animBg="1"/>
          <p:bldP spid="295" grpId="0"/>
          <p:bldP spid="296" grpId="0" animBg="1"/>
          <p:bldP spid="297" grpId="0"/>
          <p:bldP spid="298" grpId="0" animBg="1"/>
          <p:bldP spid="299" grpId="0"/>
          <p:bldP spid="300" grpId="0" animBg="1"/>
          <p:bldP spid="301" grpId="0"/>
          <p:bldP spid="305" grpId="0" animBg="1"/>
          <p:bldP spid="306" grpId="0" animBg="1"/>
          <p:bldP spid="307" grpId="0" animBg="1"/>
          <p:bldP spid="308" grpId="0" animBg="1"/>
          <p:bldP spid="309" grpId="0"/>
          <p:bldP spid="310" grpId="0" animBg="1"/>
          <p:bldP spid="311" grpId="0"/>
          <p:bldP spid="312" grpId="0" animBg="1"/>
          <p:bldP spid="313" grpId="0"/>
          <p:bldP spid="314" grpId="0" animBg="1"/>
          <p:bldP spid="315" grpId="0"/>
          <p:bldP spid="316" grpId="0" animBg="1"/>
          <p:bldP spid="317" grpId="0"/>
          <p:bldP spid="318" grpId="0" animBg="1"/>
          <p:bldP spid="319" grpId="0"/>
          <p:bldP spid="320" grpId="0" animBg="1"/>
          <p:bldP spid="321" grpId="0"/>
          <p:bldP spid="322" grpId="0" animBg="1"/>
          <p:bldP spid="323" grpId="0"/>
          <p:bldP spid="324" grpId="0" animBg="1"/>
          <p:bldP spid="325" grpId="0"/>
          <p:bldP spid="326" grpId="0" animBg="1"/>
          <p:bldP spid="327" grpId="0"/>
          <p:bldP spid="328" grpId="0" animBg="1"/>
          <p:bldP spid="329" grpId="0"/>
          <p:bldP spid="330" grpId="0" animBg="1"/>
          <p:bldP spid="331" grpId="0"/>
          <p:bldP spid="332" grpId="0" animBg="1"/>
          <p:bldP spid="333" grpId="0"/>
          <p:bldP spid="334" grpId="0" animBg="1"/>
          <p:bldP spid="335" grpId="0"/>
          <p:bldP spid="336" grpId="0" animBg="1"/>
          <p:bldP spid="337" grpId="0"/>
          <p:bldP spid="338" grpId="0" animBg="1"/>
          <p:bldP spid="339" grpId="0"/>
          <p:bldP spid="340" grpId="0" animBg="1"/>
          <p:bldP spid="341" grpId="0"/>
          <p:bldP spid="342" grpId="0" animBg="1"/>
          <p:bldP spid="343" grpId="0"/>
          <p:bldP spid="344" grpId="0" animBg="1"/>
          <p:bldP spid="345" grpId="0"/>
          <p:bldP spid="346" grpId="0" animBg="1"/>
          <p:bldP spid="347" grpId="0"/>
          <p:bldP spid="348" grpId="0" animBg="1"/>
          <p:bldP spid="349" grpId="0"/>
          <p:bldP spid="350" grpId="0" animBg="1"/>
          <p:bldP spid="351" grpId="0"/>
          <p:bldP spid="352" grpId="0" animBg="1"/>
          <p:bldP spid="353" grpId="0"/>
          <p:bldP spid="354" grpId="0" animBg="1"/>
          <p:bldP spid="355" grpId="0"/>
          <p:bldP spid="356" grpId="0" animBg="1"/>
          <p:bldP spid="357" grpId="0"/>
          <p:bldP spid="358" grpId="0" animBg="1"/>
          <p:bldP spid="359" grpId="0"/>
          <p:bldP spid="360" grpId="0" animBg="1"/>
          <p:bldP spid="361" grpId="0"/>
          <p:bldP spid="362" grpId="0" animBg="1"/>
          <p:bldP spid="363" grpId="0"/>
          <p:bldP spid="364" grpId="0" animBg="1"/>
          <p:bldP spid="365" grpId="0"/>
          <p:bldP spid="366" grpId="0" animBg="1"/>
          <p:bldP spid="367" grpId="0"/>
          <p:bldP spid="368" grpId="0" animBg="1"/>
          <p:bldP spid="369" grpId="0"/>
          <p:bldP spid="370" grpId="0" animBg="1"/>
          <p:bldP spid="371" grpId="0"/>
          <p:bldP spid="372" grpId="0" animBg="1"/>
          <p:bldP spid="373" grpId="0"/>
          <p:bldP spid="374" grpId="0" animBg="1"/>
          <p:bldP spid="375" grpId="0"/>
          <p:bldP spid="376" grpId="0" animBg="1"/>
          <p:bldP spid="377" grpId="0"/>
          <p:bldP spid="378" grpId="0" animBg="1"/>
          <p:bldP spid="379" grpId="0"/>
          <p:bldP spid="380" grpId="0" animBg="1"/>
          <p:bldP spid="381" grpId="0"/>
          <p:bldP spid="382" grpId="0" animBg="1"/>
          <p:bldP spid="383" grpId="0" animBg="1"/>
          <p:bldP spid="384" grpId="0"/>
          <p:bldP spid="385" grpId="0" animBg="1"/>
          <p:bldP spid="386" grpId="0"/>
          <p:bldP spid="387" grpId="0" animBg="1"/>
          <p:bldP spid="388" grpId="0"/>
          <p:bldP spid="389" grpId="0" animBg="1"/>
          <p:bldP spid="390" grpId="0"/>
          <p:bldP spid="391" grpId="0" animBg="1"/>
          <p:bldP spid="392" grpId="0"/>
          <p:bldP spid="393" grpId="0" animBg="1"/>
          <p:bldP spid="394" grpId="0"/>
          <p:bldP spid="395" grpId="0" animBg="1"/>
          <p:bldP spid="396" grpId="0"/>
          <p:bldP spid="397" grpId="0"/>
          <p:bldP spid="398" grpId="0" animBg="1"/>
          <p:bldP spid="399" grpId="0"/>
          <p:bldP spid="400" grpId="0" animBg="1"/>
          <p:bldP spid="401" grpId="0"/>
          <p:bldP spid="402" grpId="0" animBg="1"/>
          <p:bldP spid="403" grpId="0"/>
          <p:bldP spid="404" grpId="0" animBg="1"/>
          <p:bldP spid="405" grpId="0"/>
          <p:bldP spid="406" grpId="0" animBg="1"/>
          <p:bldP spid="407" grpId="0"/>
          <p:bldP spid="408" grpId="0" animBg="1"/>
          <p:bldP spid="409" grpId="0"/>
          <p:bldP spid="410" grpId="0" animBg="1"/>
          <p:bldP spid="411" grpId="0"/>
          <p:bldP spid="412" grpId="0" animBg="1"/>
          <p:bldP spid="413" grpId="0"/>
          <p:bldP spid="414" grpId="0" animBg="1"/>
          <p:bldP spid="415" grpId="0"/>
          <p:bldP spid="416" grpId="0" animBg="1"/>
          <p:bldP spid="417" grpId="0"/>
          <p:bldP spid="418" grpId="0" animBg="1"/>
          <p:bldP spid="419" grpId="0"/>
          <p:bldP spid="420" grpId="0" animBg="1"/>
          <p:bldP spid="421" grpId="0"/>
          <p:bldP spid="422" grpId="0" animBg="1"/>
          <p:bldP spid="423" grpId="0"/>
          <p:bldP spid="424" grpId="0" animBg="1"/>
          <p:bldP spid="425" grpId="0"/>
          <p:bldP spid="426" grpId="0" animBg="1"/>
          <p:bldP spid="427" grpId="0"/>
          <p:bldP spid="428" grpId="0" animBg="1"/>
          <p:bldP spid="429" grpId="0"/>
          <p:bldP spid="430" grpId="0" animBg="1"/>
          <p:bldP spid="431" grpId="0"/>
          <p:bldP spid="432" grpId="0" animBg="1"/>
          <p:bldP spid="433" grpId="0"/>
          <p:bldP spid="434" grpId="0" animBg="1"/>
          <p:bldP spid="435" grpId="0"/>
          <p:bldP spid="436" grpId="0" animBg="1"/>
          <p:bldP spid="437" grpId="0"/>
          <p:bldP spid="438" grpId="0" animBg="1"/>
          <p:bldP spid="439" grpId="0"/>
          <p:bldP spid="440" grpId="0" animBg="1"/>
          <p:bldP spid="441" grpId="0"/>
          <p:bldP spid="442" grpId="0" animBg="1"/>
          <p:bldP spid="443" grpId="0"/>
          <p:bldP spid="444" grpId="0" animBg="1"/>
          <p:bldP spid="445" grpId="0"/>
          <p:bldP spid="446" grpId="0" animBg="1"/>
          <p:bldP spid="447" grpId="0"/>
          <p:bldP spid="448" grpId="0" animBg="1"/>
          <p:bldP spid="449" grpId="0"/>
          <p:bldP spid="450" grpId="0" animBg="1"/>
          <p:bldP spid="451" grpId="0"/>
          <p:bldP spid="452" grpId="0" animBg="1"/>
          <p:bldP spid="453" grpId="0"/>
          <p:bldP spid="454" grpId="0" animBg="1"/>
          <p:bldP spid="455" grpId="0"/>
          <p:bldP spid="456" grpId="0" animBg="1"/>
          <p:bldP spid="457" grpId="0"/>
          <p:bldP spid="458" grpId="0" animBg="1"/>
          <p:bldP spid="459" grpId="0"/>
          <p:bldP spid="460" grpId="0" animBg="1"/>
          <p:bldP spid="461" grpId="0"/>
          <p:bldP spid="462" grpId="0" animBg="1"/>
          <p:bldP spid="463" grpId="0"/>
          <p:bldP spid="464" grpId="0" animBg="1"/>
          <p:bldP spid="465" grpId="0"/>
          <p:bldP spid="47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2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2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2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2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2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2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2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20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2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2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2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2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2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2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2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2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2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2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7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2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2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2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2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8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2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2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2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2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8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2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2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2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2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9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2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2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2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2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2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20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2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2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200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200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2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2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2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2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2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20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2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2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3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2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2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2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0" dur="2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1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4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2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2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2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2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2" presetClass="entr" presetSubtype="9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4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1" dur="2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2" dur="2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2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2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9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5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2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0" dur="2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3" dur="2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4" dur="2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2" presetClass="entr" presetSubtype="9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6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7" dur="2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8" dur="2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1" dur="2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2" dur="200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2" presetClass="entr" presetSubtype="9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7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5" dur="2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6" dur="200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7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2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0" dur="2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9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8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2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200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2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2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9" presetID="2" presetClass="entr" presetSubtype="9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8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1" dur="2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2" dur="2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5" dur="2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6" dur="2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7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9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9" dur="2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0" dur="2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3" dur="2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4" dur="2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5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0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7" dur="2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8" dur="2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1" dur="2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2" dur="2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3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5" dur="2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6" dur="20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9" dur="2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0" dur="2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3" dur="2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4" dur="2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7" dur="2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8" dur="2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9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2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1" dur="2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2" dur="2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5" dur="2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6" dur="2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7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3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9" dur="2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0" dur="2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3" dur="2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4" dur="2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5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4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7" dur="2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8" dur="2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1" dur="2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2" dur="2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3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5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5" dur="2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6" dur="2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7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9" dur="2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0" dur="2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1" presetID="2" presetClass="entr" presetSubtype="9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6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3" dur="2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4" dur="2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5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7" dur="2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8" dur="2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9" presetID="2" presetClass="entr" presetSubtype="9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6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1" dur="2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2" dur="2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3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5" dur="20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6" dur="2000" fill="hold"/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7" presetID="2" presetClass="entr" presetSubtype="9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7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9" dur="2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0" dur="2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1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3" dur="2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4" dur="2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5" presetID="2" presetClass="entr" presetSubtype="9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8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7" dur="2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8" dur="2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9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1" dur="2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2" dur="2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3" presetID="2" presetClass="entr" presetSubtype="9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9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5" dur="2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6" dur="2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7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9" dur="2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0" dur="2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1" presetID="2" presetClass="entr" presetSubtype="9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0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3" dur="2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4" dur="2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5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7" dur="2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8" dur="2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9" presetID="2" presetClass="entr" presetSubtype="9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0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1" dur="2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2" dur="2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3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5" dur="2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6" dur="2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7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9" dur="2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0" dur="2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3" dur="2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4" dur="2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5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7" dur="2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8" dur="2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1" dur="2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2" dur="2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3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3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5" dur="2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6" dur="2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9" dur="2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0" dur="2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1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4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3" dur="2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4" dur="2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7" dur="2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8" dur="2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9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4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1" dur="2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2" dur="2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5" dur="2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6" dur="2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7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5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9" dur="20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0" dur="20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3" dur="2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4" dur="2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5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6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7" dur="2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8" dur="2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1" dur="200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2" dur="200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3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7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5" dur="2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6" dur="2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9" dur="20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0" dur="20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1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8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3" dur="2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4" dur="200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5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7" dur="20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8" dur="20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9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8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1" dur="20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2" dur="20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5" dur="200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6" dur="200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7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39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3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9" dur="2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0" dur="2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1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3" dur="2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4" dur="2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5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0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7" dur="2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8" dur="2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9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1" dur="2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2" dur="2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5" dur="20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6" dur="20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7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9" dur="20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0" dur="20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1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3" dur="20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4" dur="20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5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7" dur="200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8" dur="200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9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1" dur="2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2" dur="20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3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3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5" dur="20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6" dur="20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7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9" dur="20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0" dur="20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1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4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3" dur="200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4" dur="200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5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7" dur="2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8" dur="20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9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4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1" dur="200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2" dur="200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5" dur="2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6" dur="2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7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5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9" dur="20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0" dur="20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1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3" dur="20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4" dur="20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5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6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7" dur="2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8" dur="2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9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6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1" dur="2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2" dur="2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5" dur="20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6" dur="20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7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7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9" dur="2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0" dur="2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1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3" dur="2000" fill="hold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4" dur="2000" fill="hold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5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8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7" dur="20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8" dur="20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9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1" dur="2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2" dur="2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3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49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4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5" dur="2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6" dur="2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7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9" dur="2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0" dur="200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1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0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3" dur="2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4" dur="2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5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7" dur="2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8" dur="2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9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0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1" dur="2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2" dur="2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5" dur="200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6" dur="200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7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9" dur="20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0" dur="20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1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3" dur="200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4" dur="200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5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7" dur="20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8" dur="20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9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1" dur="200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2" dur="200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3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3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5" dur="200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6" dur="200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7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9" dur="2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0" dur="2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1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4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3" dur="2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4" dur="2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5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7" dur="200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8" dur="200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9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4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1" dur="20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2" dur="200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5" dur="2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6" dur="20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7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5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9" dur="2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0" dur="2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1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3" dur="2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4" dur="2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5" presetID="2" presetClass="entr" presetSubtype="6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6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7" dur="2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8" dur="2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1" dur="2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2" dur="2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3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7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5" dur="20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6" dur="20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9" dur="2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0" dur="2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1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8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3" dur="200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4" dur="200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7" dur="20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8" dur="20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9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8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1" dur="20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2" dur="20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5" dur="20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6" dur="20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7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9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5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9" dur="20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0" dur="200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3" dur="200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4" dur="200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5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0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7" dur="200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8" dur="200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1" dur="20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2" dur="20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3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5" dur="2000" fill="hold"/>
                                            <p:tgtEl>
                                              <p:spTgt spid="4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6" dur="2000" fill="hold"/>
                                            <p:tgtEl>
                                              <p:spTgt spid="4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9" dur="2000" fill="hold"/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0" dur="2000" fill="hold"/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1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3" dur="200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4" dur="200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7" dur="20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8" dur="20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9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2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1" dur="2000" fill="hold"/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2" dur="2000" fill="hold"/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5" dur="2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6" dur="200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7" presetID="2" presetClass="entr" presetSubtype="2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3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9" dur="2000" fill="hold"/>
                                            <p:tgtEl>
                                              <p:spTgt spid="4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0" dur="2000" fill="hold"/>
                                            <p:tgtEl>
                                              <p:spTgt spid="4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3" dur="2000" fill="hold"/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4" dur="2000" fill="hold"/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5" presetID="2" presetClass="entr" presetSubtype="2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4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7" dur="2000" fill="hold"/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8" dur="2000" fill="hold"/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1" dur="2000" fill="hold"/>
                                            <p:tgtEl>
                                              <p:spTgt spid="4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2" dur="2000" fill="hold"/>
                                            <p:tgtEl>
                                              <p:spTgt spid="4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3" presetID="2" presetClass="entr" presetSubtype="2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5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5" dur="2000" fill="hold"/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6" dur="2000" fill="hold"/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9" dur="20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0" dur="20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1" presetID="2" presetClass="entr" presetSubtype="2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6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3" dur="2000" fill="hold"/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4" dur="2000" fill="hold"/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7" dur="20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8" dur="20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9" presetID="2" presetClass="entr" presetSubtype="2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6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1" dur="20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2" dur="20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5" dur="2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6" dur="2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7" presetID="2" presetClass="entr" presetSubtype="2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7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9" dur="20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0" dur="20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3" dur="20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4" dur="20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5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8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7" dur="20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8" dur="20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1" dur="2000" fill="hold"/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2" dur="2000" fill="hold"/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3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69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5" dur="2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6" dur="2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9" dur="20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0" dur="20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1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70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7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3" dur="2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4" dur="2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7" dur="2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8" dur="2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9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70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7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1" dur="20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2" dur="20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5" dur="20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6" dur="20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7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7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7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9" dur="2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0" dur="2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3" dur="200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4" dur="200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5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72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7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7" dur="20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8" dur="20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1" dur="200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2" dur="200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3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73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7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5" dur="200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6" dur="200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9" dur="20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0" dur="20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1" presetID="2" presetClass="entr" presetSubtype="8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74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7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3" dur="2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4" dur="2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46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48" dur="5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5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52" dur="500"/>
                                            <p:tgtEl>
                                              <p:spTgt spid="4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54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56" dur="50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58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60" dur="5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62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4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5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6" dur="1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7" dur="10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6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1" dur="5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7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5" dur="5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7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9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0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3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8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7" dur="5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8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1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2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3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79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6" dur="5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7" dur="5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8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79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1" dur="5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2" dur="5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3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80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6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7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8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80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1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2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3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81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16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7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818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20" dur="5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22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24" dur="5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5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26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28" dur="5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9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83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32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3" fill="hold">
                                <p:stCondLst>
                                  <p:cond delay="12500"/>
                                </p:stCondLst>
                                <p:childTnLst>
                                  <p:par>
                                    <p:cTn id="83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36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7" fill="hold">
                                <p:stCondLst>
                                  <p:cond delay="13000"/>
                                </p:stCondLst>
                                <p:childTnLst>
                                  <p:par>
                                    <p:cTn id="83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0" dur="5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1" dur="5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2" dur="5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3" dur="5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4" dur="500" tmFilter="0,0; .5, 1; 1, 1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5" fill="hold">
                                <p:stCondLst>
                                  <p:cond delay="13750"/>
                                </p:stCondLst>
                                <p:childTnLst>
                                  <p:par>
                                    <p:cTn id="846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48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9" fill="hold">
                                <p:stCondLst>
                                  <p:cond delay="14250"/>
                                </p:stCondLst>
                                <p:childTnLst>
                                  <p:par>
                                    <p:cTn id="85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2" dur="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3" dur="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4" dur="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5" dur="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6" dur="500" tmFilter="0,0; .5, 1; 1, 1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7" fill="hold">
                                <p:stCondLst>
                                  <p:cond delay="15000"/>
                                </p:stCondLst>
                                <p:childTnLst>
                                  <p:par>
                                    <p:cTn id="858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60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1" fill="hold">
                                <p:stCondLst>
                                  <p:cond delay="15500"/>
                                </p:stCondLst>
                                <p:childTnLst>
                                  <p:par>
                                    <p:cTn id="86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4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5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6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7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8" dur="500" tmFilter="0,0; .5, 1; 1, 1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9" fill="hold">
                                <p:stCondLst>
                                  <p:cond delay="16250"/>
                                </p:stCondLst>
                                <p:childTnLst>
                                  <p:par>
                                    <p:cTn id="87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72" dur="5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3" fill="hold">
                                <p:stCondLst>
                                  <p:cond delay="16750"/>
                                </p:stCondLst>
                                <p:childTnLst>
                                  <p:par>
                                    <p:cTn id="87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6" dur="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7" dur="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8" dur="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9" dur="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0" dur="500" tmFilter="0,0; .5, 1; 1, 1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1" fill="hold">
                                <p:stCondLst>
                                  <p:cond delay="17500"/>
                                </p:stCondLst>
                                <p:childTnLst>
                                  <p:par>
                                    <p:cTn id="882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84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5" fill="hold">
                                <p:stCondLst>
                                  <p:cond delay="18000"/>
                                </p:stCondLst>
                                <p:childTnLst>
                                  <p:par>
                                    <p:cTn id="88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8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9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0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1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2" dur="500" tmFilter="0,0; .5, 1; 1, 1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7" grpId="0" animBg="1"/>
          <p:bldP spid="241" grpId="0" animBg="1"/>
          <p:bldP spid="245" grpId="0" animBg="1"/>
          <p:bldP spid="249" grpId="0" animBg="1"/>
          <p:bldP spid="253" grpId="0"/>
          <p:bldP spid="254" grpId="0"/>
          <p:bldP spid="255" grpId="0"/>
          <p:bldP spid="256" grpId="0"/>
          <p:bldP spid="257" grpId="0" animBg="1"/>
          <p:bldP spid="258" grpId="0" animBg="1"/>
          <p:bldP spid="259" grpId="0" animBg="1"/>
          <p:bldP spid="260" grpId="0" animBg="1"/>
          <p:bldP spid="261" grpId="0"/>
          <p:bldP spid="262" grpId="0"/>
          <p:bldP spid="263" grpId="0"/>
          <p:bldP spid="264" grpId="0"/>
          <p:bldP spid="265" grpId="0" animBg="1"/>
          <p:bldP spid="269" grpId="0"/>
          <p:bldP spid="270" grpId="0" animBg="1"/>
          <p:bldP spid="271" grpId="0"/>
          <p:bldP spid="272" grpId="0"/>
          <p:bldP spid="278" grpId="0" animBg="1"/>
          <p:bldP spid="279" grpId="0"/>
          <p:bldP spid="280" grpId="0" animBg="1"/>
          <p:bldP spid="281" grpId="0"/>
          <p:bldP spid="282" grpId="0" animBg="1"/>
          <p:bldP spid="283" grpId="0"/>
          <p:bldP spid="284" grpId="0" animBg="1"/>
          <p:bldP spid="285" grpId="0"/>
          <p:bldP spid="286" grpId="0" animBg="1"/>
          <p:bldP spid="287" grpId="0"/>
          <p:bldP spid="288" grpId="0" animBg="1"/>
          <p:bldP spid="289" grpId="0"/>
          <p:bldP spid="290" grpId="0" animBg="1"/>
          <p:bldP spid="291" grpId="0"/>
          <p:bldP spid="292" grpId="0" animBg="1"/>
          <p:bldP spid="293" grpId="0"/>
          <p:bldP spid="294" grpId="0" animBg="1"/>
          <p:bldP spid="295" grpId="0"/>
          <p:bldP spid="296" grpId="0" animBg="1"/>
          <p:bldP spid="297" grpId="0"/>
          <p:bldP spid="298" grpId="0" animBg="1"/>
          <p:bldP spid="299" grpId="0"/>
          <p:bldP spid="300" grpId="0" animBg="1"/>
          <p:bldP spid="301" grpId="0"/>
          <p:bldP spid="305" grpId="0" animBg="1"/>
          <p:bldP spid="306" grpId="0" animBg="1"/>
          <p:bldP spid="307" grpId="0" animBg="1"/>
          <p:bldP spid="308" grpId="0" animBg="1"/>
          <p:bldP spid="309" grpId="0"/>
          <p:bldP spid="310" grpId="0" animBg="1"/>
          <p:bldP spid="311" grpId="0"/>
          <p:bldP spid="312" grpId="0" animBg="1"/>
          <p:bldP spid="313" grpId="0"/>
          <p:bldP spid="314" grpId="0" animBg="1"/>
          <p:bldP spid="315" grpId="0"/>
          <p:bldP spid="316" grpId="0" animBg="1"/>
          <p:bldP spid="317" grpId="0"/>
          <p:bldP spid="318" grpId="0" animBg="1"/>
          <p:bldP spid="319" grpId="0"/>
          <p:bldP spid="320" grpId="0" animBg="1"/>
          <p:bldP spid="321" grpId="0"/>
          <p:bldP spid="322" grpId="0" animBg="1"/>
          <p:bldP spid="323" grpId="0"/>
          <p:bldP spid="324" grpId="0" animBg="1"/>
          <p:bldP spid="325" grpId="0"/>
          <p:bldP spid="326" grpId="0" animBg="1"/>
          <p:bldP spid="327" grpId="0"/>
          <p:bldP spid="328" grpId="0" animBg="1"/>
          <p:bldP spid="329" grpId="0"/>
          <p:bldP spid="330" grpId="0" animBg="1"/>
          <p:bldP spid="331" grpId="0"/>
          <p:bldP spid="332" grpId="0" animBg="1"/>
          <p:bldP spid="333" grpId="0"/>
          <p:bldP spid="334" grpId="0" animBg="1"/>
          <p:bldP spid="335" grpId="0"/>
          <p:bldP spid="336" grpId="0" animBg="1"/>
          <p:bldP spid="337" grpId="0"/>
          <p:bldP spid="338" grpId="0" animBg="1"/>
          <p:bldP spid="339" grpId="0"/>
          <p:bldP spid="340" grpId="0" animBg="1"/>
          <p:bldP spid="341" grpId="0"/>
          <p:bldP spid="342" grpId="0" animBg="1"/>
          <p:bldP spid="343" grpId="0"/>
          <p:bldP spid="344" grpId="0" animBg="1"/>
          <p:bldP spid="345" grpId="0"/>
          <p:bldP spid="346" grpId="0" animBg="1"/>
          <p:bldP spid="347" grpId="0"/>
          <p:bldP spid="348" grpId="0" animBg="1"/>
          <p:bldP spid="349" grpId="0"/>
          <p:bldP spid="350" grpId="0" animBg="1"/>
          <p:bldP spid="351" grpId="0"/>
          <p:bldP spid="352" grpId="0" animBg="1"/>
          <p:bldP spid="353" grpId="0"/>
          <p:bldP spid="354" grpId="0" animBg="1"/>
          <p:bldP spid="355" grpId="0"/>
          <p:bldP spid="356" grpId="0" animBg="1"/>
          <p:bldP spid="357" grpId="0"/>
          <p:bldP spid="358" grpId="0" animBg="1"/>
          <p:bldP spid="359" grpId="0"/>
          <p:bldP spid="360" grpId="0" animBg="1"/>
          <p:bldP spid="361" grpId="0"/>
          <p:bldP spid="362" grpId="0" animBg="1"/>
          <p:bldP spid="363" grpId="0"/>
          <p:bldP spid="364" grpId="0" animBg="1"/>
          <p:bldP spid="365" grpId="0"/>
          <p:bldP spid="366" grpId="0" animBg="1"/>
          <p:bldP spid="367" grpId="0"/>
          <p:bldP spid="368" grpId="0" animBg="1"/>
          <p:bldP spid="369" grpId="0"/>
          <p:bldP spid="370" grpId="0" animBg="1"/>
          <p:bldP spid="371" grpId="0"/>
          <p:bldP spid="372" grpId="0" animBg="1"/>
          <p:bldP spid="373" grpId="0"/>
          <p:bldP spid="374" grpId="0" animBg="1"/>
          <p:bldP spid="375" grpId="0"/>
          <p:bldP spid="376" grpId="0" animBg="1"/>
          <p:bldP spid="377" grpId="0"/>
          <p:bldP spid="378" grpId="0" animBg="1"/>
          <p:bldP spid="379" grpId="0"/>
          <p:bldP spid="380" grpId="0" animBg="1"/>
          <p:bldP spid="381" grpId="0"/>
          <p:bldP spid="382" grpId="0" animBg="1"/>
          <p:bldP spid="383" grpId="0" animBg="1"/>
          <p:bldP spid="384" grpId="0"/>
          <p:bldP spid="385" grpId="0" animBg="1"/>
          <p:bldP spid="386" grpId="0"/>
          <p:bldP spid="387" grpId="0" animBg="1"/>
          <p:bldP spid="388" grpId="0"/>
          <p:bldP spid="389" grpId="0" animBg="1"/>
          <p:bldP spid="390" grpId="0"/>
          <p:bldP spid="391" grpId="0" animBg="1"/>
          <p:bldP spid="392" grpId="0"/>
          <p:bldP spid="393" grpId="0" animBg="1"/>
          <p:bldP spid="394" grpId="0"/>
          <p:bldP spid="395" grpId="0" animBg="1"/>
          <p:bldP spid="396" grpId="0"/>
          <p:bldP spid="397" grpId="0"/>
          <p:bldP spid="398" grpId="0" animBg="1"/>
          <p:bldP spid="399" grpId="0"/>
          <p:bldP spid="400" grpId="0" animBg="1"/>
          <p:bldP spid="401" grpId="0"/>
          <p:bldP spid="402" grpId="0" animBg="1"/>
          <p:bldP spid="403" grpId="0"/>
          <p:bldP spid="404" grpId="0" animBg="1"/>
          <p:bldP spid="405" grpId="0"/>
          <p:bldP spid="406" grpId="0" animBg="1"/>
          <p:bldP spid="407" grpId="0"/>
          <p:bldP spid="408" grpId="0" animBg="1"/>
          <p:bldP spid="409" grpId="0"/>
          <p:bldP spid="410" grpId="0" animBg="1"/>
          <p:bldP spid="411" grpId="0"/>
          <p:bldP spid="412" grpId="0" animBg="1"/>
          <p:bldP spid="413" grpId="0"/>
          <p:bldP spid="414" grpId="0" animBg="1"/>
          <p:bldP spid="415" grpId="0"/>
          <p:bldP spid="416" grpId="0" animBg="1"/>
          <p:bldP spid="417" grpId="0"/>
          <p:bldP spid="418" grpId="0" animBg="1"/>
          <p:bldP spid="419" grpId="0"/>
          <p:bldP spid="420" grpId="0" animBg="1"/>
          <p:bldP spid="421" grpId="0"/>
          <p:bldP spid="422" grpId="0" animBg="1"/>
          <p:bldP spid="423" grpId="0"/>
          <p:bldP spid="424" grpId="0" animBg="1"/>
          <p:bldP spid="425" grpId="0"/>
          <p:bldP spid="426" grpId="0" animBg="1"/>
          <p:bldP spid="427" grpId="0"/>
          <p:bldP spid="428" grpId="0" animBg="1"/>
          <p:bldP spid="429" grpId="0"/>
          <p:bldP spid="430" grpId="0" animBg="1"/>
          <p:bldP spid="431" grpId="0"/>
          <p:bldP spid="432" grpId="0" animBg="1"/>
          <p:bldP spid="433" grpId="0"/>
          <p:bldP spid="434" grpId="0" animBg="1"/>
          <p:bldP spid="435" grpId="0"/>
          <p:bldP spid="436" grpId="0" animBg="1"/>
          <p:bldP spid="437" grpId="0"/>
          <p:bldP spid="438" grpId="0" animBg="1"/>
          <p:bldP spid="439" grpId="0"/>
          <p:bldP spid="440" grpId="0" animBg="1"/>
          <p:bldP spid="441" grpId="0"/>
          <p:bldP spid="442" grpId="0" animBg="1"/>
          <p:bldP spid="443" grpId="0"/>
          <p:bldP spid="444" grpId="0" animBg="1"/>
          <p:bldP spid="445" grpId="0"/>
          <p:bldP spid="446" grpId="0" animBg="1"/>
          <p:bldP spid="447" grpId="0"/>
          <p:bldP spid="448" grpId="0" animBg="1"/>
          <p:bldP spid="449" grpId="0"/>
          <p:bldP spid="450" grpId="0" animBg="1"/>
          <p:bldP spid="451" grpId="0"/>
          <p:bldP spid="452" grpId="0" animBg="1"/>
          <p:bldP spid="453" grpId="0"/>
          <p:bldP spid="454" grpId="0" animBg="1"/>
          <p:bldP spid="455" grpId="0"/>
          <p:bldP spid="456" grpId="0" animBg="1"/>
          <p:bldP spid="457" grpId="0"/>
          <p:bldP spid="458" grpId="0" animBg="1"/>
          <p:bldP spid="459" grpId="0"/>
          <p:bldP spid="460" grpId="0" animBg="1"/>
          <p:bldP spid="461" grpId="0"/>
          <p:bldP spid="462" grpId="0" animBg="1"/>
          <p:bldP spid="463" grpId="0"/>
          <p:bldP spid="464" grpId="0" animBg="1"/>
          <p:bldP spid="465" grpId="0"/>
          <p:bldP spid="471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273</Words>
  <Application>Microsoft Office PowerPoint</Application>
  <PresentationFormat>全屏显示(4:3)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1154</cp:revision>
  <dcterms:created xsi:type="dcterms:W3CDTF">2009-02-11T05:37:22Z</dcterms:created>
  <dcterms:modified xsi:type="dcterms:W3CDTF">2019-01-07T06:04:23Z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